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3" r:id="rId3"/>
    <p:sldId id="443" r:id="rId4"/>
    <p:sldId id="437" r:id="rId5"/>
    <p:sldId id="372" r:id="rId6"/>
    <p:sldId id="442" r:id="rId7"/>
    <p:sldId id="411" r:id="rId8"/>
    <p:sldId id="441" r:id="rId9"/>
    <p:sldId id="428" r:id="rId10"/>
    <p:sldId id="421" r:id="rId11"/>
    <p:sldId id="440" r:id="rId12"/>
    <p:sldId id="429" r:id="rId13"/>
    <p:sldId id="430" r:id="rId14"/>
    <p:sldId id="349" r:id="rId15"/>
    <p:sldId id="375" r:id="rId16"/>
    <p:sldId id="431" r:id="rId17"/>
    <p:sldId id="432" r:id="rId18"/>
    <p:sldId id="439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</p:sldIdLst>
  <p:sldSz cx="9144000" cy="6858000" type="screen4x3"/>
  <p:notesSz cx="7004050" cy="929005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40"/>
    <a:srgbClr val="FFFFFF"/>
    <a:srgbClr val="008000"/>
    <a:srgbClr val="7F7F7F"/>
    <a:srgbClr val="99FFCC"/>
    <a:srgbClr val="FFFFCC"/>
    <a:srgbClr val="B01C5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6" autoAdjust="0"/>
    <p:restoredTop sz="94149" autoAdjust="0"/>
  </p:normalViewPr>
  <p:slideViewPr>
    <p:cSldViewPr>
      <p:cViewPr>
        <p:scale>
          <a:sx n="75" d="100"/>
          <a:sy n="75" d="100"/>
        </p:scale>
        <p:origin x="-88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332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F4AA35E2-6FB5-412F-8B4D-88E97D9275B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332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0F6A3DE8-CC18-4E2B-82B8-000AAE576C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76B9F-731A-4C4A-80EE-A3DA413D7081}" type="slidenum">
              <a:rPr lang="es-ES_tradnl" smtClean="0"/>
              <a:pPr/>
              <a:t>28</a:t>
            </a:fld>
            <a:endParaRPr lang="es-ES_tradnl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mtClean="0"/>
              <a:t>Favor de incluir el logo del gobierno del estado o de la Secretaría/Instituto/Servicios de Salud en donde se encuentra nuestra bandera.</a:t>
            </a:r>
          </a:p>
          <a:p>
            <a:r>
              <a:rPr lang="es-ES" smtClean="0"/>
              <a:t>De ser necesario y así considerarlo conveniente, cambiar a la plantilla institucional.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salu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10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0" y="1052513"/>
            <a:ext cx="2057400" cy="5805487"/>
          </a:xfrm>
          <a:prstGeom prst="rect">
            <a:avLst/>
          </a:prstGeom>
          <a:solidFill>
            <a:srgbClr val="F1830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2051050" y="0"/>
            <a:ext cx="7092950" cy="105251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79375" y="2420938"/>
            <a:ext cx="18621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endParaRPr lang="es-MX" sz="1000" b="1">
              <a:solidFill>
                <a:schemeClr val="bg1"/>
              </a:solidFill>
            </a:endParaRPr>
          </a:p>
          <a:p>
            <a:pPr algn="r">
              <a:defRPr/>
            </a:pPr>
            <a:endParaRPr lang="es-MX" sz="1000" b="1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s-MX" sz="1000" b="1">
                <a:solidFill>
                  <a:schemeClr val="bg1"/>
                </a:solidFill>
              </a:rPr>
              <a:t>Dirección de Salud  Publica</a:t>
            </a:r>
          </a:p>
          <a:p>
            <a:pPr algn="r">
              <a:defRPr/>
            </a:pPr>
            <a:endParaRPr lang="es-MX" sz="1000" b="1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s-MX" sz="1000" b="1">
                <a:solidFill>
                  <a:schemeClr val="bg1"/>
                </a:solidFill>
              </a:rPr>
              <a:t>Programa Estatal  para la Prevención y Control de la Tuberculosis</a:t>
            </a:r>
            <a:endParaRPr lang="es-ES" sz="1000" b="1">
              <a:solidFill>
                <a:schemeClr val="bg1"/>
              </a:solidFill>
            </a:endParaRP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4349750"/>
            <a:ext cx="1501775" cy="22177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" name="Picture 24" descr="logochiap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875" y="0"/>
            <a:ext cx="2016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771775" y="2130425"/>
            <a:ext cx="6230938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_tradnl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3886200"/>
            <a:ext cx="4968875" cy="1752600"/>
          </a:xfrm>
          <a:ln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210E-3E47-42D9-BC90-7639B402963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7D64-37EC-4990-BE9F-7553044F328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77025" y="274638"/>
            <a:ext cx="2071688" cy="559276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67425" cy="5592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23731-C774-4F99-B2F7-4842DB01AF7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91513" cy="5592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7661-B5EF-485F-8D73-91E71520663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A8DB-F49B-41C5-9323-8AA327EBF50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0740-9E58-4132-A552-F1C624D9CFA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49363" y="1341438"/>
            <a:ext cx="36734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75238" y="1341438"/>
            <a:ext cx="36734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E8474-780C-4515-AD04-2F664D6FFB1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C5BFF-967D-443B-AE14-62E6B723410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D5240-67BD-41AD-BE92-CA2A5AA3DC1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0A94-497A-4D0F-9928-651E74F61FA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8E6C-E051-419E-A299-19BD9EEA1FC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BA19-A575-4FED-A55A-C8DBFC85C61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9363" y="1341438"/>
            <a:ext cx="7499350" cy="452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C9D115-A547-4E8A-AF7E-E9E263957F4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116013" y="0"/>
            <a:ext cx="8027987" cy="83661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36613"/>
            <a:ext cx="1116013" cy="6021387"/>
          </a:xfrm>
          <a:prstGeom prst="rect">
            <a:avLst/>
          </a:prstGeom>
          <a:solidFill>
            <a:srgbClr val="F5901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950" y="5445125"/>
            <a:ext cx="83026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-79375" y="4868863"/>
            <a:ext cx="12969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1200">
                <a:solidFill>
                  <a:schemeClr val="bg1"/>
                </a:solidFill>
                <a:latin typeface="Arial Black" pitchFamily="34" charset="0"/>
              </a:rPr>
              <a:t>CENAVECE</a:t>
            </a:r>
            <a:br>
              <a:rPr lang="es-MX" sz="1200">
                <a:solidFill>
                  <a:schemeClr val="bg1"/>
                </a:solidFill>
                <a:latin typeface="Arial Black" pitchFamily="34" charset="0"/>
              </a:rPr>
            </a:br>
            <a:r>
              <a:rPr lang="es-MX" sz="900">
                <a:solidFill>
                  <a:schemeClr val="bg1"/>
                </a:solidFill>
                <a:latin typeface="Arial Black" pitchFamily="34" charset="0"/>
              </a:rPr>
              <a:t>Programas Preventivos</a:t>
            </a:r>
            <a:endParaRPr lang="es-ES" sz="9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322" name="Picture 18" descr="salud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4763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9" descr="logochiapa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96188" y="0"/>
            <a:ext cx="15478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—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Microsoft_Office_Excel_Chart4.xls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Microsoft_Office_Excel_Chart5.xls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Microsoft_Office_Excel_Chart6.xls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Microsoft_Office_Excel_Chart7.xls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Microsoft_Office_Excel_Chart8.xls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oleObject" Target="../embeddings/Microsoft_Office_Word_97_-_2003_Document9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jpeg"/><Relationship Id="rId5" Type="http://schemas.openxmlformats.org/officeDocument/2006/relationships/oleObject" Target="../embeddings/Microsoft_Office_Word_97_-_2003_Document11.doc"/><Relationship Id="rId4" Type="http://schemas.openxmlformats.org/officeDocument/2006/relationships/oleObject" Target="../embeddings/Microsoft_Office_Word_97_-_2003_Document10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Chart1.xls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Chart2.xls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Microsoft_Office_Excel_Chart3.xls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alvado.galeon.com/chiapa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38843">
            <a:off x="-115888" y="1327150"/>
            <a:ext cx="6357938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08238" y="928688"/>
            <a:ext cx="6807200" cy="20161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“</a:t>
            </a:r>
            <a:r>
              <a:rPr lang="es-MX" sz="3200" dirty="0" smtClean="0">
                <a:solidFill>
                  <a:schemeClr val="accent2"/>
                </a:solidFill>
                <a:latin typeface="Arial" charset="0"/>
              </a:rPr>
              <a:t>PANORAMA EPIDEMIOLOGICO DE LA TUBERCULOSIS EN CHIAPAS</a:t>
            </a:r>
            <a:r>
              <a:rPr lang="en-US" sz="32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"</a:t>
            </a:r>
            <a:r>
              <a:rPr lang="es-MX" sz="3200" dirty="0" smtClean="0">
                <a:latin typeface="Arial" charset="0"/>
              </a:rPr>
              <a:t/>
            </a:r>
            <a:br>
              <a:rPr lang="es-MX" sz="3200" dirty="0" smtClean="0">
                <a:latin typeface="Arial" charset="0"/>
              </a:rPr>
            </a:br>
            <a:endParaRPr lang="es-ES" sz="1600" dirty="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6011863" y="6021388"/>
            <a:ext cx="30972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>
                <a:solidFill>
                  <a:srgbClr val="000066"/>
                </a:solidFill>
              </a:rPr>
              <a:t>México, D.F,.</a:t>
            </a:r>
          </a:p>
          <a:p>
            <a:pPr>
              <a:spcBef>
                <a:spcPct val="50000"/>
              </a:spcBef>
            </a:pPr>
            <a:r>
              <a:rPr lang="es-MX" b="1">
                <a:solidFill>
                  <a:srgbClr val="000066"/>
                </a:solidFill>
              </a:rPr>
              <a:t>10 y 11 de Agosto de 2009.</a:t>
            </a:r>
            <a:endParaRPr lang="es-ES" b="1">
              <a:solidFill>
                <a:srgbClr val="000066"/>
              </a:solidFill>
            </a:endParaRPr>
          </a:p>
        </p:txBody>
      </p:sp>
      <p:grpSp>
        <p:nvGrpSpPr>
          <p:cNvPr id="26629" name="Group 9"/>
          <p:cNvGrpSpPr>
            <a:grpSpLocks/>
          </p:cNvGrpSpPr>
          <p:nvPr/>
        </p:nvGrpSpPr>
        <p:grpSpPr bwMode="auto">
          <a:xfrm>
            <a:off x="176213" y="42863"/>
            <a:ext cx="8586787" cy="795337"/>
            <a:chOff x="111" y="27"/>
            <a:chExt cx="5409" cy="501"/>
          </a:xfrm>
        </p:grpSpPr>
        <p:pic>
          <p:nvPicPr>
            <p:cNvPr id="26630" name="Picture 10" descr="logosaludMx"/>
            <p:cNvPicPr>
              <a:picLocks noChangeAspect="1" noChangeArrowheads="1"/>
            </p:cNvPicPr>
            <p:nvPr/>
          </p:nvPicPr>
          <p:blipFill>
            <a:blip r:embed="rId3"/>
            <a:srcRect r="21088" b="-3958"/>
            <a:stretch>
              <a:fillRect/>
            </a:stretch>
          </p:blipFill>
          <p:spPr bwMode="auto">
            <a:xfrm>
              <a:off x="111" y="29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1392" y="48"/>
              <a:ext cx="30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s-MX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Instituto de Salud del Estado de Chiapas</a:t>
              </a:r>
            </a:p>
            <a:p>
              <a:pPr algn="ctr" eaLnBrk="0" hangingPunct="0">
                <a:defRPr/>
              </a:pPr>
              <a:r>
                <a:rPr lang="es-MX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Dirección de Salud Pública</a:t>
              </a:r>
            </a:p>
          </p:txBody>
        </p:sp>
        <p:sp>
          <p:nvSpPr>
            <p:cNvPr id="26632" name="Line 12"/>
            <p:cNvSpPr>
              <a:spLocks noChangeShapeType="1"/>
            </p:cNvSpPr>
            <p:nvPr/>
          </p:nvSpPr>
          <p:spPr bwMode="auto">
            <a:xfrm>
              <a:off x="1341" y="460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13"/>
            <p:cNvSpPr>
              <a:spLocks noChangeShapeType="1"/>
            </p:cNvSpPr>
            <p:nvPr/>
          </p:nvSpPr>
          <p:spPr bwMode="auto">
            <a:xfrm>
              <a:off x="1344" y="508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634" name="Picture 14" descr="escudo nuev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" y="27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174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5127" name="Picture 175" descr="logosaludMx"/>
            <p:cNvPicPr>
              <a:picLocks noChangeAspect="1" noChangeArrowheads="1"/>
            </p:cNvPicPr>
            <p:nvPr/>
          </p:nvPicPr>
          <p:blipFill>
            <a:blip r:embed="rId3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Line 176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177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30" name="Picture 178" descr="escudo nuev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4" name="AutoShape 182"/>
          <p:cNvSpPr>
            <a:spLocks noChangeAspect="1" noChangeArrowheads="1" noTextEdit="1"/>
          </p:cNvSpPr>
          <p:nvPr/>
        </p:nvSpPr>
        <p:spPr bwMode="auto">
          <a:xfrm>
            <a:off x="971550" y="909638"/>
            <a:ext cx="7632700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Text Box 255"/>
          <p:cNvSpPr txBox="1">
            <a:spLocks noChangeArrowheads="1"/>
          </p:cNvSpPr>
          <p:nvPr/>
        </p:nvSpPr>
        <p:spPr bwMode="auto">
          <a:xfrm>
            <a:off x="2916238" y="-26988"/>
            <a:ext cx="3743325" cy="85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/>
              <a:t>Morbilidad por Tuberculosis</a:t>
            </a:r>
          </a:p>
          <a:p>
            <a:pPr algn="ctr">
              <a:spcBef>
                <a:spcPct val="50000"/>
              </a:spcBef>
            </a:pPr>
            <a:r>
              <a:rPr lang="es-ES_tradnl" sz="2000"/>
              <a:t>Distribución por grupo de edad</a:t>
            </a:r>
            <a:endParaRPr lang="es-ES" sz="2000"/>
          </a:p>
        </p:txBody>
      </p:sp>
      <p:sp>
        <p:nvSpPr>
          <p:cNvPr id="5126" name="Text Box 257"/>
          <p:cNvSpPr txBox="1">
            <a:spLocks noChangeArrowheads="1"/>
          </p:cNvSpPr>
          <p:nvPr/>
        </p:nvSpPr>
        <p:spPr bwMode="auto">
          <a:xfrm>
            <a:off x="755650" y="6424613"/>
            <a:ext cx="3816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Fuente: SINAVE. Plataforma única de tuberculosis. 2008.</a:t>
            </a:r>
          </a:p>
        </p:txBody>
      </p:sp>
      <p:graphicFrame>
        <p:nvGraphicFramePr>
          <p:cNvPr id="5122" name="Object 258"/>
          <p:cNvGraphicFramePr>
            <a:graphicFrameLocks noChangeAspect="1"/>
          </p:cNvGraphicFramePr>
          <p:nvPr/>
        </p:nvGraphicFramePr>
        <p:xfrm>
          <a:off x="0" y="1571625"/>
          <a:ext cx="9144000" cy="3944938"/>
        </p:xfrm>
        <a:graphic>
          <a:graphicData uri="http://schemas.openxmlformats.org/presentationml/2006/ole">
            <p:oleObj spid="_x0000_s5122" name="Gráfico" r:id="rId5" imgW="4663440" imgH="185928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341438" y="958850"/>
            <a:ext cx="6302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1200" b="1"/>
              <a:t>REGIONALIZACION  JURISDICCIONAL DE CASOS EN MENORES DE 5 AÑOS CON TB </a:t>
            </a:r>
            <a:endParaRPr lang="es-ES_tradnl" sz="1200">
              <a:latin typeface="Times New Roman" pitchFamily="18" charset="0"/>
            </a:endParaRP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288925" y="1125538"/>
            <a:ext cx="8027988" cy="5432425"/>
            <a:chOff x="158" y="572"/>
            <a:chExt cx="5147" cy="3559"/>
          </a:xfrm>
        </p:grpSpPr>
        <p:sp>
          <p:nvSpPr>
            <p:cNvPr id="31780" name="Freeform 4"/>
            <p:cNvSpPr>
              <a:spLocks/>
            </p:cNvSpPr>
            <p:nvPr/>
          </p:nvSpPr>
          <p:spPr bwMode="auto">
            <a:xfrm>
              <a:off x="204" y="2827"/>
              <a:ext cx="37" cy="60"/>
            </a:xfrm>
            <a:custGeom>
              <a:avLst/>
              <a:gdLst>
                <a:gd name="T0" fmla="*/ 4 w 111"/>
                <a:gd name="T1" fmla="*/ 4 h 179"/>
                <a:gd name="T2" fmla="*/ 4 w 111"/>
                <a:gd name="T3" fmla="*/ 4 h 179"/>
                <a:gd name="T4" fmla="*/ 4 w 111"/>
                <a:gd name="T5" fmla="*/ 5 h 179"/>
                <a:gd name="T6" fmla="*/ 4 w 111"/>
                <a:gd name="T7" fmla="*/ 5 h 179"/>
                <a:gd name="T8" fmla="*/ 4 w 111"/>
                <a:gd name="T9" fmla="*/ 5 h 179"/>
                <a:gd name="T10" fmla="*/ 4 w 111"/>
                <a:gd name="T11" fmla="*/ 5 h 179"/>
                <a:gd name="T12" fmla="*/ 4 w 111"/>
                <a:gd name="T13" fmla="*/ 6 h 179"/>
                <a:gd name="T14" fmla="*/ 4 w 111"/>
                <a:gd name="T15" fmla="*/ 6 h 179"/>
                <a:gd name="T16" fmla="*/ 4 w 111"/>
                <a:gd name="T17" fmla="*/ 6 h 179"/>
                <a:gd name="T18" fmla="*/ 4 w 111"/>
                <a:gd name="T19" fmla="*/ 6 h 179"/>
                <a:gd name="T20" fmla="*/ 3 w 111"/>
                <a:gd name="T21" fmla="*/ 6 h 179"/>
                <a:gd name="T22" fmla="*/ 3 w 111"/>
                <a:gd name="T23" fmla="*/ 6 h 179"/>
                <a:gd name="T24" fmla="*/ 3 w 111"/>
                <a:gd name="T25" fmla="*/ 6 h 179"/>
                <a:gd name="T26" fmla="*/ 3 w 111"/>
                <a:gd name="T27" fmla="*/ 7 h 179"/>
                <a:gd name="T28" fmla="*/ 3 w 111"/>
                <a:gd name="T29" fmla="*/ 7 h 179"/>
                <a:gd name="T30" fmla="*/ 2 w 111"/>
                <a:gd name="T31" fmla="*/ 7 h 179"/>
                <a:gd name="T32" fmla="*/ 2 w 111"/>
                <a:gd name="T33" fmla="*/ 7 h 179"/>
                <a:gd name="T34" fmla="*/ 2 w 111"/>
                <a:gd name="T35" fmla="*/ 7 h 179"/>
                <a:gd name="T36" fmla="*/ 2 w 111"/>
                <a:gd name="T37" fmla="*/ 7 h 179"/>
                <a:gd name="T38" fmla="*/ 1 w 111"/>
                <a:gd name="T39" fmla="*/ 7 h 179"/>
                <a:gd name="T40" fmla="*/ 1 w 111"/>
                <a:gd name="T41" fmla="*/ 7 h 179"/>
                <a:gd name="T42" fmla="*/ 1 w 111"/>
                <a:gd name="T43" fmla="*/ 6 h 179"/>
                <a:gd name="T44" fmla="*/ 1 w 111"/>
                <a:gd name="T45" fmla="*/ 6 h 179"/>
                <a:gd name="T46" fmla="*/ 1 w 111"/>
                <a:gd name="T47" fmla="*/ 6 h 179"/>
                <a:gd name="T48" fmla="*/ 1 w 111"/>
                <a:gd name="T49" fmla="*/ 6 h 179"/>
                <a:gd name="T50" fmla="*/ 0 w 111"/>
                <a:gd name="T51" fmla="*/ 6 h 179"/>
                <a:gd name="T52" fmla="*/ 0 w 111"/>
                <a:gd name="T53" fmla="*/ 6 h 179"/>
                <a:gd name="T54" fmla="*/ 0 w 111"/>
                <a:gd name="T55" fmla="*/ 6 h 179"/>
                <a:gd name="T56" fmla="*/ 0 w 111"/>
                <a:gd name="T57" fmla="*/ 5 h 179"/>
                <a:gd name="T58" fmla="*/ 0 w 111"/>
                <a:gd name="T59" fmla="*/ 5 h 179"/>
                <a:gd name="T60" fmla="*/ 0 w 111"/>
                <a:gd name="T61" fmla="*/ 5 h 179"/>
                <a:gd name="T62" fmla="*/ 0 w 111"/>
                <a:gd name="T63" fmla="*/ 5 h 179"/>
                <a:gd name="T64" fmla="*/ 1 w 111"/>
                <a:gd name="T65" fmla="*/ 4 h 179"/>
                <a:gd name="T66" fmla="*/ 1 w 111"/>
                <a:gd name="T67" fmla="*/ 5 h 179"/>
                <a:gd name="T68" fmla="*/ 1 w 111"/>
                <a:gd name="T69" fmla="*/ 5 h 179"/>
                <a:gd name="T70" fmla="*/ 1 w 111"/>
                <a:gd name="T71" fmla="*/ 5 h 179"/>
                <a:gd name="T72" fmla="*/ 1 w 111"/>
                <a:gd name="T73" fmla="*/ 5 h 179"/>
                <a:gd name="T74" fmla="*/ 2 w 111"/>
                <a:gd name="T75" fmla="*/ 5 h 179"/>
                <a:gd name="T76" fmla="*/ 2 w 111"/>
                <a:gd name="T77" fmla="*/ 5 h 179"/>
                <a:gd name="T78" fmla="*/ 2 w 111"/>
                <a:gd name="T79" fmla="*/ 6 h 179"/>
                <a:gd name="T80" fmla="*/ 2 w 111"/>
                <a:gd name="T81" fmla="*/ 6 h 179"/>
                <a:gd name="T82" fmla="*/ 2 w 111"/>
                <a:gd name="T83" fmla="*/ 6 h 179"/>
                <a:gd name="T84" fmla="*/ 2 w 111"/>
                <a:gd name="T85" fmla="*/ 6 h 179"/>
                <a:gd name="T86" fmla="*/ 2 w 111"/>
                <a:gd name="T87" fmla="*/ 5 h 179"/>
                <a:gd name="T88" fmla="*/ 3 w 111"/>
                <a:gd name="T89" fmla="*/ 5 h 179"/>
                <a:gd name="T90" fmla="*/ 3 w 111"/>
                <a:gd name="T91" fmla="*/ 5 h 179"/>
                <a:gd name="T92" fmla="*/ 3 w 111"/>
                <a:gd name="T93" fmla="*/ 5 h 179"/>
                <a:gd name="T94" fmla="*/ 3 w 111"/>
                <a:gd name="T95" fmla="*/ 5 h 179"/>
                <a:gd name="T96" fmla="*/ 3 w 111"/>
                <a:gd name="T97" fmla="*/ 5 h 179"/>
                <a:gd name="T98" fmla="*/ 3 w 111"/>
                <a:gd name="T99" fmla="*/ 4 h 1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1"/>
                <a:gd name="T151" fmla="*/ 0 h 179"/>
                <a:gd name="T152" fmla="*/ 111 w 111"/>
                <a:gd name="T153" fmla="*/ 179 h 1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1" h="179">
                  <a:moveTo>
                    <a:pt x="75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111" y="112"/>
                  </a:lnTo>
                  <a:lnTo>
                    <a:pt x="111" y="113"/>
                  </a:lnTo>
                  <a:lnTo>
                    <a:pt x="111" y="117"/>
                  </a:lnTo>
                  <a:lnTo>
                    <a:pt x="111" y="122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9" y="131"/>
                  </a:lnTo>
                  <a:lnTo>
                    <a:pt x="109" y="133"/>
                  </a:lnTo>
                  <a:lnTo>
                    <a:pt x="109" y="135"/>
                  </a:lnTo>
                  <a:lnTo>
                    <a:pt x="108" y="138"/>
                  </a:lnTo>
                  <a:lnTo>
                    <a:pt x="108" y="140"/>
                  </a:lnTo>
                  <a:lnTo>
                    <a:pt x="107" y="141"/>
                  </a:lnTo>
                  <a:lnTo>
                    <a:pt x="107" y="143"/>
                  </a:lnTo>
                  <a:lnTo>
                    <a:pt x="106" y="144"/>
                  </a:lnTo>
                  <a:lnTo>
                    <a:pt x="106" y="147"/>
                  </a:lnTo>
                  <a:lnTo>
                    <a:pt x="105" y="149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3" y="154"/>
                  </a:lnTo>
                  <a:lnTo>
                    <a:pt x="102" y="155"/>
                  </a:lnTo>
                  <a:lnTo>
                    <a:pt x="101" y="156"/>
                  </a:lnTo>
                  <a:lnTo>
                    <a:pt x="101" y="157"/>
                  </a:lnTo>
                  <a:lnTo>
                    <a:pt x="100" y="158"/>
                  </a:lnTo>
                  <a:lnTo>
                    <a:pt x="99" y="160"/>
                  </a:lnTo>
                  <a:lnTo>
                    <a:pt x="97" y="161"/>
                  </a:lnTo>
                  <a:lnTo>
                    <a:pt x="96" y="163"/>
                  </a:lnTo>
                  <a:lnTo>
                    <a:pt x="95" y="165"/>
                  </a:lnTo>
                  <a:lnTo>
                    <a:pt x="93" y="166"/>
                  </a:lnTo>
                  <a:lnTo>
                    <a:pt x="91" y="167"/>
                  </a:lnTo>
                  <a:lnTo>
                    <a:pt x="90" y="168"/>
                  </a:lnTo>
                  <a:lnTo>
                    <a:pt x="88" y="169"/>
                  </a:lnTo>
                  <a:lnTo>
                    <a:pt x="87" y="170"/>
                  </a:lnTo>
                  <a:lnTo>
                    <a:pt x="85" y="171"/>
                  </a:lnTo>
                  <a:lnTo>
                    <a:pt x="83" y="172"/>
                  </a:lnTo>
                  <a:lnTo>
                    <a:pt x="81" y="173"/>
                  </a:lnTo>
                  <a:lnTo>
                    <a:pt x="80" y="174"/>
                  </a:lnTo>
                  <a:lnTo>
                    <a:pt x="77" y="175"/>
                  </a:lnTo>
                  <a:lnTo>
                    <a:pt x="75" y="175"/>
                  </a:lnTo>
                  <a:lnTo>
                    <a:pt x="73" y="176"/>
                  </a:lnTo>
                  <a:lnTo>
                    <a:pt x="72" y="176"/>
                  </a:lnTo>
                  <a:lnTo>
                    <a:pt x="71" y="176"/>
                  </a:lnTo>
                  <a:lnTo>
                    <a:pt x="68" y="177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3" y="179"/>
                  </a:lnTo>
                  <a:lnTo>
                    <a:pt x="61" y="179"/>
                  </a:lnTo>
                  <a:lnTo>
                    <a:pt x="58" y="179"/>
                  </a:lnTo>
                  <a:lnTo>
                    <a:pt x="56" y="179"/>
                  </a:lnTo>
                  <a:lnTo>
                    <a:pt x="53" y="179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6" y="179"/>
                  </a:lnTo>
                  <a:lnTo>
                    <a:pt x="45" y="179"/>
                  </a:lnTo>
                  <a:lnTo>
                    <a:pt x="43" y="179"/>
                  </a:lnTo>
                  <a:lnTo>
                    <a:pt x="41" y="177"/>
                  </a:lnTo>
                  <a:lnTo>
                    <a:pt x="39" y="177"/>
                  </a:lnTo>
                  <a:lnTo>
                    <a:pt x="38" y="177"/>
                  </a:lnTo>
                  <a:lnTo>
                    <a:pt x="36" y="176"/>
                  </a:lnTo>
                  <a:lnTo>
                    <a:pt x="34" y="176"/>
                  </a:lnTo>
                  <a:lnTo>
                    <a:pt x="33" y="175"/>
                  </a:lnTo>
                  <a:lnTo>
                    <a:pt x="30" y="175"/>
                  </a:lnTo>
                  <a:lnTo>
                    <a:pt x="28" y="174"/>
                  </a:lnTo>
                  <a:lnTo>
                    <a:pt x="26" y="173"/>
                  </a:lnTo>
                  <a:lnTo>
                    <a:pt x="25" y="173"/>
                  </a:lnTo>
                  <a:lnTo>
                    <a:pt x="23" y="172"/>
                  </a:lnTo>
                  <a:lnTo>
                    <a:pt x="22" y="171"/>
                  </a:lnTo>
                  <a:lnTo>
                    <a:pt x="21" y="170"/>
                  </a:lnTo>
                  <a:lnTo>
                    <a:pt x="19" y="169"/>
                  </a:lnTo>
                  <a:lnTo>
                    <a:pt x="18" y="168"/>
                  </a:lnTo>
                  <a:lnTo>
                    <a:pt x="18" y="167"/>
                  </a:lnTo>
                  <a:lnTo>
                    <a:pt x="16" y="166"/>
                  </a:lnTo>
                  <a:lnTo>
                    <a:pt x="13" y="164"/>
                  </a:lnTo>
                  <a:lnTo>
                    <a:pt x="12" y="163"/>
                  </a:lnTo>
                  <a:lnTo>
                    <a:pt x="11" y="161"/>
                  </a:lnTo>
                  <a:lnTo>
                    <a:pt x="10" y="160"/>
                  </a:lnTo>
                  <a:lnTo>
                    <a:pt x="9" y="158"/>
                  </a:lnTo>
                  <a:lnTo>
                    <a:pt x="8" y="157"/>
                  </a:lnTo>
                  <a:lnTo>
                    <a:pt x="7" y="156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4" y="149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2" y="140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4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0" y="121"/>
                  </a:lnTo>
                  <a:lnTo>
                    <a:pt x="34" y="118"/>
                  </a:lnTo>
                  <a:lnTo>
                    <a:pt x="34" y="121"/>
                  </a:lnTo>
                  <a:lnTo>
                    <a:pt x="34" y="123"/>
                  </a:lnTo>
                  <a:lnTo>
                    <a:pt x="34" y="125"/>
                  </a:lnTo>
                  <a:lnTo>
                    <a:pt x="35" y="127"/>
                  </a:lnTo>
                  <a:lnTo>
                    <a:pt x="35" y="131"/>
                  </a:lnTo>
                  <a:lnTo>
                    <a:pt x="36" y="132"/>
                  </a:lnTo>
                  <a:lnTo>
                    <a:pt x="36" y="134"/>
                  </a:lnTo>
                  <a:lnTo>
                    <a:pt x="36" y="136"/>
                  </a:lnTo>
                  <a:lnTo>
                    <a:pt x="37" y="137"/>
                  </a:lnTo>
                  <a:lnTo>
                    <a:pt x="38" y="139"/>
                  </a:lnTo>
                  <a:lnTo>
                    <a:pt x="39" y="141"/>
                  </a:lnTo>
                  <a:lnTo>
                    <a:pt x="40" y="142"/>
                  </a:lnTo>
                  <a:lnTo>
                    <a:pt x="41" y="143"/>
                  </a:lnTo>
                  <a:lnTo>
                    <a:pt x="42" y="144"/>
                  </a:lnTo>
                  <a:lnTo>
                    <a:pt x="43" y="145"/>
                  </a:lnTo>
                  <a:lnTo>
                    <a:pt x="44" y="147"/>
                  </a:lnTo>
                  <a:lnTo>
                    <a:pt x="45" y="147"/>
                  </a:lnTo>
                  <a:lnTo>
                    <a:pt x="46" y="148"/>
                  </a:lnTo>
                  <a:lnTo>
                    <a:pt x="49" y="148"/>
                  </a:lnTo>
                  <a:lnTo>
                    <a:pt x="50" y="148"/>
                  </a:lnTo>
                  <a:lnTo>
                    <a:pt x="51" y="149"/>
                  </a:lnTo>
                  <a:lnTo>
                    <a:pt x="52" y="149"/>
                  </a:lnTo>
                  <a:lnTo>
                    <a:pt x="53" y="149"/>
                  </a:lnTo>
                  <a:lnTo>
                    <a:pt x="55" y="149"/>
                  </a:lnTo>
                  <a:lnTo>
                    <a:pt x="56" y="149"/>
                  </a:lnTo>
                  <a:lnTo>
                    <a:pt x="57" y="149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61" y="148"/>
                  </a:lnTo>
                  <a:lnTo>
                    <a:pt x="63" y="148"/>
                  </a:lnTo>
                  <a:lnTo>
                    <a:pt x="64" y="148"/>
                  </a:lnTo>
                  <a:lnTo>
                    <a:pt x="65" y="147"/>
                  </a:lnTo>
                  <a:lnTo>
                    <a:pt x="66" y="147"/>
                  </a:lnTo>
                  <a:lnTo>
                    <a:pt x="67" y="145"/>
                  </a:lnTo>
                  <a:lnTo>
                    <a:pt x="68" y="144"/>
                  </a:lnTo>
                  <a:lnTo>
                    <a:pt x="69" y="143"/>
                  </a:lnTo>
                  <a:lnTo>
                    <a:pt x="70" y="142"/>
                  </a:lnTo>
                  <a:lnTo>
                    <a:pt x="71" y="142"/>
                  </a:lnTo>
                  <a:lnTo>
                    <a:pt x="71" y="141"/>
                  </a:lnTo>
                  <a:lnTo>
                    <a:pt x="72" y="140"/>
                  </a:lnTo>
                  <a:lnTo>
                    <a:pt x="73" y="138"/>
                  </a:lnTo>
                  <a:lnTo>
                    <a:pt x="73" y="136"/>
                  </a:lnTo>
                  <a:lnTo>
                    <a:pt x="73" y="135"/>
                  </a:lnTo>
                  <a:lnTo>
                    <a:pt x="74" y="132"/>
                  </a:lnTo>
                  <a:lnTo>
                    <a:pt x="74" y="131"/>
                  </a:lnTo>
                  <a:lnTo>
                    <a:pt x="74" y="129"/>
                  </a:lnTo>
                  <a:lnTo>
                    <a:pt x="74" y="127"/>
                  </a:lnTo>
                  <a:lnTo>
                    <a:pt x="75" y="123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5" y="113"/>
                  </a:lnTo>
                  <a:lnTo>
                    <a:pt x="7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81" name="Freeform 5"/>
            <p:cNvSpPr>
              <a:spLocks/>
            </p:cNvSpPr>
            <p:nvPr/>
          </p:nvSpPr>
          <p:spPr bwMode="auto">
            <a:xfrm>
              <a:off x="254" y="2827"/>
              <a:ext cx="47" cy="60"/>
            </a:xfrm>
            <a:custGeom>
              <a:avLst/>
              <a:gdLst>
                <a:gd name="T0" fmla="*/ 1 w 140"/>
                <a:gd name="T1" fmla="*/ 4 h 179"/>
                <a:gd name="T2" fmla="*/ 1 w 140"/>
                <a:gd name="T3" fmla="*/ 4 h 179"/>
                <a:gd name="T4" fmla="*/ 1 w 140"/>
                <a:gd name="T5" fmla="*/ 5 h 179"/>
                <a:gd name="T6" fmla="*/ 1 w 140"/>
                <a:gd name="T7" fmla="*/ 5 h 179"/>
                <a:gd name="T8" fmla="*/ 1 w 140"/>
                <a:gd name="T9" fmla="*/ 5 h 179"/>
                <a:gd name="T10" fmla="*/ 2 w 140"/>
                <a:gd name="T11" fmla="*/ 5 h 179"/>
                <a:gd name="T12" fmla="*/ 2 w 140"/>
                <a:gd name="T13" fmla="*/ 5 h 179"/>
                <a:gd name="T14" fmla="*/ 2 w 140"/>
                <a:gd name="T15" fmla="*/ 5 h 179"/>
                <a:gd name="T16" fmla="*/ 2 w 140"/>
                <a:gd name="T17" fmla="*/ 5 h 179"/>
                <a:gd name="T18" fmla="*/ 2 w 140"/>
                <a:gd name="T19" fmla="*/ 6 h 179"/>
                <a:gd name="T20" fmla="*/ 2 w 140"/>
                <a:gd name="T21" fmla="*/ 6 h 179"/>
                <a:gd name="T22" fmla="*/ 3 w 140"/>
                <a:gd name="T23" fmla="*/ 6 h 179"/>
                <a:gd name="T24" fmla="*/ 3 w 140"/>
                <a:gd name="T25" fmla="*/ 6 h 179"/>
                <a:gd name="T26" fmla="*/ 3 w 140"/>
                <a:gd name="T27" fmla="*/ 6 h 179"/>
                <a:gd name="T28" fmla="*/ 3 w 140"/>
                <a:gd name="T29" fmla="*/ 5 h 179"/>
                <a:gd name="T30" fmla="*/ 3 w 140"/>
                <a:gd name="T31" fmla="*/ 5 h 179"/>
                <a:gd name="T32" fmla="*/ 4 w 140"/>
                <a:gd name="T33" fmla="*/ 5 h 179"/>
                <a:gd name="T34" fmla="*/ 4 w 140"/>
                <a:gd name="T35" fmla="*/ 5 h 179"/>
                <a:gd name="T36" fmla="*/ 4 w 140"/>
                <a:gd name="T37" fmla="*/ 5 h 179"/>
                <a:gd name="T38" fmla="*/ 4 w 140"/>
                <a:gd name="T39" fmla="*/ 5 h 179"/>
                <a:gd name="T40" fmla="*/ 4 w 140"/>
                <a:gd name="T41" fmla="*/ 5 h 179"/>
                <a:gd name="T42" fmla="*/ 4 w 140"/>
                <a:gd name="T43" fmla="*/ 5 h 179"/>
                <a:gd name="T44" fmla="*/ 4 w 140"/>
                <a:gd name="T45" fmla="*/ 4 h 179"/>
                <a:gd name="T46" fmla="*/ 4 w 140"/>
                <a:gd name="T47" fmla="*/ 0 h 179"/>
                <a:gd name="T48" fmla="*/ 5 w 140"/>
                <a:gd name="T49" fmla="*/ 4 h 179"/>
                <a:gd name="T50" fmla="*/ 5 w 140"/>
                <a:gd name="T51" fmla="*/ 4 h 179"/>
                <a:gd name="T52" fmla="*/ 5 w 140"/>
                <a:gd name="T53" fmla="*/ 4 h 179"/>
                <a:gd name="T54" fmla="*/ 5 w 140"/>
                <a:gd name="T55" fmla="*/ 5 h 179"/>
                <a:gd name="T56" fmla="*/ 5 w 140"/>
                <a:gd name="T57" fmla="*/ 5 h 179"/>
                <a:gd name="T58" fmla="*/ 5 w 140"/>
                <a:gd name="T59" fmla="*/ 5 h 179"/>
                <a:gd name="T60" fmla="*/ 5 w 140"/>
                <a:gd name="T61" fmla="*/ 6 h 179"/>
                <a:gd name="T62" fmla="*/ 5 w 140"/>
                <a:gd name="T63" fmla="*/ 6 h 179"/>
                <a:gd name="T64" fmla="*/ 5 w 140"/>
                <a:gd name="T65" fmla="*/ 6 h 179"/>
                <a:gd name="T66" fmla="*/ 5 w 140"/>
                <a:gd name="T67" fmla="*/ 6 h 179"/>
                <a:gd name="T68" fmla="*/ 4 w 140"/>
                <a:gd name="T69" fmla="*/ 6 h 179"/>
                <a:gd name="T70" fmla="*/ 4 w 140"/>
                <a:gd name="T71" fmla="*/ 6 h 179"/>
                <a:gd name="T72" fmla="*/ 4 w 140"/>
                <a:gd name="T73" fmla="*/ 6 h 179"/>
                <a:gd name="T74" fmla="*/ 4 w 140"/>
                <a:gd name="T75" fmla="*/ 7 h 179"/>
                <a:gd name="T76" fmla="*/ 3 w 140"/>
                <a:gd name="T77" fmla="*/ 7 h 179"/>
                <a:gd name="T78" fmla="*/ 3 w 140"/>
                <a:gd name="T79" fmla="*/ 7 h 179"/>
                <a:gd name="T80" fmla="*/ 3 w 140"/>
                <a:gd name="T81" fmla="*/ 7 h 179"/>
                <a:gd name="T82" fmla="*/ 3 w 140"/>
                <a:gd name="T83" fmla="*/ 7 h 179"/>
                <a:gd name="T84" fmla="*/ 2 w 140"/>
                <a:gd name="T85" fmla="*/ 7 h 179"/>
                <a:gd name="T86" fmla="*/ 2 w 140"/>
                <a:gd name="T87" fmla="*/ 7 h 179"/>
                <a:gd name="T88" fmla="*/ 2 w 140"/>
                <a:gd name="T89" fmla="*/ 7 h 179"/>
                <a:gd name="T90" fmla="*/ 2 w 140"/>
                <a:gd name="T91" fmla="*/ 7 h 179"/>
                <a:gd name="T92" fmla="*/ 1 w 140"/>
                <a:gd name="T93" fmla="*/ 6 h 179"/>
                <a:gd name="T94" fmla="*/ 1 w 140"/>
                <a:gd name="T95" fmla="*/ 6 h 179"/>
                <a:gd name="T96" fmla="*/ 1 w 140"/>
                <a:gd name="T97" fmla="*/ 6 h 179"/>
                <a:gd name="T98" fmla="*/ 1 w 140"/>
                <a:gd name="T99" fmla="*/ 6 h 179"/>
                <a:gd name="T100" fmla="*/ 1 w 140"/>
                <a:gd name="T101" fmla="*/ 6 h 179"/>
                <a:gd name="T102" fmla="*/ 0 w 140"/>
                <a:gd name="T103" fmla="*/ 6 h 179"/>
                <a:gd name="T104" fmla="*/ 0 w 140"/>
                <a:gd name="T105" fmla="*/ 6 h 179"/>
                <a:gd name="T106" fmla="*/ 0 w 140"/>
                <a:gd name="T107" fmla="*/ 6 h 179"/>
                <a:gd name="T108" fmla="*/ 0 w 140"/>
                <a:gd name="T109" fmla="*/ 5 h 179"/>
                <a:gd name="T110" fmla="*/ 0 w 140"/>
                <a:gd name="T111" fmla="*/ 5 h 179"/>
                <a:gd name="T112" fmla="*/ 0 w 140"/>
                <a:gd name="T113" fmla="*/ 5 h 179"/>
                <a:gd name="T114" fmla="*/ 0 w 140"/>
                <a:gd name="T115" fmla="*/ 5 h 179"/>
                <a:gd name="T116" fmla="*/ 0 w 140"/>
                <a:gd name="T117" fmla="*/ 4 h 179"/>
                <a:gd name="T118" fmla="*/ 0 w 140"/>
                <a:gd name="T119" fmla="*/ 4 h 179"/>
                <a:gd name="T120" fmla="*/ 0 w 140"/>
                <a:gd name="T121" fmla="*/ 0 h 1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0"/>
                <a:gd name="T184" fmla="*/ 0 h 179"/>
                <a:gd name="T185" fmla="*/ 140 w 140"/>
                <a:gd name="T186" fmla="*/ 179 h 1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0" h="179">
                  <a:moveTo>
                    <a:pt x="0" y="0"/>
                  </a:moveTo>
                  <a:lnTo>
                    <a:pt x="35" y="0"/>
                  </a:lnTo>
                  <a:lnTo>
                    <a:pt x="35" y="95"/>
                  </a:lnTo>
                  <a:lnTo>
                    <a:pt x="35" y="106"/>
                  </a:lnTo>
                  <a:lnTo>
                    <a:pt x="35" y="110"/>
                  </a:lnTo>
                  <a:lnTo>
                    <a:pt x="35" y="114"/>
                  </a:lnTo>
                  <a:lnTo>
                    <a:pt x="36" y="121"/>
                  </a:lnTo>
                  <a:lnTo>
                    <a:pt x="36" y="122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7" y="127"/>
                  </a:lnTo>
                  <a:lnTo>
                    <a:pt x="37" y="128"/>
                  </a:lnTo>
                  <a:lnTo>
                    <a:pt x="38" y="129"/>
                  </a:lnTo>
                  <a:lnTo>
                    <a:pt x="38" y="132"/>
                  </a:lnTo>
                  <a:lnTo>
                    <a:pt x="39" y="133"/>
                  </a:lnTo>
                  <a:lnTo>
                    <a:pt x="39" y="134"/>
                  </a:lnTo>
                  <a:lnTo>
                    <a:pt x="40" y="135"/>
                  </a:lnTo>
                  <a:lnTo>
                    <a:pt x="42" y="137"/>
                  </a:lnTo>
                  <a:lnTo>
                    <a:pt x="44" y="139"/>
                  </a:lnTo>
                  <a:lnTo>
                    <a:pt x="45" y="139"/>
                  </a:lnTo>
                  <a:lnTo>
                    <a:pt x="46" y="140"/>
                  </a:lnTo>
                  <a:lnTo>
                    <a:pt x="47" y="142"/>
                  </a:lnTo>
                  <a:lnTo>
                    <a:pt x="48" y="143"/>
                  </a:lnTo>
                  <a:lnTo>
                    <a:pt x="50" y="143"/>
                  </a:lnTo>
                  <a:lnTo>
                    <a:pt x="51" y="144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4" y="147"/>
                  </a:lnTo>
                  <a:lnTo>
                    <a:pt x="58" y="147"/>
                  </a:lnTo>
                  <a:lnTo>
                    <a:pt x="59" y="148"/>
                  </a:lnTo>
                  <a:lnTo>
                    <a:pt x="61" y="148"/>
                  </a:lnTo>
                  <a:lnTo>
                    <a:pt x="62" y="148"/>
                  </a:lnTo>
                  <a:lnTo>
                    <a:pt x="64" y="149"/>
                  </a:lnTo>
                  <a:lnTo>
                    <a:pt x="65" y="149"/>
                  </a:lnTo>
                  <a:lnTo>
                    <a:pt x="67" y="149"/>
                  </a:lnTo>
                  <a:lnTo>
                    <a:pt x="70" y="149"/>
                  </a:lnTo>
                  <a:lnTo>
                    <a:pt x="72" y="149"/>
                  </a:lnTo>
                  <a:lnTo>
                    <a:pt x="75" y="149"/>
                  </a:lnTo>
                  <a:lnTo>
                    <a:pt x="77" y="149"/>
                  </a:lnTo>
                  <a:lnTo>
                    <a:pt x="78" y="149"/>
                  </a:lnTo>
                  <a:lnTo>
                    <a:pt x="80" y="148"/>
                  </a:lnTo>
                  <a:lnTo>
                    <a:pt x="81" y="148"/>
                  </a:lnTo>
                  <a:lnTo>
                    <a:pt x="84" y="148"/>
                  </a:lnTo>
                  <a:lnTo>
                    <a:pt x="85" y="147"/>
                  </a:lnTo>
                  <a:lnTo>
                    <a:pt x="86" y="147"/>
                  </a:lnTo>
                  <a:lnTo>
                    <a:pt x="88" y="145"/>
                  </a:lnTo>
                  <a:lnTo>
                    <a:pt x="90" y="145"/>
                  </a:lnTo>
                  <a:lnTo>
                    <a:pt x="91" y="144"/>
                  </a:lnTo>
                  <a:lnTo>
                    <a:pt x="92" y="144"/>
                  </a:lnTo>
                  <a:lnTo>
                    <a:pt x="94" y="142"/>
                  </a:lnTo>
                  <a:lnTo>
                    <a:pt x="95" y="141"/>
                  </a:lnTo>
                  <a:lnTo>
                    <a:pt x="96" y="141"/>
                  </a:lnTo>
                  <a:lnTo>
                    <a:pt x="97" y="139"/>
                  </a:lnTo>
                  <a:lnTo>
                    <a:pt x="98" y="138"/>
                  </a:lnTo>
                  <a:lnTo>
                    <a:pt x="99" y="137"/>
                  </a:lnTo>
                  <a:lnTo>
                    <a:pt x="100" y="136"/>
                  </a:lnTo>
                  <a:lnTo>
                    <a:pt x="100" y="135"/>
                  </a:lnTo>
                  <a:lnTo>
                    <a:pt x="101" y="134"/>
                  </a:lnTo>
                  <a:lnTo>
                    <a:pt x="101" y="133"/>
                  </a:lnTo>
                  <a:lnTo>
                    <a:pt x="101" y="132"/>
                  </a:lnTo>
                  <a:lnTo>
                    <a:pt x="102" y="129"/>
                  </a:lnTo>
                  <a:lnTo>
                    <a:pt x="102" y="128"/>
                  </a:lnTo>
                  <a:lnTo>
                    <a:pt x="103" y="127"/>
                  </a:lnTo>
                  <a:lnTo>
                    <a:pt x="103" y="125"/>
                  </a:lnTo>
                  <a:lnTo>
                    <a:pt x="103" y="122"/>
                  </a:lnTo>
                  <a:lnTo>
                    <a:pt x="103" y="121"/>
                  </a:lnTo>
                  <a:lnTo>
                    <a:pt x="103" y="119"/>
                  </a:lnTo>
                  <a:lnTo>
                    <a:pt x="104" y="116"/>
                  </a:lnTo>
                  <a:lnTo>
                    <a:pt x="104" y="111"/>
                  </a:lnTo>
                  <a:lnTo>
                    <a:pt x="104" y="107"/>
                  </a:lnTo>
                  <a:lnTo>
                    <a:pt x="104" y="97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92"/>
                  </a:lnTo>
                  <a:lnTo>
                    <a:pt x="140" y="94"/>
                  </a:lnTo>
                  <a:lnTo>
                    <a:pt x="140" y="96"/>
                  </a:lnTo>
                  <a:lnTo>
                    <a:pt x="140" y="100"/>
                  </a:lnTo>
                  <a:lnTo>
                    <a:pt x="140" y="107"/>
                  </a:lnTo>
                  <a:lnTo>
                    <a:pt x="140" y="110"/>
                  </a:lnTo>
                  <a:lnTo>
                    <a:pt x="140" y="113"/>
                  </a:lnTo>
                  <a:lnTo>
                    <a:pt x="139" y="119"/>
                  </a:lnTo>
                  <a:lnTo>
                    <a:pt x="139" y="124"/>
                  </a:lnTo>
                  <a:lnTo>
                    <a:pt x="139" y="127"/>
                  </a:lnTo>
                  <a:lnTo>
                    <a:pt x="139" y="128"/>
                  </a:lnTo>
                  <a:lnTo>
                    <a:pt x="138" y="129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36" y="139"/>
                  </a:lnTo>
                  <a:lnTo>
                    <a:pt x="136" y="140"/>
                  </a:lnTo>
                  <a:lnTo>
                    <a:pt x="135" y="143"/>
                  </a:lnTo>
                  <a:lnTo>
                    <a:pt x="134" y="144"/>
                  </a:lnTo>
                  <a:lnTo>
                    <a:pt x="134" y="147"/>
                  </a:lnTo>
                  <a:lnTo>
                    <a:pt x="132" y="149"/>
                  </a:lnTo>
                  <a:lnTo>
                    <a:pt x="132" y="151"/>
                  </a:lnTo>
                  <a:lnTo>
                    <a:pt x="131" y="152"/>
                  </a:lnTo>
                  <a:lnTo>
                    <a:pt x="130" y="153"/>
                  </a:lnTo>
                  <a:lnTo>
                    <a:pt x="130" y="154"/>
                  </a:lnTo>
                  <a:lnTo>
                    <a:pt x="128" y="156"/>
                  </a:lnTo>
                  <a:lnTo>
                    <a:pt x="127" y="158"/>
                  </a:lnTo>
                  <a:lnTo>
                    <a:pt x="126" y="159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2" y="164"/>
                  </a:lnTo>
                  <a:lnTo>
                    <a:pt x="119" y="165"/>
                  </a:lnTo>
                  <a:lnTo>
                    <a:pt x="118" y="166"/>
                  </a:lnTo>
                  <a:lnTo>
                    <a:pt x="117" y="167"/>
                  </a:lnTo>
                  <a:lnTo>
                    <a:pt x="114" y="169"/>
                  </a:lnTo>
                  <a:lnTo>
                    <a:pt x="113" y="170"/>
                  </a:lnTo>
                  <a:lnTo>
                    <a:pt x="112" y="170"/>
                  </a:lnTo>
                  <a:lnTo>
                    <a:pt x="109" y="172"/>
                  </a:lnTo>
                  <a:lnTo>
                    <a:pt x="108" y="172"/>
                  </a:lnTo>
                  <a:lnTo>
                    <a:pt x="106" y="173"/>
                  </a:lnTo>
                  <a:lnTo>
                    <a:pt x="102" y="174"/>
                  </a:lnTo>
                  <a:lnTo>
                    <a:pt x="100" y="175"/>
                  </a:lnTo>
                  <a:lnTo>
                    <a:pt x="99" y="175"/>
                  </a:lnTo>
                  <a:lnTo>
                    <a:pt x="95" y="176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6" y="177"/>
                  </a:lnTo>
                  <a:lnTo>
                    <a:pt x="82" y="179"/>
                  </a:lnTo>
                  <a:lnTo>
                    <a:pt x="80" y="179"/>
                  </a:lnTo>
                  <a:lnTo>
                    <a:pt x="77" y="179"/>
                  </a:lnTo>
                  <a:lnTo>
                    <a:pt x="71" y="179"/>
                  </a:lnTo>
                  <a:lnTo>
                    <a:pt x="70" y="179"/>
                  </a:lnTo>
                  <a:lnTo>
                    <a:pt x="69" y="179"/>
                  </a:lnTo>
                  <a:lnTo>
                    <a:pt x="66" y="179"/>
                  </a:lnTo>
                  <a:lnTo>
                    <a:pt x="63" y="179"/>
                  </a:lnTo>
                  <a:lnTo>
                    <a:pt x="60" y="179"/>
                  </a:lnTo>
                  <a:lnTo>
                    <a:pt x="58" y="177"/>
                  </a:lnTo>
                  <a:lnTo>
                    <a:pt x="56" y="177"/>
                  </a:lnTo>
                  <a:lnTo>
                    <a:pt x="54" y="177"/>
                  </a:lnTo>
                  <a:lnTo>
                    <a:pt x="50" y="177"/>
                  </a:lnTo>
                  <a:lnTo>
                    <a:pt x="48" y="176"/>
                  </a:lnTo>
                  <a:lnTo>
                    <a:pt x="45" y="176"/>
                  </a:lnTo>
                  <a:lnTo>
                    <a:pt x="43" y="175"/>
                  </a:lnTo>
                  <a:lnTo>
                    <a:pt x="42" y="175"/>
                  </a:lnTo>
                  <a:lnTo>
                    <a:pt x="39" y="174"/>
                  </a:lnTo>
                  <a:lnTo>
                    <a:pt x="37" y="174"/>
                  </a:lnTo>
                  <a:lnTo>
                    <a:pt x="35" y="173"/>
                  </a:lnTo>
                  <a:lnTo>
                    <a:pt x="34" y="173"/>
                  </a:lnTo>
                  <a:lnTo>
                    <a:pt x="31" y="171"/>
                  </a:lnTo>
                  <a:lnTo>
                    <a:pt x="29" y="170"/>
                  </a:lnTo>
                  <a:lnTo>
                    <a:pt x="28" y="170"/>
                  </a:lnTo>
                  <a:lnTo>
                    <a:pt x="24" y="168"/>
                  </a:lnTo>
                  <a:lnTo>
                    <a:pt x="23" y="167"/>
                  </a:lnTo>
                  <a:lnTo>
                    <a:pt x="22" y="166"/>
                  </a:lnTo>
                  <a:lnTo>
                    <a:pt x="21" y="165"/>
                  </a:lnTo>
                  <a:lnTo>
                    <a:pt x="20" y="165"/>
                  </a:lnTo>
                  <a:lnTo>
                    <a:pt x="17" y="163"/>
                  </a:lnTo>
                  <a:lnTo>
                    <a:pt x="16" y="161"/>
                  </a:lnTo>
                  <a:lnTo>
                    <a:pt x="15" y="160"/>
                  </a:lnTo>
                  <a:lnTo>
                    <a:pt x="14" y="157"/>
                  </a:lnTo>
                  <a:lnTo>
                    <a:pt x="13" y="156"/>
                  </a:lnTo>
                  <a:lnTo>
                    <a:pt x="12" y="155"/>
                  </a:lnTo>
                  <a:lnTo>
                    <a:pt x="11" y="154"/>
                  </a:lnTo>
                  <a:lnTo>
                    <a:pt x="10" y="153"/>
                  </a:lnTo>
                  <a:lnTo>
                    <a:pt x="8" y="151"/>
                  </a:lnTo>
                  <a:lnTo>
                    <a:pt x="7" y="150"/>
                  </a:lnTo>
                  <a:lnTo>
                    <a:pt x="7" y="149"/>
                  </a:lnTo>
                  <a:lnTo>
                    <a:pt x="6" y="145"/>
                  </a:lnTo>
                  <a:lnTo>
                    <a:pt x="5" y="144"/>
                  </a:lnTo>
                  <a:lnTo>
                    <a:pt x="5" y="143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38"/>
                  </a:lnTo>
                  <a:lnTo>
                    <a:pt x="3" y="136"/>
                  </a:lnTo>
                  <a:lnTo>
                    <a:pt x="2" y="135"/>
                  </a:lnTo>
                  <a:lnTo>
                    <a:pt x="2" y="129"/>
                  </a:lnTo>
                  <a:lnTo>
                    <a:pt x="1" y="125"/>
                  </a:lnTo>
                  <a:lnTo>
                    <a:pt x="1" y="124"/>
                  </a:lnTo>
                  <a:lnTo>
                    <a:pt x="1" y="122"/>
                  </a:lnTo>
                  <a:lnTo>
                    <a:pt x="1" y="120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82" name="Freeform 6"/>
            <p:cNvSpPr>
              <a:spLocks noEditPoints="1"/>
            </p:cNvSpPr>
            <p:nvPr/>
          </p:nvSpPr>
          <p:spPr bwMode="auto">
            <a:xfrm>
              <a:off x="312" y="2827"/>
              <a:ext cx="52" cy="58"/>
            </a:xfrm>
            <a:custGeom>
              <a:avLst/>
              <a:gdLst>
                <a:gd name="T0" fmla="*/ 3 w 156"/>
                <a:gd name="T1" fmla="*/ 0 h 175"/>
                <a:gd name="T2" fmla="*/ 4 w 156"/>
                <a:gd name="T3" fmla="*/ 0 h 175"/>
                <a:gd name="T4" fmla="*/ 4 w 156"/>
                <a:gd name="T5" fmla="*/ 0 h 175"/>
                <a:gd name="T6" fmla="*/ 4 w 156"/>
                <a:gd name="T7" fmla="*/ 0 h 175"/>
                <a:gd name="T8" fmla="*/ 4 w 156"/>
                <a:gd name="T9" fmla="*/ 0 h 175"/>
                <a:gd name="T10" fmla="*/ 5 w 156"/>
                <a:gd name="T11" fmla="*/ 0 h 175"/>
                <a:gd name="T12" fmla="*/ 5 w 156"/>
                <a:gd name="T13" fmla="*/ 1 h 175"/>
                <a:gd name="T14" fmla="*/ 5 w 156"/>
                <a:gd name="T15" fmla="*/ 1 h 175"/>
                <a:gd name="T16" fmla="*/ 5 w 156"/>
                <a:gd name="T17" fmla="*/ 1 h 175"/>
                <a:gd name="T18" fmla="*/ 5 w 156"/>
                <a:gd name="T19" fmla="*/ 1 h 175"/>
                <a:gd name="T20" fmla="*/ 5 w 156"/>
                <a:gd name="T21" fmla="*/ 2 h 175"/>
                <a:gd name="T22" fmla="*/ 5 w 156"/>
                <a:gd name="T23" fmla="*/ 2 h 175"/>
                <a:gd name="T24" fmla="*/ 5 w 156"/>
                <a:gd name="T25" fmla="*/ 2 h 175"/>
                <a:gd name="T26" fmla="*/ 5 w 156"/>
                <a:gd name="T27" fmla="*/ 2 h 175"/>
                <a:gd name="T28" fmla="*/ 5 w 156"/>
                <a:gd name="T29" fmla="*/ 3 h 175"/>
                <a:gd name="T30" fmla="*/ 5 w 156"/>
                <a:gd name="T31" fmla="*/ 3 h 175"/>
                <a:gd name="T32" fmla="*/ 5 w 156"/>
                <a:gd name="T33" fmla="*/ 3 h 175"/>
                <a:gd name="T34" fmla="*/ 4 w 156"/>
                <a:gd name="T35" fmla="*/ 3 h 175"/>
                <a:gd name="T36" fmla="*/ 4 w 156"/>
                <a:gd name="T37" fmla="*/ 3 h 175"/>
                <a:gd name="T38" fmla="*/ 4 w 156"/>
                <a:gd name="T39" fmla="*/ 4 h 175"/>
                <a:gd name="T40" fmla="*/ 4 w 156"/>
                <a:gd name="T41" fmla="*/ 4 h 175"/>
                <a:gd name="T42" fmla="*/ 4 w 156"/>
                <a:gd name="T43" fmla="*/ 4 h 175"/>
                <a:gd name="T44" fmla="*/ 4 w 156"/>
                <a:gd name="T45" fmla="*/ 4 h 175"/>
                <a:gd name="T46" fmla="*/ 4 w 156"/>
                <a:gd name="T47" fmla="*/ 4 h 175"/>
                <a:gd name="T48" fmla="*/ 5 w 156"/>
                <a:gd name="T49" fmla="*/ 5 h 175"/>
                <a:gd name="T50" fmla="*/ 5 w 156"/>
                <a:gd name="T51" fmla="*/ 5 h 175"/>
                <a:gd name="T52" fmla="*/ 3 w 156"/>
                <a:gd name="T53" fmla="*/ 5 h 175"/>
                <a:gd name="T54" fmla="*/ 3 w 156"/>
                <a:gd name="T55" fmla="*/ 4 h 175"/>
                <a:gd name="T56" fmla="*/ 3 w 156"/>
                <a:gd name="T57" fmla="*/ 4 h 175"/>
                <a:gd name="T58" fmla="*/ 2 w 156"/>
                <a:gd name="T59" fmla="*/ 4 h 175"/>
                <a:gd name="T60" fmla="*/ 2 w 156"/>
                <a:gd name="T61" fmla="*/ 4 h 175"/>
                <a:gd name="T62" fmla="*/ 2 w 156"/>
                <a:gd name="T63" fmla="*/ 4 h 175"/>
                <a:gd name="T64" fmla="*/ 2 w 156"/>
                <a:gd name="T65" fmla="*/ 4 h 175"/>
                <a:gd name="T66" fmla="*/ 1 w 156"/>
                <a:gd name="T67" fmla="*/ 6 h 175"/>
                <a:gd name="T68" fmla="*/ 2 w 156"/>
                <a:gd name="T69" fmla="*/ 3 h 175"/>
                <a:gd name="T70" fmla="*/ 3 w 156"/>
                <a:gd name="T71" fmla="*/ 3 h 175"/>
                <a:gd name="T72" fmla="*/ 3 w 156"/>
                <a:gd name="T73" fmla="*/ 3 h 175"/>
                <a:gd name="T74" fmla="*/ 3 w 156"/>
                <a:gd name="T75" fmla="*/ 3 h 175"/>
                <a:gd name="T76" fmla="*/ 4 w 156"/>
                <a:gd name="T77" fmla="*/ 3 h 175"/>
                <a:gd name="T78" fmla="*/ 4 w 156"/>
                <a:gd name="T79" fmla="*/ 2 h 175"/>
                <a:gd name="T80" fmla="*/ 4 w 156"/>
                <a:gd name="T81" fmla="*/ 2 h 175"/>
                <a:gd name="T82" fmla="*/ 4 w 156"/>
                <a:gd name="T83" fmla="*/ 2 h 175"/>
                <a:gd name="T84" fmla="*/ 4 w 156"/>
                <a:gd name="T85" fmla="*/ 2 h 175"/>
                <a:gd name="T86" fmla="*/ 4 w 156"/>
                <a:gd name="T87" fmla="*/ 2 h 175"/>
                <a:gd name="T88" fmla="*/ 4 w 156"/>
                <a:gd name="T89" fmla="*/ 2 h 175"/>
                <a:gd name="T90" fmla="*/ 4 w 156"/>
                <a:gd name="T91" fmla="*/ 1 h 175"/>
                <a:gd name="T92" fmla="*/ 3 w 156"/>
                <a:gd name="T93" fmla="*/ 1 h 175"/>
                <a:gd name="T94" fmla="*/ 3 w 156"/>
                <a:gd name="T95" fmla="*/ 1 h 175"/>
                <a:gd name="T96" fmla="*/ 3 w 156"/>
                <a:gd name="T97" fmla="*/ 1 h 175"/>
                <a:gd name="T98" fmla="*/ 2 w 156"/>
                <a:gd name="T99" fmla="*/ 1 h 175"/>
                <a:gd name="T100" fmla="*/ 1 w 156"/>
                <a:gd name="T101" fmla="*/ 3 h 1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6"/>
                <a:gd name="T154" fmla="*/ 0 h 175"/>
                <a:gd name="T155" fmla="*/ 156 w 156"/>
                <a:gd name="T156" fmla="*/ 175 h 1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6" h="175">
                  <a:moveTo>
                    <a:pt x="0" y="175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93" y="1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8" y="1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7" y="4"/>
                  </a:lnTo>
                  <a:lnTo>
                    <a:pt x="111" y="4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8" y="7"/>
                  </a:lnTo>
                  <a:lnTo>
                    <a:pt x="120" y="8"/>
                  </a:lnTo>
                  <a:lnTo>
                    <a:pt x="121" y="9"/>
                  </a:lnTo>
                  <a:lnTo>
                    <a:pt x="123" y="10"/>
                  </a:lnTo>
                  <a:lnTo>
                    <a:pt x="126" y="12"/>
                  </a:lnTo>
                  <a:lnTo>
                    <a:pt x="127" y="13"/>
                  </a:lnTo>
                  <a:lnTo>
                    <a:pt x="128" y="14"/>
                  </a:lnTo>
                  <a:lnTo>
                    <a:pt x="129" y="15"/>
                  </a:lnTo>
                  <a:lnTo>
                    <a:pt x="130" y="16"/>
                  </a:lnTo>
                  <a:lnTo>
                    <a:pt x="131" y="17"/>
                  </a:lnTo>
                  <a:lnTo>
                    <a:pt x="132" y="20"/>
                  </a:lnTo>
                  <a:lnTo>
                    <a:pt x="134" y="22"/>
                  </a:lnTo>
                  <a:lnTo>
                    <a:pt x="135" y="24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7" y="28"/>
                  </a:lnTo>
                  <a:lnTo>
                    <a:pt x="139" y="30"/>
                  </a:lnTo>
                  <a:lnTo>
                    <a:pt x="139" y="31"/>
                  </a:lnTo>
                  <a:lnTo>
                    <a:pt x="140" y="33"/>
                  </a:lnTo>
                  <a:lnTo>
                    <a:pt x="140" y="34"/>
                  </a:lnTo>
                  <a:lnTo>
                    <a:pt x="141" y="37"/>
                  </a:lnTo>
                  <a:lnTo>
                    <a:pt x="141" y="39"/>
                  </a:lnTo>
                  <a:lnTo>
                    <a:pt x="141" y="40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42" y="46"/>
                  </a:lnTo>
                  <a:lnTo>
                    <a:pt x="142" y="49"/>
                  </a:lnTo>
                  <a:lnTo>
                    <a:pt x="142" y="50"/>
                  </a:lnTo>
                  <a:lnTo>
                    <a:pt x="142" y="53"/>
                  </a:lnTo>
                  <a:lnTo>
                    <a:pt x="142" y="55"/>
                  </a:lnTo>
                  <a:lnTo>
                    <a:pt x="142" y="57"/>
                  </a:lnTo>
                  <a:lnTo>
                    <a:pt x="141" y="58"/>
                  </a:lnTo>
                  <a:lnTo>
                    <a:pt x="141" y="59"/>
                  </a:lnTo>
                  <a:lnTo>
                    <a:pt x="141" y="61"/>
                  </a:lnTo>
                  <a:lnTo>
                    <a:pt x="141" y="63"/>
                  </a:lnTo>
                  <a:lnTo>
                    <a:pt x="140" y="64"/>
                  </a:lnTo>
                  <a:lnTo>
                    <a:pt x="140" y="65"/>
                  </a:lnTo>
                  <a:lnTo>
                    <a:pt x="139" y="68"/>
                  </a:lnTo>
                  <a:lnTo>
                    <a:pt x="139" y="70"/>
                  </a:lnTo>
                  <a:lnTo>
                    <a:pt x="137" y="72"/>
                  </a:lnTo>
                  <a:lnTo>
                    <a:pt x="136" y="74"/>
                  </a:lnTo>
                  <a:lnTo>
                    <a:pt x="135" y="75"/>
                  </a:lnTo>
                  <a:lnTo>
                    <a:pt x="134" y="77"/>
                  </a:lnTo>
                  <a:lnTo>
                    <a:pt x="133" y="79"/>
                  </a:lnTo>
                  <a:lnTo>
                    <a:pt x="132" y="80"/>
                  </a:lnTo>
                  <a:lnTo>
                    <a:pt x="130" y="82"/>
                  </a:lnTo>
                  <a:lnTo>
                    <a:pt x="129" y="84"/>
                  </a:lnTo>
                  <a:lnTo>
                    <a:pt x="128" y="86"/>
                  </a:lnTo>
                  <a:lnTo>
                    <a:pt x="126" y="87"/>
                  </a:lnTo>
                  <a:lnTo>
                    <a:pt x="124" y="88"/>
                  </a:lnTo>
                  <a:lnTo>
                    <a:pt x="123" y="90"/>
                  </a:lnTo>
                  <a:lnTo>
                    <a:pt x="120" y="91"/>
                  </a:lnTo>
                  <a:lnTo>
                    <a:pt x="118" y="92"/>
                  </a:lnTo>
                  <a:lnTo>
                    <a:pt x="117" y="92"/>
                  </a:lnTo>
                  <a:lnTo>
                    <a:pt x="116" y="93"/>
                  </a:lnTo>
                  <a:lnTo>
                    <a:pt x="114" y="94"/>
                  </a:lnTo>
                  <a:lnTo>
                    <a:pt x="112" y="94"/>
                  </a:lnTo>
                  <a:lnTo>
                    <a:pt x="111" y="95"/>
                  </a:lnTo>
                  <a:lnTo>
                    <a:pt x="110" y="95"/>
                  </a:lnTo>
                  <a:lnTo>
                    <a:pt x="108" y="96"/>
                  </a:lnTo>
                  <a:lnTo>
                    <a:pt x="104" y="97"/>
                  </a:lnTo>
                  <a:lnTo>
                    <a:pt x="102" y="97"/>
                  </a:lnTo>
                  <a:lnTo>
                    <a:pt x="100" y="97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9" y="101"/>
                  </a:lnTo>
                  <a:lnTo>
                    <a:pt x="102" y="102"/>
                  </a:lnTo>
                  <a:lnTo>
                    <a:pt x="104" y="104"/>
                  </a:lnTo>
                  <a:lnTo>
                    <a:pt x="107" y="106"/>
                  </a:lnTo>
                  <a:lnTo>
                    <a:pt x="109" y="107"/>
                  </a:lnTo>
                  <a:lnTo>
                    <a:pt x="110" y="108"/>
                  </a:lnTo>
                  <a:lnTo>
                    <a:pt x="111" y="109"/>
                  </a:lnTo>
                  <a:lnTo>
                    <a:pt x="113" y="111"/>
                  </a:lnTo>
                  <a:lnTo>
                    <a:pt x="115" y="113"/>
                  </a:lnTo>
                  <a:lnTo>
                    <a:pt x="117" y="116"/>
                  </a:lnTo>
                  <a:lnTo>
                    <a:pt x="118" y="117"/>
                  </a:lnTo>
                  <a:lnTo>
                    <a:pt x="119" y="118"/>
                  </a:lnTo>
                  <a:lnTo>
                    <a:pt x="121" y="121"/>
                  </a:lnTo>
                  <a:lnTo>
                    <a:pt x="124" y="124"/>
                  </a:lnTo>
                  <a:lnTo>
                    <a:pt x="125" y="126"/>
                  </a:lnTo>
                  <a:lnTo>
                    <a:pt x="126" y="128"/>
                  </a:lnTo>
                  <a:lnTo>
                    <a:pt x="129" y="132"/>
                  </a:lnTo>
                  <a:lnTo>
                    <a:pt x="130" y="134"/>
                  </a:lnTo>
                  <a:lnTo>
                    <a:pt x="131" y="137"/>
                  </a:lnTo>
                  <a:lnTo>
                    <a:pt x="134" y="141"/>
                  </a:lnTo>
                  <a:lnTo>
                    <a:pt x="156" y="175"/>
                  </a:lnTo>
                  <a:lnTo>
                    <a:pt x="114" y="175"/>
                  </a:lnTo>
                  <a:lnTo>
                    <a:pt x="89" y="137"/>
                  </a:lnTo>
                  <a:lnTo>
                    <a:pt x="86" y="132"/>
                  </a:lnTo>
                  <a:lnTo>
                    <a:pt x="83" y="127"/>
                  </a:lnTo>
                  <a:lnTo>
                    <a:pt x="80" y="124"/>
                  </a:lnTo>
                  <a:lnTo>
                    <a:pt x="78" y="121"/>
                  </a:lnTo>
                  <a:lnTo>
                    <a:pt x="76" y="118"/>
                  </a:lnTo>
                  <a:lnTo>
                    <a:pt x="73" y="116"/>
                  </a:lnTo>
                  <a:lnTo>
                    <a:pt x="72" y="113"/>
                  </a:lnTo>
                  <a:lnTo>
                    <a:pt x="70" y="111"/>
                  </a:lnTo>
                  <a:lnTo>
                    <a:pt x="69" y="110"/>
                  </a:lnTo>
                  <a:lnTo>
                    <a:pt x="68" y="109"/>
                  </a:lnTo>
                  <a:lnTo>
                    <a:pt x="67" y="108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4" y="107"/>
                  </a:lnTo>
                  <a:lnTo>
                    <a:pt x="63" y="106"/>
                  </a:lnTo>
                  <a:lnTo>
                    <a:pt x="62" y="105"/>
                  </a:lnTo>
                  <a:lnTo>
                    <a:pt x="60" y="105"/>
                  </a:lnTo>
                  <a:lnTo>
                    <a:pt x="59" y="104"/>
                  </a:lnTo>
                  <a:lnTo>
                    <a:pt x="56" y="104"/>
                  </a:lnTo>
                  <a:lnTo>
                    <a:pt x="55" y="104"/>
                  </a:lnTo>
                  <a:lnTo>
                    <a:pt x="54" y="104"/>
                  </a:lnTo>
                  <a:lnTo>
                    <a:pt x="53" y="103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45" y="103"/>
                  </a:lnTo>
                  <a:lnTo>
                    <a:pt x="44" y="103"/>
                  </a:lnTo>
                  <a:lnTo>
                    <a:pt x="43" y="103"/>
                  </a:lnTo>
                  <a:lnTo>
                    <a:pt x="35" y="103"/>
                  </a:lnTo>
                  <a:lnTo>
                    <a:pt x="35" y="175"/>
                  </a:lnTo>
                  <a:lnTo>
                    <a:pt x="0" y="175"/>
                  </a:lnTo>
                  <a:close/>
                  <a:moveTo>
                    <a:pt x="35" y="75"/>
                  </a:moveTo>
                  <a:lnTo>
                    <a:pt x="61" y="75"/>
                  </a:lnTo>
                  <a:lnTo>
                    <a:pt x="63" y="75"/>
                  </a:lnTo>
                  <a:lnTo>
                    <a:pt x="64" y="75"/>
                  </a:lnTo>
                  <a:lnTo>
                    <a:pt x="67" y="75"/>
                  </a:lnTo>
                  <a:lnTo>
                    <a:pt x="72" y="75"/>
                  </a:lnTo>
                  <a:lnTo>
                    <a:pt x="77" y="75"/>
                  </a:lnTo>
                  <a:lnTo>
                    <a:pt x="79" y="75"/>
                  </a:lnTo>
                  <a:lnTo>
                    <a:pt x="81" y="74"/>
                  </a:lnTo>
                  <a:lnTo>
                    <a:pt x="85" y="74"/>
                  </a:lnTo>
                  <a:lnTo>
                    <a:pt x="87" y="74"/>
                  </a:lnTo>
                  <a:lnTo>
                    <a:pt x="91" y="73"/>
                  </a:lnTo>
                  <a:lnTo>
                    <a:pt x="92" y="73"/>
                  </a:lnTo>
                  <a:lnTo>
                    <a:pt x="93" y="73"/>
                  </a:lnTo>
                  <a:lnTo>
                    <a:pt x="94" y="72"/>
                  </a:lnTo>
                  <a:lnTo>
                    <a:pt x="95" y="72"/>
                  </a:lnTo>
                  <a:lnTo>
                    <a:pt x="96" y="71"/>
                  </a:lnTo>
                  <a:lnTo>
                    <a:pt x="97" y="71"/>
                  </a:lnTo>
                  <a:lnTo>
                    <a:pt x="98" y="70"/>
                  </a:lnTo>
                  <a:lnTo>
                    <a:pt x="99" y="69"/>
                  </a:lnTo>
                  <a:lnTo>
                    <a:pt x="100" y="68"/>
                  </a:lnTo>
                  <a:lnTo>
                    <a:pt x="101" y="66"/>
                  </a:lnTo>
                  <a:lnTo>
                    <a:pt x="102" y="65"/>
                  </a:lnTo>
                  <a:lnTo>
                    <a:pt x="102" y="64"/>
                  </a:lnTo>
                  <a:lnTo>
                    <a:pt x="103" y="62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5" y="58"/>
                  </a:lnTo>
                  <a:lnTo>
                    <a:pt x="105" y="56"/>
                  </a:lnTo>
                  <a:lnTo>
                    <a:pt x="105" y="54"/>
                  </a:lnTo>
                  <a:lnTo>
                    <a:pt x="105" y="53"/>
                  </a:lnTo>
                  <a:lnTo>
                    <a:pt x="105" y="52"/>
                  </a:lnTo>
                  <a:lnTo>
                    <a:pt x="105" y="50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4" y="46"/>
                  </a:lnTo>
                  <a:lnTo>
                    <a:pt x="104" y="45"/>
                  </a:lnTo>
                  <a:lnTo>
                    <a:pt x="104" y="44"/>
                  </a:lnTo>
                  <a:lnTo>
                    <a:pt x="103" y="42"/>
                  </a:lnTo>
                  <a:lnTo>
                    <a:pt x="103" y="41"/>
                  </a:lnTo>
                  <a:lnTo>
                    <a:pt x="102" y="39"/>
                  </a:lnTo>
                  <a:lnTo>
                    <a:pt x="101" y="38"/>
                  </a:lnTo>
                  <a:lnTo>
                    <a:pt x="99" y="37"/>
                  </a:lnTo>
                  <a:lnTo>
                    <a:pt x="98" y="36"/>
                  </a:lnTo>
                  <a:lnTo>
                    <a:pt x="97" y="34"/>
                  </a:lnTo>
                  <a:lnTo>
                    <a:pt x="95" y="33"/>
                  </a:lnTo>
                  <a:lnTo>
                    <a:pt x="94" y="32"/>
                  </a:lnTo>
                  <a:lnTo>
                    <a:pt x="92" y="31"/>
                  </a:lnTo>
                  <a:lnTo>
                    <a:pt x="91" y="31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6" y="30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76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3" y="30"/>
                  </a:lnTo>
                  <a:lnTo>
                    <a:pt x="35" y="30"/>
                  </a:lnTo>
                  <a:lnTo>
                    <a:pt x="35" y="7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83" name="Rectangle 7"/>
            <p:cNvSpPr>
              <a:spLocks noChangeArrowheads="1"/>
            </p:cNvSpPr>
            <p:nvPr/>
          </p:nvSpPr>
          <p:spPr bwMode="auto">
            <a:xfrm>
              <a:off x="370" y="2827"/>
              <a:ext cx="12" cy="5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84" name="Freeform 8"/>
            <p:cNvSpPr>
              <a:spLocks/>
            </p:cNvSpPr>
            <p:nvPr/>
          </p:nvSpPr>
          <p:spPr bwMode="auto">
            <a:xfrm>
              <a:off x="389" y="2826"/>
              <a:ext cx="48" cy="61"/>
            </a:xfrm>
            <a:custGeom>
              <a:avLst/>
              <a:gdLst>
                <a:gd name="T0" fmla="*/ 1 w 143"/>
                <a:gd name="T1" fmla="*/ 5 h 182"/>
                <a:gd name="T2" fmla="*/ 2 w 143"/>
                <a:gd name="T3" fmla="*/ 5 h 182"/>
                <a:gd name="T4" fmla="*/ 2 w 143"/>
                <a:gd name="T5" fmla="*/ 5 h 182"/>
                <a:gd name="T6" fmla="*/ 2 w 143"/>
                <a:gd name="T7" fmla="*/ 6 h 182"/>
                <a:gd name="T8" fmla="*/ 3 w 143"/>
                <a:gd name="T9" fmla="*/ 6 h 182"/>
                <a:gd name="T10" fmla="*/ 3 w 143"/>
                <a:gd name="T11" fmla="*/ 6 h 182"/>
                <a:gd name="T12" fmla="*/ 4 w 143"/>
                <a:gd name="T13" fmla="*/ 5 h 182"/>
                <a:gd name="T14" fmla="*/ 4 w 143"/>
                <a:gd name="T15" fmla="*/ 5 h 182"/>
                <a:gd name="T16" fmla="*/ 4 w 143"/>
                <a:gd name="T17" fmla="*/ 5 h 182"/>
                <a:gd name="T18" fmla="*/ 4 w 143"/>
                <a:gd name="T19" fmla="*/ 4 h 182"/>
                <a:gd name="T20" fmla="*/ 4 w 143"/>
                <a:gd name="T21" fmla="*/ 4 h 182"/>
                <a:gd name="T22" fmla="*/ 3 w 143"/>
                <a:gd name="T23" fmla="*/ 4 h 182"/>
                <a:gd name="T24" fmla="*/ 2 w 143"/>
                <a:gd name="T25" fmla="*/ 4 h 182"/>
                <a:gd name="T26" fmla="*/ 1 w 143"/>
                <a:gd name="T27" fmla="*/ 4 h 182"/>
                <a:gd name="T28" fmla="*/ 1 w 143"/>
                <a:gd name="T29" fmla="*/ 3 h 182"/>
                <a:gd name="T30" fmla="*/ 1 w 143"/>
                <a:gd name="T31" fmla="*/ 3 h 182"/>
                <a:gd name="T32" fmla="*/ 0 w 143"/>
                <a:gd name="T33" fmla="*/ 3 h 182"/>
                <a:gd name="T34" fmla="*/ 0 w 143"/>
                <a:gd name="T35" fmla="*/ 2 h 182"/>
                <a:gd name="T36" fmla="*/ 0 w 143"/>
                <a:gd name="T37" fmla="*/ 2 h 182"/>
                <a:gd name="T38" fmla="*/ 0 w 143"/>
                <a:gd name="T39" fmla="*/ 1 h 182"/>
                <a:gd name="T40" fmla="*/ 1 w 143"/>
                <a:gd name="T41" fmla="*/ 1 h 182"/>
                <a:gd name="T42" fmla="*/ 1 w 143"/>
                <a:gd name="T43" fmla="*/ 1 h 182"/>
                <a:gd name="T44" fmla="*/ 1 w 143"/>
                <a:gd name="T45" fmla="*/ 0 h 182"/>
                <a:gd name="T46" fmla="*/ 2 w 143"/>
                <a:gd name="T47" fmla="*/ 0 h 182"/>
                <a:gd name="T48" fmla="*/ 3 w 143"/>
                <a:gd name="T49" fmla="*/ 0 h 182"/>
                <a:gd name="T50" fmla="*/ 3 w 143"/>
                <a:gd name="T51" fmla="*/ 0 h 182"/>
                <a:gd name="T52" fmla="*/ 4 w 143"/>
                <a:gd name="T53" fmla="*/ 0 h 182"/>
                <a:gd name="T54" fmla="*/ 4 w 143"/>
                <a:gd name="T55" fmla="*/ 0 h 182"/>
                <a:gd name="T56" fmla="*/ 5 w 143"/>
                <a:gd name="T57" fmla="*/ 1 h 182"/>
                <a:gd name="T58" fmla="*/ 5 w 143"/>
                <a:gd name="T59" fmla="*/ 1 h 182"/>
                <a:gd name="T60" fmla="*/ 5 w 143"/>
                <a:gd name="T61" fmla="*/ 2 h 182"/>
                <a:gd name="T62" fmla="*/ 4 w 143"/>
                <a:gd name="T63" fmla="*/ 2 h 182"/>
                <a:gd name="T64" fmla="*/ 4 w 143"/>
                <a:gd name="T65" fmla="*/ 2 h 182"/>
                <a:gd name="T66" fmla="*/ 3 w 143"/>
                <a:gd name="T67" fmla="*/ 1 h 182"/>
                <a:gd name="T68" fmla="*/ 3 w 143"/>
                <a:gd name="T69" fmla="*/ 1 h 182"/>
                <a:gd name="T70" fmla="*/ 2 w 143"/>
                <a:gd name="T71" fmla="*/ 1 h 182"/>
                <a:gd name="T72" fmla="*/ 2 w 143"/>
                <a:gd name="T73" fmla="*/ 1 h 182"/>
                <a:gd name="T74" fmla="*/ 2 w 143"/>
                <a:gd name="T75" fmla="*/ 1 h 182"/>
                <a:gd name="T76" fmla="*/ 2 w 143"/>
                <a:gd name="T77" fmla="*/ 2 h 182"/>
                <a:gd name="T78" fmla="*/ 2 w 143"/>
                <a:gd name="T79" fmla="*/ 2 h 182"/>
                <a:gd name="T80" fmla="*/ 2 w 143"/>
                <a:gd name="T81" fmla="*/ 2 h 182"/>
                <a:gd name="T82" fmla="*/ 3 w 143"/>
                <a:gd name="T83" fmla="*/ 3 h 182"/>
                <a:gd name="T84" fmla="*/ 4 w 143"/>
                <a:gd name="T85" fmla="*/ 3 h 182"/>
                <a:gd name="T86" fmla="*/ 4 w 143"/>
                <a:gd name="T87" fmla="*/ 3 h 182"/>
                <a:gd name="T88" fmla="*/ 5 w 143"/>
                <a:gd name="T89" fmla="*/ 3 h 182"/>
                <a:gd name="T90" fmla="*/ 5 w 143"/>
                <a:gd name="T91" fmla="*/ 4 h 182"/>
                <a:gd name="T92" fmla="*/ 5 w 143"/>
                <a:gd name="T93" fmla="*/ 4 h 182"/>
                <a:gd name="T94" fmla="*/ 5 w 143"/>
                <a:gd name="T95" fmla="*/ 5 h 182"/>
                <a:gd name="T96" fmla="*/ 5 w 143"/>
                <a:gd name="T97" fmla="*/ 5 h 182"/>
                <a:gd name="T98" fmla="*/ 5 w 143"/>
                <a:gd name="T99" fmla="*/ 6 h 182"/>
                <a:gd name="T100" fmla="*/ 5 w 143"/>
                <a:gd name="T101" fmla="*/ 6 h 182"/>
                <a:gd name="T102" fmla="*/ 5 w 143"/>
                <a:gd name="T103" fmla="*/ 6 h 182"/>
                <a:gd name="T104" fmla="*/ 4 w 143"/>
                <a:gd name="T105" fmla="*/ 6 h 182"/>
                <a:gd name="T106" fmla="*/ 4 w 143"/>
                <a:gd name="T107" fmla="*/ 7 h 182"/>
                <a:gd name="T108" fmla="*/ 3 w 143"/>
                <a:gd name="T109" fmla="*/ 7 h 182"/>
                <a:gd name="T110" fmla="*/ 2 w 143"/>
                <a:gd name="T111" fmla="*/ 7 h 182"/>
                <a:gd name="T112" fmla="*/ 2 w 143"/>
                <a:gd name="T113" fmla="*/ 7 h 182"/>
                <a:gd name="T114" fmla="*/ 1 w 143"/>
                <a:gd name="T115" fmla="*/ 6 h 182"/>
                <a:gd name="T116" fmla="*/ 1 w 143"/>
                <a:gd name="T117" fmla="*/ 6 h 182"/>
                <a:gd name="T118" fmla="*/ 0 w 143"/>
                <a:gd name="T119" fmla="*/ 6 h 182"/>
                <a:gd name="T120" fmla="*/ 0 w 143"/>
                <a:gd name="T121" fmla="*/ 5 h 182"/>
                <a:gd name="T122" fmla="*/ 0 w 143"/>
                <a:gd name="T123" fmla="*/ 5 h 1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3"/>
                <a:gd name="T187" fmla="*/ 0 h 182"/>
                <a:gd name="T188" fmla="*/ 143 w 143"/>
                <a:gd name="T189" fmla="*/ 182 h 1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3" h="182">
                  <a:moveTo>
                    <a:pt x="0" y="122"/>
                  </a:moveTo>
                  <a:lnTo>
                    <a:pt x="35" y="119"/>
                  </a:lnTo>
                  <a:lnTo>
                    <a:pt x="35" y="121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7" y="126"/>
                  </a:lnTo>
                  <a:lnTo>
                    <a:pt x="37" y="128"/>
                  </a:lnTo>
                  <a:lnTo>
                    <a:pt x="38" y="130"/>
                  </a:lnTo>
                  <a:lnTo>
                    <a:pt x="39" y="134"/>
                  </a:lnTo>
                  <a:lnTo>
                    <a:pt x="40" y="135"/>
                  </a:lnTo>
                  <a:lnTo>
                    <a:pt x="41" y="137"/>
                  </a:lnTo>
                  <a:lnTo>
                    <a:pt x="42" y="138"/>
                  </a:lnTo>
                  <a:lnTo>
                    <a:pt x="43" y="139"/>
                  </a:lnTo>
                  <a:lnTo>
                    <a:pt x="44" y="140"/>
                  </a:lnTo>
                  <a:lnTo>
                    <a:pt x="45" y="141"/>
                  </a:lnTo>
                  <a:lnTo>
                    <a:pt x="46" y="143"/>
                  </a:lnTo>
                  <a:lnTo>
                    <a:pt x="47" y="144"/>
                  </a:lnTo>
                  <a:lnTo>
                    <a:pt x="48" y="144"/>
                  </a:lnTo>
                  <a:lnTo>
                    <a:pt x="49" y="145"/>
                  </a:lnTo>
                  <a:lnTo>
                    <a:pt x="51" y="146"/>
                  </a:lnTo>
                  <a:lnTo>
                    <a:pt x="53" y="147"/>
                  </a:lnTo>
                  <a:lnTo>
                    <a:pt x="54" y="147"/>
                  </a:lnTo>
                  <a:lnTo>
                    <a:pt x="55" y="148"/>
                  </a:lnTo>
                  <a:lnTo>
                    <a:pt x="57" y="150"/>
                  </a:lnTo>
                  <a:lnTo>
                    <a:pt x="58" y="150"/>
                  </a:lnTo>
                  <a:lnTo>
                    <a:pt x="60" y="151"/>
                  </a:lnTo>
                  <a:lnTo>
                    <a:pt x="61" y="151"/>
                  </a:lnTo>
                  <a:lnTo>
                    <a:pt x="63" y="151"/>
                  </a:lnTo>
                  <a:lnTo>
                    <a:pt x="65" y="152"/>
                  </a:lnTo>
                  <a:lnTo>
                    <a:pt x="67" y="152"/>
                  </a:lnTo>
                  <a:lnTo>
                    <a:pt x="69" y="152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9" y="152"/>
                  </a:lnTo>
                  <a:lnTo>
                    <a:pt x="80" y="152"/>
                  </a:lnTo>
                  <a:lnTo>
                    <a:pt x="81" y="151"/>
                  </a:lnTo>
                  <a:lnTo>
                    <a:pt x="83" y="151"/>
                  </a:lnTo>
                  <a:lnTo>
                    <a:pt x="85" y="151"/>
                  </a:lnTo>
                  <a:lnTo>
                    <a:pt x="86" y="151"/>
                  </a:lnTo>
                  <a:lnTo>
                    <a:pt x="88" y="150"/>
                  </a:lnTo>
                  <a:lnTo>
                    <a:pt x="89" y="150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3" y="147"/>
                  </a:lnTo>
                  <a:lnTo>
                    <a:pt x="96" y="146"/>
                  </a:lnTo>
                  <a:lnTo>
                    <a:pt x="97" y="145"/>
                  </a:lnTo>
                  <a:lnTo>
                    <a:pt x="99" y="144"/>
                  </a:lnTo>
                  <a:lnTo>
                    <a:pt x="101" y="143"/>
                  </a:lnTo>
                  <a:lnTo>
                    <a:pt x="102" y="142"/>
                  </a:lnTo>
                  <a:lnTo>
                    <a:pt x="102" y="141"/>
                  </a:lnTo>
                  <a:lnTo>
                    <a:pt x="103" y="140"/>
                  </a:lnTo>
                  <a:lnTo>
                    <a:pt x="104" y="139"/>
                  </a:lnTo>
                  <a:lnTo>
                    <a:pt x="104" y="138"/>
                  </a:lnTo>
                  <a:lnTo>
                    <a:pt x="105" y="137"/>
                  </a:lnTo>
                  <a:lnTo>
                    <a:pt x="105" y="136"/>
                  </a:lnTo>
                  <a:lnTo>
                    <a:pt x="106" y="135"/>
                  </a:lnTo>
                  <a:lnTo>
                    <a:pt x="106" y="134"/>
                  </a:lnTo>
                  <a:lnTo>
                    <a:pt x="106" y="132"/>
                  </a:lnTo>
                  <a:lnTo>
                    <a:pt x="107" y="131"/>
                  </a:lnTo>
                  <a:lnTo>
                    <a:pt x="107" y="130"/>
                  </a:lnTo>
                  <a:lnTo>
                    <a:pt x="107" y="129"/>
                  </a:lnTo>
                  <a:lnTo>
                    <a:pt x="107" y="128"/>
                  </a:lnTo>
                  <a:lnTo>
                    <a:pt x="107" y="126"/>
                  </a:lnTo>
                  <a:lnTo>
                    <a:pt x="107" y="125"/>
                  </a:lnTo>
                  <a:lnTo>
                    <a:pt x="107" y="124"/>
                  </a:lnTo>
                  <a:lnTo>
                    <a:pt x="106" y="122"/>
                  </a:lnTo>
                  <a:lnTo>
                    <a:pt x="106" y="121"/>
                  </a:lnTo>
                  <a:lnTo>
                    <a:pt x="105" y="120"/>
                  </a:lnTo>
                  <a:lnTo>
                    <a:pt x="104" y="119"/>
                  </a:lnTo>
                  <a:lnTo>
                    <a:pt x="104" y="117"/>
                  </a:lnTo>
                  <a:lnTo>
                    <a:pt x="103" y="116"/>
                  </a:lnTo>
                  <a:lnTo>
                    <a:pt x="102" y="115"/>
                  </a:lnTo>
                  <a:lnTo>
                    <a:pt x="100" y="114"/>
                  </a:lnTo>
                  <a:lnTo>
                    <a:pt x="99" y="113"/>
                  </a:lnTo>
                  <a:lnTo>
                    <a:pt x="96" y="112"/>
                  </a:lnTo>
                  <a:lnTo>
                    <a:pt x="95" y="111"/>
                  </a:lnTo>
                  <a:lnTo>
                    <a:pt x="93" y="111"/>
                  </a:lnTo>
                  <a:lnTo>
                    <a:pt x="92" y="110"/>
                  </a:lnTo>
                  <a:lnTo>
                    <a:pt x="91" y="110"/>
                  </a:lnTo>
                  <a:lnTo>
                    <a:pt x="89" y="109"/>
                  </a:lnTo>
                  <a:lnTo>
                    <a:pt x="87" y="109"/>
                  </a:lnTo>
                  <a:lnTo>
                    <a:pt x="80" y="107"/>
                  </a:lnTo>
                  <a:lnTo>
                    <a:pt x="79" y="107"/>
                  </a:lnTo>
                  <a:lnTo>
                    <a:pt x="77" y="106"/>
                  </a:lnTo>
                  <a:lnTo>
                    <a:pt x="76" y="106"/>
                  </a:lnTo>
                  <a:lnTo>
                    <a:pt x="75" y="106"/>
                  </a:lnTo>
                  <a:lnTo>
                    <a:pt x="73" y="105"/>
                  </a:lnTo>
                  <a:lnTo>
                    <a:pt x="62" y="103"/>
                  </a:lnTo>
                  <a:lnTo>
                    <a:pt x="59" y="101"/>
                  </a:lnTo>
                  <a:lnTo>
                    <a:pt x="56" y="100"/>
                  </a:lnTo>
                  <a:lnTo>
                    <a:pt x="53" y="99"/>
                  </a:lnTo>
                  <a:lnTo>
                    <a:pt x="49" y="98"/>
                  </a:lnTo>
                  <a:lnTo>
                    <a:pt x="46" y="97"/>
                  </a:lnTo>
                  <a:lnTo>
                    <a:pt x="44" y="96"/>
                  </a:lnTo>
                  <a:lnTo>
                    <a:pt x="41" y="95"/>
                  </a:lnTo>
                  <a:lnTo>
                    <a:pt x="40" y="95"/>
                  </a:lnTo>
                  <a:lnTo>
                    <a:pt x="39" y="94"/>
                  </a:lnTo>
                  <a:lnTo>
                    <a:pt x="36" y="93"/>
                  </a:lnTo>
                  <a:lnTo>
                    <a:pt x="33" y="92"/>
                  </a:lnTo>
                  <a:lnTo>
                    <a:pt x="31" y="91"/>
                  </a:lnTo>
                  <a:lnTo>
                    <a:pt x="29" y="90"/>
                  </a:lnTo>
                  <a:lnTo>
                    <a:pt x="28" y="89"/>
                  </a:lnTo>
                  <a:lnTo>
                    <a:pt x="26" y="88"/>
                  </a:lnTo>
                  <a:lnTo>
                    <a:pt x="24" y="87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1" y="83"/>
                  </a:lnTo>
                  <a:lnTo>
                    <a:pt x="20" y="82"/>
                  </a:lnTo>
                  <a:lnTo>
                    <a:pt x="20" y="81"/>
                  </a:lnTo>
                  <a:lnTo>
                    <a:pt x="17" y="79"/>
                  </a:lnTo>
                  <a:lnTo>
                    <a:pt x="16" y="78"/>
                  </a:lnTo>
                  <a:lnTo>
                    <a:pt x="15" y="77"/>
                  </a:lnTo>
                  <a:lnTo>
                    <a:pt x="14" y="75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2" y="71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0" y="66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7" y="49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8" y="41"/>
                  </a:lnTo>
                  <a:lnTo>
                    <a:pt x="8" y="40"/>
                  </a:lnTo>
                  <a:lnTo>
                    <a:pt x="8" y="37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1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6" y="12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2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100" y="3"/>
                  </a:lnTo>
                  <a:lnTo>
                    <a:pt x="103" y="4"/>
                  </a:lnTo>
                  <a:lnTo>
                    <a:pt x="104" y="5"/>
                  </a:lnTo>
                  <a:lnTo>
                    <a:pt x="106" y="5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1" y="9"/>
                  </a:lnTo>
                  <a:lnTo>
                    <a:pt x="113" y="10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9" y="13"/>
                  </a:lnTo>
                  <a:lnTo>
                    <a:pt x="121" y="15"/>
                  </a:lnTo>
                  <a:lnTo>
                    <a:pt x="122" y="17"/>
                  </a:lnTo>
                  <a:lnTo>
                    <a:pt x="124" y="19"/>
                  </a:lnTo>
                  <a:lnTo>
                    <a:pt x="126" y="20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9" y="25"/>
                  </a:lnTo>
                  <a:lnTo>
                    <a:pt x="131" y="28"/>
                  </a:lnTo>
                  <a:lnTo>
                    <a:pt x="132" y="29"/>
                  </a:lnTo>
                  <a:lnTo>
                    <a:pt x="132" y="30"/>
                  </a:lnTo>
                  <a:lnTo>
                    <a:pt x="134" y="32"/>
                  </a:lnTo>
                  <a:lnTo>
                    <a:pt x="134" y="33"/>
                  </a:lnTo>
                  <a:lnTo>
                    <a:pt x="134" y="34"/>
                  </a:lnTo>
                  <a:lnTo>
                    <a:pt x="135" y="37"/>
                  </a:lnTo>
                  <a:lnTo>
                    <a:pt x="136" y="39"/>
                  </a:lnTo>
                  <a:lnTo>
                    <a:pt x="136" y="40"/>
                  </a:lnTo>
                  <a:lnTo>
                    <a:pt x="137" y="43"/>
                  </a:lnTo>
                  <a:lnTo>
                    <a:pt x="137" y="44"/>
                  </a:lnTo>
                  <a:lnTo>
                    <a:pt x="137" y="46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38" y="51"/>
                  </a:lnTo>
                  <a:lnTo>
                    <a:pt x="138" y="55"/>
                  </a:lnTo>
                  <a:lnTo>
                    <a:pt x="103" y="56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1" y="46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00" y="44"/>
                  </a:lnTo>
                  <a:lnTo>
                    <a:pt x="99" y="43"/>
                  </a:lnTo>
                  <a:lnTo>
                    <a:pt x="97" y="42"/>
                  </a:lnTo>
                  <a:lnTo>
                    <a:pt x="96" y="40"/>
                  </a:lnTo>
                  <a:lnTo>
                    <a:pt x="95" y="39"/>
                  </a:lnTo>
                  <a:lnTo>
                    <a:pt x="95" y="37"/>
                  </a:lnTo>
                  <a:lnTo>
                    <a:pt x="93" y="36"/>
                  </a:lnTo>
                  <a:lnTo>
                    <a:pt x="92" y="35"/>
                  </a:lnTo>
                  <a:lnTo>
                    <a:pt x="91" y="34"/>
                  </a:lnTo>
                  <a:lnTo>
                    <a:pt x="89" y="33"/>
                  </a:lnTo>
                  <a:lnTo>
                    <a:pt x="88" y="33"/>
                  </a:lnTo>
                  <a:lnTo>
                    <a:pt x="87" y="32"/>
                  </a:lnTo>
                  <a:lnTo>
                    <a:pt x="85" y="32"/>
                  </a:lnTo>
                  <a:lnTo>
                    <a:pt x="84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3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3" y="33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5" y="37"/>
                  </a:lnTo>
                  <a:lnTo>
                    <a:pt x="44" y="39"/>
                  </a:lnTo>
                  <a:lnTo>
                    <a:pt x="43" y="40"/>
                  </a:lnTo>
                  <a:lnTo>
                    <a:pt x="43" y="41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1" y="44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9"/>
                  </a:lnTo>
                  <a:lnTo>
                    <a:pt x="41" y="50"/>
                  </a:lnTo>
                  <a:lnTo>
                    <a:pt x="42" y="51"/>
                  </a:lnTo>
                  <a:lnTo>
                    <a:pt x="42" y="53"/>
                  </a:lnTo>
                  <a:lnTo>
                    <a:pt x="43" y="55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6" y="58"/>
                  </a:lnTo>
                  <a:lnTo>
                    <a:pt x="47" y="59"/>
                  </a:lnTo>
                  <a:lnTo>
                    <a:pt x="48" y="60"/>
                  </a:lnTo>
                  <a:lnTo>
                    <a:pt x="49" y="60"/>
                  </a:lnTo>
                  <a:lnTo>
                    <a:pt x="51" y="61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6" y="63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2" y="65"/>
                  </a:lnTo>
                  <a:lnTo>
                    <a:pt x="64" y="66"/>
                  </a:lnTo>
                  <a:lnTo>
                    <a:pt x="67" y="66"/>
                  </a:lnTo>
                  <a:lnTo>
                    <a:pt x="70" y="67"/>
                  </a:lnTo>
                  <a:lnTo>
                    <a:pt x="73" y="68"/>
                  </a:lnTo>
                  <a:lnTo>
                    <a:pt x="75" y="69"/>
                  </a:lnTo>
                  <a:lnTo>
                    <a:pt x="78" y="69"/>
                  </a:lnTo>
                  <a:lnTo>
                    <a:pt x="81" y="71"/>
                  </a:lnTo>
                  <a:lnTo>
                    <a:pt x="85" y="72"/>
                  </a:lnTo>
                  <a:lnTo>
                    <a:pt x="91" y="73"/>
                  </a:lnTo>
                  <a:lnTo>
                    <a:pt x="93" y="74"/>
                  </a:lnTo>
                  <a:lnTo>
                    <a:pt x="96" y="75"/>
                  </a:lnTo>
                  <a:lnTo>
                    <a:pt x="99" y="75"/>
                  </a:lnTo>
                  <a:lnTo>
                    <a:pt x="102" y="76"/>
                  </a:lnTo>
                  <a:lnTo>
                    <a:pt x="106" y="78"/>
                  </a:lnTo>
                  <a:lnTo>
                    <a:pt x="108" y="78"/>
                  </a:lnTo>
                  <a:lnTo>
                    <a:pt x="110" y="79"/>
                  </a:lnTo>
                  <a:lnTo>
                    <a:pt x="111" y="80"/>
                  </a:lnTo>
                  <a:lnTo>
                    <a:pt x="113" y="81"/>
                  </a:lnTo>
                  <a:lnTo>
                    <a:pt x="116" y="81"/>
                  </a:lnTo>
                  <a:lnTo>
                    <a:pt x="117" y="82"/>
                  </a:lnTo>
                  <a:lnTo>
                    <a:pt x="120" y="84"/>
                  </a:lnTo>
                  <a:lnTo>
                    <a:pt x="121" y="84"/>
                  </a:lnTo>
                  <a:lnTo>
                    <a:pt x="123" y="85"/>
                  </a:lnTo>
                  <a:lnTo>
                    <a:pt x="125" y="88"/>
                  </a:lnTo>
                  <a:lnTo>
                    <a:pt x="126" y="89"/>
                  </a:lnTo>
                  <a:lnTo>
                    <a:pt x="128" y="90"/>
                  </a:lnTo>
                  <a:lnTo>
                    <a:pt x="129" y="91"/>
                  </a:lnTo>
                  <a:lnTo>
                    <a:pt x="131" y="92"/>
                  </a:lnTo>
                  <a:lnTo>
                    <a:pt x="132" y="93"/>
                  </a:lnTo>
                  <a:lnTo>
                    <a:pt x="133" y="95"/>
                  </a:lnTo>
                  <a:lnTo>
                    <a:pt x="135" y="97"/>
                  </a:lnTo>
                  <a:lnTo>
                    <a:pt x="136" y="98"/>
                  </a:lnTo>
                  <a:lnTo>
                    <a:pt x="136" y="100"/>
                  </a:lnTo>
                  <a:lnTo>
                    <a:pt x="137" y="101"/>
                  </a:lnTo>
                  <a:lnTo>
                    <a:pt x="138" y="103"/>
                  </a:lnTo>
                  <a:lnTo>
                    <a:pt x="139" y="105"/>
                  </a:lnTo>
                  <a:lnTo>
                    <a:pt x="139" y="106"/>
                  </a:lnTo>
                  <a:lnTo>
                    <a:pt x="140" y="109"/>
                  </a:lnTo>
                  <a:lnTo>
                    <a:pt x="141" y="111"/>
                  </a:lnTo>
                  <a:lnTo>
                    <a:pt x="141" y="112"/>
                  </a:lnTo>
                  <a:lnTo>
                    <a:pt x="142" y="114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3" y="120"/>
                  </a:lnTo>
                  <a:lnTo>
                    <a:pt x="143" y="122"/>
                  </a:lnTo>
                  <a:lnTo>
                    <a:pt x="143" y="124"/>
                  </a:lnTo>
                  <a:lnTo>
                    <a:pt x="143" y="128"/>
                  </a:lnTo>
                  <a:lnTo>
                    <a:pt x="143" y="129"/>
                  </a:lnTo>
                  <a:lnTo>
                    <a:pt x="143" y="131"/>
                  </a:lnTo>
                  <a:lnTo>
                    <a:pt x="143" y="134"/>
                  </a:lnTo>
                  <a:lnTo>
                    <a:pt x="143" y="135"/>
                  </a:lnTo>
                  <a:lnTo>
                    <a:pt x="142" y="137"/>
                  </a:lnTo>
                  <a:lnTo>
                    <a:pt x="142" y="139"/>
                  </a:lnTo>
                  <a:lnTo>
                    <a:pt x="141" y="141"/>
                  </a:lnTo>
                  <a:lnTo>
                    <a:pt x="141" y="142"/>
                  </a:lnTo>
                  <a:lnTo>
                    <a:pt x="141" y="144"/>
                  </a:lnTo>
                  <a:lnTo>
                    <a:pt x="140" y="145"/>
                  </a:lnTo>
                  <a:lnTo>
                    <a:pt x="139" y="147"/>
                  </a:lnTo>
                  <a:lnTo>
                    <a:pt x="139" y="150"/>
                  </a:lnTo>
                  <a:lnTo>
                    <a:pt x="138" y="151"/>
                  </a:lnTo>
                  <a:lnTo>
                    <a:pt x="137" y="153"/>
                  </a:lnTo>
                  <a:lnTo>
                    <a:pt x="136" y="154"/>
                  </a:lnTo>
                  <a:lnTo>
                    <a:pt x="135" y="156"/>
                  </a:lnTo>
                  <a:lnTo>
                    <a:pt x="135" y="157"/>
                  </a:lnTo>
                  <a:lnTo>
                    <a:pt x="134" y="157"/>
                  </a:lnTo>
                  <a:lnTo>
                    <a:pt x="133" y="159"/>
                  </a:lnTo>
                  <a:lnTo>
                    <a:pt x="132" y="160"/>
                  </a:lnTo>
                  <a:lnTo>
                    <a:pt x="131" y="162"/>
                  </a:lnTo>
                  <a:lnTo>
                    <a:pt x="129" y="163"/>
                  </a:lnTo>
                  <a:lnTo>
                    <a:pt x="128" y="164"/>
                  </a:lnTo>
                  <a:lnTo>
                    <a:pt x="127" y="164"/>
                  </a:lnTo>
                  <a:lnTo>
                    <a:pt x="126" y="166"/>
                  </a:lnTo>
                  <a:lnTo>
                    <a:pt x="125" y="168"/>
                  </a:lnTo>
                  <a:lnTo>
                    <a:pt x="123" y="169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0" y="171"/>
                  </a:lnTo>
                  <a:lnTo>
                    <a:pt x="119" y="172"/>
                  </a:lnTo>
                  <a:lnTo>
                    <a:pt x="117" y="173"/>
                  </a:lnTo>
                  <a:lnTo>
                    <a:pt x="115" y="173"/>
                  </a:lnTo>
                  <a:lnTo>
                    <a:pt x="113" y="174"/>
                  </a:lnTo>
                  <a:lnTo>
                    <a:pt x="112" y="175"/>
                  </a:lnTo>
                  <a:lnTo>
                    <a:pt x="111" y="175"/>
                  </a:lnTo>
                  <a:lnTo>
                    <a:pt x="107" y="176"/>
                  </a:lnTo>
                  <a:lnTo>
                    <a:pt x="105" y="177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9"/>
                  </a:lnTo>
                  <a:lnTo>
                    <a:pt x="96" y="179"/>
                  </a:lnTo>
                  <a:lnTo>
                    <a:pt x="94" y="180"/>
                  </a:lnTo>
                  <a:lnTo>
                    <a:pt x="89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4" y="182"/>
                  </a:lnTo>
                  <a:lnTo>
                    <a:pt x="81" y="182"/>
                  </a:lnTo>
                  <a:lnTo>
                    <a:pt x="78" y="182"/>
                  </a:lnTo>
                  <a:lnTo>
                    <a:pt x="73" y="182"/>
                  </a:lnTo>
                  <a:lnTo>
                    <a:pt x="72" y="182"/>
                  </a:lnTo>
                  <a:lnTo>
                    <a:pt x="71" y="182"/>
                  </a:lnTo>
                  <a:lnTo>
                    <a:pt x="69" y="182"/>
                  </a:lnTo>
                  <a:lnTo>
                    <a:pt x="64" y="182"/>
                  </a:lnTo>
                  <a:lnTo>
                    <a:pt x="63" y="182"/>
                  </a:lnTo>
                  <a:lnTo>
                    <a:pt x="61" y="180"/>
                  </a:lnTo>
                  <a:lnTo>
                    <a:pt x="57" y="180"/>
                  </a:lnTo>
                  <a:lnTo>
                    <a:pt x="56" y="180"/>
                  </a:lnTo>
                  <a:lnTo>
                    <a:pt x="54" y="180"/>
                  </a:lnTo>
                  <a:lnTo>
                    <a:pt x="51" y="179"/>
                  </a:lnTo>
                  <a:lnTo>
                    <a:pt x="48" y="179"/>
                  </a:lnTo>
                  <a:lnTo>
                    <a:pt x="46" y="178"/>
                  </a:lnTo>
                  <a:lnTo>
                    <a:pt x="43" y="177"/>
                  </a:lnTo>
                  <a:lnTo>
                    <a:pt x="42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4"/>
                  </a:lnTo>
                  <a:lnTo>
                    <a:pt x="31" y="173"/>
                  </a:lnTo>
                  <a:lnTo>
                    <a:pt x="29" y="172"/>
                  </a:lnTo>
                  <a:lnTo>
                    <a:pt x="28" y="171"/>
                  </a:lnTo>
                  <a:lnTo>
                    <a:pt x="26" y="170"/>
                  </a:lnTo>
                  <a:lnTo>
                    <a:pt x="24" y="168"/>
                  </a:lnTo>
                  <a:lnTo>
                    <a:pt x="23" y="168"/>
                  </a:lnTo>
                  <a:lnTo>
                    <a:pt x="22" y="167"/>
                  </a:lnTo>
                  <a:lnTo>
                    <a:pt x="21" y="166"/>
                  </a:lnTo>
                  <a:lnTo>
                    <a:pt x="20" y="164"/>
                  </a:lnTo>
                  <a:lnTo>
                    <a:pt x="17" y="162"/>
                  </a:lnTo>
                  <a:lnTo>
                    <a:pt x="16" y="161"/>
                  </a:lnTo>
                  <a:lnTo>
                    <a:pt x="15" y="160"/>
                  </a:lnTo>
                  <a:lnTo>
                    <a:pt x="14" y="159"/>
                  </a:lnTo>
                  <a:lnTo>
                    <a:pt x="13" y="158"/>
                  </a:lnTo>
                  <a:lnTo>
                    <a:pt x="12" y="155"/>
                  </a:lnTo>
                  <a:lnTo>
                    <a:pt x="11" y="154"/>
                  </a:lnTo>
                  <a:lnTo>
                    <a:pt x="10" y="153"/>
                  </a:lnTo>
                  <a:lnTo>
                    <a:pt x="9" y="151"/>
                  </a:lnTo>
                  <a:lnTo>
                    <a:pt x="8" y="147"/>
                  </a:lnTo>
                  <a:lnTo>
                    <a:pt x="7" y="146"/>
                  </a:lnTo>
                  <a:lnTo>
                    <a:pt x="6" y="144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4" y="139"/>
                  </a:lnTo>
                  <a:lnTo>
                    <a:pt x="3" y="136"/>
                  </a:lnTo>
                  <a:lnTo>
                    <a:pt x="3" y="134"/>
                  </a:lnTo>
                  <a:lnTo>
                    <a:pt x="3" y="132"/>
                  </a:lnTo>
                  <a:lnTo>
                    <a:pt x="1" y="129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85" name="Freeform 9"/>
            <p:cNvSpPr>
              <a:spLocks noEditPoints="1"/>
            </p:cNvSpPr>
            <p:nvPr/>
          </p:nvSpPr>
          <p:spPr bwMode="auto">
            <a:xfrm>
              <a:off x="447" y="2827"/>
              <a:ext cx="48" cy="58"/>
            </a:xfrm>
            <a:custGeom>
              <a:avLst/>
              <a:gdLst>
                <a:gd name="T0" fmla="*/ 3 w 146"/>
                <a:gd name="T1" fmla="*/ 0 h 175"/>
                <a:gd name="T2" fmla="*/ 3 w 146"/>
                <a:gd name="T3" fmla="*/ 0 h 175"/>
                <a:gd name="T4" fmla="*/ 4 w 146"/>
                <a:gd name="T5" fmla="*/ 0 h 175"/>
                <a:gd name="T6" fmla="*/ 4 w 146"/>
                <a:gd name="T7" fmla="*/ 0 h 175"/>
                <a:gd name="T8" fmla="*/ 4 w 146"/>
                <a:gd name="T9" fmla="*/ 0 h 175"/>
                <a:gd name="T10" fmla="*/ 4 w 146"/>
                <a:gd name="T11" fmla="*/ 0 h 175"/>
                <a:gd name="T12" fmla="*/ 4 w 146"/>
                <a:gd name="T13" fmla="*/ 1 h 175"/>
                <a:gd name="T14" fmla="*/ 5 w 146"/>
                <a:gd name="T15" fmla="*/ 1 h 175"/>
                <a:gd name="T16" fmla="*/ 5 w 146"/>
                <a:gd name="T17" fmla="*/ 1 h 175"/>
                <a:gd name="T18" fmla="*/ 5 w 146"/>
                <a:gd name="T19" fmla="*/ 2 h 175"/>
                <a:gd name="T20" fmla="*/ 5 w 146"/>
                <a:gd name="T21" fmla="*/ 2 h 175"/>
                <a:gd name="T22" fmla="*/ 5 w 146"/>
                <a:gd name="T23" fmla="*/ 2 h 175"/>
                <a:gd name="T24" fmla="*/ 5 w 146"/>
                <a:gd name="T25" fmla="*/ 3 h 175"/>
                <a:gd name="T26" fmla="*/ 5 w 146"/>
                <a:gd name="T27" fmla="*/ 3 h 175"/>
                <a:gd name="T28" fmla="*/ 5 w 146"/>
                <a:gd name="T29" fmla="*/ 3 h 175"/>
                <a:gd name="T30" fmla="*/ 5 w 146"/>
                <a:gd name="T31" fmla="*/ 4 h 175"/>
                <a:gd name="T32" fmla="*/ 5 w 146"/>
                <a:gd name="T33" fmla="*/ 4 h 175"/>
                <a:gd name="T34" fmla="*/ 5 w 146"/>
                <a:gd name="T35" fmla="*/ 5 h 175"/>
                <a:gd name="T36" fmla="*/ 5 w 146"/>
                <a:gd name="T37" fmla="*/ 5 h 175"/>
                <a:gd name="T38" fmla="*/ 5 w 146"/>
                <a:gd name="T39" fmla="*/ 5 h 175"/>
                <a:gd name="T40" fmla="*/ 5 w 146"/>
                <a:gd name="T41" fmla="*/ 6 h 175"/>
                <a:gd name="T42" fmla="*/ 4 w 146"/>
                <a:gd name="T43" fmla="*/ 6 h 175"/>
                <a:gd name="T44" fmla="*/ 4 w 146"/>
                <a:gd name="T45" fmla="*/ 6 h 175"/>
                <a:gd name="T46" fmla="*/ 4 w 146"/>
                <a:gd name="T47" fmla="*/ 6 h 175"/>
                <a:gd name="T48" fmla="*/ 4 w 146"/>
                <a:gd name="T49" fmla="*/ 6 h 175"/>
                <a:gd name="T50" fmla="*/ 3 w 146"/>
                <a:gd name="T51" fmla="*/ 6 h 175"/>
                <a:gd name="T52" fmla="*/ 3 w 146"/>
                <a:gd name="T53" fmla="*/ 6 h 175"/>
                <a:gd name="T54" fmla="*/ 3 w 146"/>
                <a:gd name="T55" fmla="*/ 6 h 175"/>
                <a:gd name="T56" fmla="*/ 1 w 146"/>
                <a:gd name="T57" fmla="*/ 1 h 175"/>
                <a:gd name="T58" fmla="*/ 2 w 146"/>
                <a:gd name="T59" fmla="*/ 5 h 175"/>
                <a:gd name="T60" fmla="*/ 3 w 146"/>
                <a:gd name="T61" fmla="*/ 5 h 175"/>
                <a:gd name="T62" fmla="*/ 3 w 146"/>
                <a:gd name="T63" fmla="*/ 5 h 175"/>
                <a:gd name="T64" fmla="*/ 3 w 146"/>
                <a:gd name="T65" fmla="*/ 5 h 175"/>
                <a:gd name="T66" fmla="*/ 3 w 146"/>
                <a:gd name="T67" fmla="*/ 5 h 175"/>
                <a:gd name="T68" fmla="*/ 4 w 146"/>
                <a:gd name="T69" fmla="*/ 5 h 175"/>
                <a:gd name="T70" fmla="*/ 4 w 146"/>
                <a:gd name="T71" fmla="*/ 5 h 175"/>
                <a:gd name="T72" fmla="*/ 4 w 146"/>
                <a:gd name="T73" fmla="*/ 4 h 175"/>
                <a:gd name="T74" fmla="*/ 4 w 146"/>
                <a:gd name="T75" fmla="*/ 4 h 175"/>
                <a:gd name="T76" fmla="*/ 4 w 146"/>
                <a:gd name="T77" fmla="*/ 4 h 175"/>
                <a:gd name="T78" fmla="*/ 4 w 146"/>
                <a:gd name="T79" fmla="*/ 3 h 175"/>
                <a:gd name="T80" fmla="*/ 4 w 146"/>
                <a:gd name="T81" fmla="*/ 3 h 175"/>
                <a:gd name="T82" fmla="*/ 4 w 146"/>
                <a:gd name="T83" fmla="*/ 3 h 175"/>
                <a:gd name="T84" fmla="*/ 4 w 146"/>
                <a:gd name="T85" fmla="*/ 2 h 175"/>
                <a:gd name="T86" fmla="*/ 4 w 146"/>
                <a:gd name="T87" fmla="*/ 2 h 175"/>
                <a:gd name="T88" fmla="*/ 4 w 146"/>
                <a:gd name="T89" fmla="*/ 2 h 175"/>
                <a:gd name="T90" fmla="*/ 4 w 146"/>
                <a:gd name="T91" fmla="*/ 1 h 175"/>
                <a:gd name="T92" fmla="*/ 3 w 146"/>
                <a:gd name="T93" fmla="*/ 1 h 175"/>
                <a:gd name="T94" fmla="*/ 3 w 146"/>
                <a:gd name="T95" fmla="*/ 1 h 175"/>
                <a:gd name="T96" fmla="*/ 3 w 146"/>
                <a:gd name="T97" fmla="*/ 1 h 175"/>
                <a:gd name="T98" fmla="*/ 3 w 146"/>
                <a:gd name="T99" fmla="*/ 1 h 175"/>
                <a:gd name="T100" fmla="*/ 2 w 146"/>
                <a:gd name="T101" fmla="*/ 1 h 1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"/>
                <a:gd name="T154" fmla="*/ 0 h 175"/>
                <a:gd name="T155" fmla="*/ 146 w 146"/>
                <a:gd name="T156" fmla="*/ 175 h 1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" h="175">
                  <a:moveTo>
                    <a:pt x="0" y="0"/>
                  </a:moveTo>
                  <a:lnTo>
                    <a:pt x="64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1" y="2"/>
                  </a:lnTo>
                  <a:lnTo>
                    <a:pt x="95" y="2"/>
                  </a:lnTo>
                  <a:lnTo>
                    <a:pt x="96" y="4"/>
                  </a:lnTo>
                  <a:lnTo>
                    <a:pt x="97" y="4"/>
                  </a:lnTo>
                  <a:lnTo>
                    <a:pt x="99" y="5"/>
                  </a:lnTo>
                  <a:lnTo>
                    <a:pt x="101" y="5"/>
                  </a:lnTo>
                  <a:lnTo>
                    <a:pt x="105" y="7"/>
                  </a:lnTo>
                  <a:lnTo>
                    <a:pt x="107" y="7"/>
                  </a:lnTo>
                  <a:lnTo>
                    <a:pt x="109" y="8"/>
                  </a:lnTo>
                  <a:lnTo>
                    <a:pt x="110" y="9"/>
                  </a:lnTo>
                  <a:lnTo>
                    <a:pt x="112" y="10"/>
                  </a:lnTo>
                  <a:lnTo>
                    <a:pt x="113" y="11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6" y="13"/>
                  </a:lnTo>
                  <a:lnTo>
                    <a:pt x="119" y="14"/>
                  </a:lnTo>
                  <a:lnTo>
                    <a:pt x="120" y="15"/>
                  </a:lnTo>
                  <a:lnTo>
                    <a:pt x="121" y="17"/>
                  </a:lnTo>
                  <a:lnTo>
                    <a:pt x="124" y="20"/>
                  </a:lnTo>
                  <a:lnTo>
                    <a:pt x="125" y="22"/>
                  </a:lnTo>
                  <a:lnTo>
                    <a:pt x="127" y="23"/>
                  </a:lnTo>
                  <a:lnTo>
                    <a:pt x="128" y="24"/>
                  </a:lnTo>
                  <a:lnTo>
                    <a:pt x="129" y="26"/>
                  </a:lnTo>
                  <a:lnTo>
                    <a:pt x="130" y="27"/>
                  </a:lnTo>
                  <a:lnTo>
                    <a:pt x="131" y="29"/>
                  </a:lnTo>
                  <a:lnTo>
                    <a:pt x="132" y="31"/>
                  </a:lnTo>
                  <a:lnTo>
                    <a:pt x="133" y="32"/>
                  </a:lnTo>
                  <a:lnTo>
                    <a:pt x="136" y="37"/>
                  </a:lnTo>
                  <a:lnTo>
                    <a:pt x="137" y="38"/>
                  </a:lnTo>
                  <a:lnTo>
                    <a:pt x="138" y="40"/>
                  </a:lnTo>
                  <a:lnTo>
                    <a:pt x="138" y="42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2" y="53"/>
                  </a:lnTo>
                  <a:lnTo>
                    <a:pt x="143" y="57"/>
                  </a:lnTo>
                  <a:lnTo>
                    <a:pt x="143" y="58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4" y="64"/>
                  </a:lnTo>
                  <a:lnTo>
                    <a:pt x="145" y="66"/>
                  </a:lnTo>
                  <a:lnTo>
                    <a:pt x="145" y="72"/>
                  </a:lnTo>
                  <a:lnTo>
                    <a:pt x="145" y="74"/>
                  </a:lnTo>
                  <a:lnTo>
                    <a:pt x="145" y="75"/>
                  </a:lnTo>
                  <a:lnTo>
                    <a:pt x="146" y="77"/>
                  </a:lnTo>
                  <a:lnTo>
                    <a:pt x="146" y="80"/>
                  </a:lnTo>
                  <a:lnTo>
                    <a:pt x="146" y="84"/>
                  </a:lnTo>
                  <a:lnTo>
                    <a:pt x="146" y="90"/>
                  </a:lnTo>
                  <a:lnTo>
                    <a:pt x="146" y="91"/>
                  </a:lnTo>
                  <a:lnTo>
                    <a:pt x="146" y="92"/>
                  </a:lnTo>
                  <a:lnTo>
                    <a:pt x="146" y="95"/>
                  </a:lnTo>
                  <a:lnTo>
                    <a:pt x="146" y="97"/>
                  </a:lnTo>
                  <a:lnTo>
                    <a:pt x="146" y="100"/>
                  </a:lnTo>
                  <a:lnTo>
                    <a:pt x="145" y="105"/>
                  </a:lnTo>
                  <a:lnTo>
                    <a:pt x="145" y="106"/>
                  </a:lnTo>
                  <a:lnTo>
                    <a:pt x="145" y="107"/>
                  </a:lnTo>
                  <a:lnTo>
                    <a:pt x="145" y="109"/>
                  </a:lnTo>
                  <a:lnTo>
                    <a:pt x="144" y="112"/>
                  </a:lnTo>
                  <a:lnTo>
                    <a:pt x="144" y="114"/>
                  </a:lnTo>
                  <a:lnTo>
                    <a:pt x="143" y="119"/>
                  </a:lnTo>
                  <a:lnTo>
                    <a:pt x="143" y="120"/>
                  </a:lnTo>
                  <a:lnTo>
                    <a:pt x="143" y="121"/>
                  </a:lnTo>
                  <a:lnTo>
                    <a:pt x="142" y="123"/>
                  </a:lnTo>
                  <a:lnTo>
                    <a:pt x="142" y="125"/>
                  </a:lnTo>
                  <a:lnTo>
                    <a:pt x="141" y="126"/>
                  </a:lnTo>
                  <a:lnTo>
                    <a:pt x="139" y="132"/>
                  </a:lnTo>
                  <a:lnTo>
                    <a:pt x="139" y="134"/>
                  </a:lnTo>
                  <a:lnTo>
                    <a:pt x="138" y="136"/>
                  </a:lnTo>
                  <a:lnTo>
                    <a:pt x="137" y="138"/>
                  </a:lnTo>
                  <a:lnTo>
                    <a:pt x="136" y="140"/>
                  </a:lnTo>
                  <a:lnTo>
                    <a:pt x="135" y="142"/>
                  </a:lnTo>
                  <a:lnTo>
                    <a:pt x="133" y="144"/>
                  </a:lnTo>
                  <a:lnTo>
                    <a:pt x="131" y="145"/>
                  </a:lnTo>
                  <a:lnTo>
                    <a:pt x="130" y="148"/>
                  </a:lnTo>
                  <a:lnTo>
                    <a:pt x="129" y="150"/>
                  </a:lnTo>
                  <a:lnTo>
                    <a:pt x="128" y="151"/>
                  </a:lnTo>
                  <a:lnTo>
                    <a:pt x="127" y="153"/>
                  </a:lnTo>
                  <a:lnTo>
                    <a:pt x="125" y="155"/>
                  </a:lnTo>
                  <a:lnTo>
                    <a:pt x="124" y="156"/>
                  </a:lnTo>
                  <a:lnTo>
                    <a:pt x="122" y="157"/>
                  </a:lnTo>
                  <a:lnTo>
                    <a:pt x="121" y="158"/>
                  </a:lnTo>
                  <a:lnTo>
                    <a:pt x="120" y="159"/>
                  </a:lnTo>
                  <a:lnTo>
                    <a:pt x="117" y="161"/>
                  </a:lnTo>
                  <a:lnTo>
                    <a:pt x="114" y="164"/>
                  </a:lnTo>
                  <a:lnTo>
                    <a:pt x="113" y="165"/>
                  </a:lnTo>
                  <a:lnTo>
                    <a:pt x="111" y="166"/>
                  </a:lnTo>
                  <a:lnTo>
                    <a:pt x="108" y="167"/>
                  </a:lnTo>
                  <a:lnTo>
                    <a:pt x="107" y="168"/>
                  </a:lnTo>
                  <a:lnTo>
                    <a:pt x="105" y="169"/>
                  </a:lnTo>
                  <a:lnTo>
                    <a:pt x="101" y="170"/>
                  </a:lnTo>
                  <a:lnTo>
                    <a:pt x="99" y="171"/>
                  </a:lnTo>
                  <a:lnTo>
                    <a:pt x="97" y="172"/>
                  </a:lnTo>
                  <a:lnTo>
                    <a:pt x="94" y="172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88" y="174"/>
                  </a:lnTo>
                  <a:lnTo>
                    <a:pt x="87" y="174"/>
                  </a:lnTo>
                  <a:lnTo>
                    <a:pt x="85" y="174"/>
                  </a:lnTo>
                  <a:lnTo>
                    <a:pt x="84" y="174"/>
                  </a:lnTo>
                  <a:lnTo>
                    <a:pt x="80" y="175"/>
                  </a:lnTo>
                  <a:lnTo>
                    <a:pt x="78" y="175"/>
                  </a:lnTo>
                  <a:lnTo>
                    <a:pt x="76" y="175"/>
                  </a:lnTo>
                  <a:lnTo>
                    <a:pt x="72" y="175"/>
                  </a:lnTo>
                  <a:lnTo>
                    <a:pt x="66" y="175"/>
                  </a:lnTo>
                  <a:lnTo>
                    <a:pt x="0" y="175"/>
                  </a:lnTo>
                  <a:lnTo>
                    <a:pt x="0" y="0"/>
                  </a:lnTo>
                  <a:close/>
                  <a:moveTo>
                    <a:pt x="35" y="30"/>
                  </a:moveTo>
                  <a:lnTo>
                    <a:pt x="35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5" y="145"/>
                  </a:lnTo>
                  <a:lnTo>
                    <a:pt x="68" y="145"/>
                  </a:lnTo>
                  <a:lnTo>
                    <a:pt x="72" y="145"/>
                  </a:lnTo>
                  <a:lnTo>
                    <a:pt x="75" y="145"/>
                  </a:lnTo>
                  <a:lnTo>
                    <a:pt x="77" y="144"/>
                  </a:lnTo>
                  <a:lnTo>
                    <a:pt x="78" y="144"/>
                  </a:lnTo>
                  <a:lnTo>
                    <a:pt x="79" y="144"/>
                  </a:lnTo>
                  <a:lnTo>
                    <a:pt x="81" y="144"/>
                  </a:lnTo>
                  <a:lnTo>
                    <a:pt x="83" y="143"/>
                  </a:lnTo>
                  <a:lnTo>
                    <a:pt x="84" y="143"/>
                  </a:lnTo>
                  <a:lnTo>
                    <a:pt x="85" y="143"/>
                  </a:lnTo>
                  <a:lnTo>
                    <a:pt x="88" y="142"/>
                  </a:lnTo>
                  <a:lnTo>
                    <a:pt x="89" y="142"/>
                  </a:lnTo>
                  <a:lnTo>
                    <a:pt x="91" y="141"/>
                  </a:lnTo>
                  <a:lnTo>
                    <a:pt x="93" y="140"/>
                  </a:lnTo>
                  <a:lnTo>
                    <a:pt x="93" y="139"/>
                  </a:lnTo>
                  <a:lnTo>
                    <a:pt x="94" y="139"/>
                  </a:lnTo>
                  <a:lnTo>
                    <a:pt x="96" y="138"/>
                  </a:lnTo>
                  <a:lnTo>
                    <a:pt x="97" y="137"/>
                  </a:lnTo>
                  <a:lnTo>
                    <a:pt x="98" y="135"/>
                  </a:lnTo>
                  <a:lnTo>
                    <a:pt x="99" y="135"/>
                  </a:lnTo>
                  <a:lnTo>
                    <a:pt x="100" y="134"/>
                  </a:lnTo>
                  <a:lnTo>
                    <a:pt x="101" y="132"/>
                  </a:lnTo>
                  <a:lnTo>
                    <a:pt x="103" y="129"/>
                  </a:lnTo>
                  <a:lnTo>
                    <a:pt x="104" y="127"/>
                  </a:lnTo>
                  <a:lnTo>
                    <a:pt x="104" y="126"/>
                  </a:lnTo>
                  <a:lnTo>
                    <a:pt x="105" y="125"/>
                  </a:lnTo>
                  <a:lnTo>
                    <a:pt x="106" y="123"/>
                  </a:lnTo>
                  <a:lnTo>
                    <a:pt x="107" y="120"/>
                  </a:lnTo>
                  <a:lnTo>
                    <a:pt x="107" y="119"/>
                  </a:lnTo>
                  <a:lnTo>
                    <a:pt x="107" y="117"/>
                  </a:lnTo>
                  <a:lnTo>
                    <a:pt x="108" y="113"/>
                  </a:lnTo>
                  <a:lnTo>
                    <a:pt x="109" y="110"/>
                  </a:lnTo>
                  <a:lnTo>
                    <a:pt x="109" y="109"/>
                  </a:lnTo>
                  <a:lnTo>
                    <a:pt x="109" y="108"/>
                  </a:lnTo>
                  <a:lnTo>
                    <a:pt x="109" y="106"/>
                  </a:lnTo>
                  <a:lnTo>
                    <a:pt x="110" y="102"/>
                  </a:lnTo>
                  <a:lnTo>
                    <a:pt x="110" y="100"/>
                  </a:lnTo>
                  <a:lnTo>
                    <a:pt x="110" y="97"/>
                  </a:lnTo>
                  <a:lnTo>
                    <a:pt x="110" y="93"/>
                  </a:lnTo>
                  <a:lnTo>
                    <a:pt x="110" y="88"/>
                  </a:lnTo>
                  <a:lnTo>
                    <a:pt x="110" y="87"/>
                  </a:lnTo>
                  <a:lnTo>
                    <a:pt x="110" y="86"/>
                  </a:lnTo>
                  <a:lnTo>
                    <a:pt x="110" y="82"/>
                  </a:lnTo>
                  <a:lnTo>
                    <a:pt x="110" y="78"/>
                  </a:lnTo>
                  <a:lnTo>
                    <a:pt x="110" y="76"/>
                  </a:lnTo>
                  <a:lnTo>
                    <a:pt x="110" y="74"/>
                  </a:lnTo>
                  <a:lnTo>
                    <a:pt x="109" y="70"/>
                  </a:lnTo>
                  <a:lnTo>
                    <a:pt x="109" y="69"/>
                  </a:lnTo>
                  <a:lnTo>
                    <a:pt x="109" y="66"/>
                  </a:lnTo>
                  <a:lnTo>
                    <a:pt x="108" y="63"/>
                  </a:lnTo>
                  <a:lnTo>
                    <a:pt x="107" y="60"/>
                  </a:lnTo>
                  <a:lnTo>
                    <a:pt x="107" y="58"/>
                  </a:lnTo>
                  <a:lnTo>
                    <a:pt x="107" y="57"/>
                  </a:lnTo>
                  <a:lnTo>
                    <a:pt x="106" y="55"/>
                  </a:lnTo>
                  <a:lnTo>
                    <a:pt x="105" y="53"/>
                  </a:lnTo>
                  <a:lnTo>
                    <a:pt x="105" y="52"/>
                  </a:lnTo>
                  <a:lnTo>
                    <a:pt x="104" y="49"/>
                  </a:lnTo>
                  <a:lnTo>
                    <a:pt x="103" y="47"/>
                  </a:lnTo>
                  <a:lnTo>
                    <a:pt x="101" y="46"/>
                  </a:lnTo>
                  <a:lnTo>
                    <a:pt x="100" y="45"/>
                  </a:lnTo>
                  <a:lnTo>
                    <a:pt x="99" y="43"/>
                  </a:lnTo>
                  <a:lnTo>
                    <a:pt x="98" y="42"/>
                  </a:lnTo>
                  <a:lnTo>
                    <a:pt x="97" y="41"/>
                  </a:lnTo>
                  <a:lnTo>
                    <a:pt x="96" y="40"/>
                  </a:lnTo>
                  <a:lnTo>
                    <a:pt x="95" y="39"/>
                  </a:lnTo>
                  <a:lnTo>
                    <a:pt x="93" y="38"/>
                  </a:lnTo>
                  <a:lnTo>
                    <a:pt x="91" y="36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82" y="32"/>
                  </a:lnTo>
                  <a:lnTo>
                    <a:pt x="81" y="32"/>
                  </a:lnTo>
                  <a:lnTo>
                    <a:pt x="80" y="32"/>
                  </a:lnTo>
                  <a:lnTo>
                    <a:pt x="78" y="31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69" y="30"/>
                  </a:lnTo>
                  <a:lnTo>
                    <a:pt x="65" y="30"/>
                  </a:lnTo>
                  <a:lnTo>
                    <a:pt x="61" y="30"/>
                  </a:lnTo>
                  <a:lnTo>
                    <a:pt x="57" y="30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35" y="3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86" name="Rectangle 10"/>
            <p:cNvSpPr>
              <a:spLocks noChangeArrowheads="1"/>
            </p:cNvSpPr>
            <p:nvPr/>
          </p:nvSpPr>
          <p:spPr bwMode="auto">
            <a:xfrm>
              <a:off x="505" y="2827"/>
              <a:ext cx="11" cy="5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87" name="Freeform 11"/>
            <p:cNvSpPr>
              <a:spLocks/>
            </p:cNvSpPr>
            <p:nvPr/>
          </p:nvSpPr>
          <p:spPr bwMode="auto">
            <a:xfrm>
              <a:off x="525" y="2826"/>
              <a:ext cx="51" cy="61"/>
            </a:xfrm>
            <a:custGeom>
              <a:avLst/>
              <a:gdLst>
                <a:gd name="T0" fmla="*/ 6 w 153"/>
                <a:gd name="T1" fmla="*/ 5 h 182"/>
                <a:gd name="T2" fmla="*/ 5 w 153"/>
                <a:gd name="T3" fmla="*/ 6 h 182"/>
                <a:gd name="T4" fmla="*/ 5 w 153"/>
                <a:gd name="T5" fmla="*/ 6 h 182"/>
                <a:gd name="T6" fmla="*/ 5 w 153"/>
                <a:gd name="T7" fmla="*/ 6 h 182"/>
                <a:gd name="T8" fmla="*/ 4 w 153"/>
                <a:gd name="T9" fmla="*/ 6 h 182"/>
                <a:gd name="T10" fmla="*/ 4 w 153"/>
                <a:gd name="T11" fmla="*/ 7 h 182"/>
                <a:gd name="T12" fmla="*/ 3 w 153"/>
                <a:gd name="T13" fmla="*/ 7 h 182"/>
                <a:gd name="T14" fmla="*/ 3 w 153"/>
                <a:gd name="T15" fmla="*/ 7 h 182"/>
                <a:gd name="T16" fmla="*/ 2 w 153"/>
                <a:gd name="T17" fmla="*/ 7 h 182"/>
                <a:gd name="T18" fmla="*/ 2 w 153"/>
                <a:gd name="T19" fmla="*/ 7 h 182"/>
                <a:gd name="T20" fmla="*/ 2 w 153"/>
                <a:gd name="T21" fmla="*/ 6 h 182"/>
                <a:gd name="T22" fmla="*/ 1 w 153"/>
                <a:gd name="T23" fmla="*/ 6 h 182"/>
                <a:gd name="T24" fmla="*/ 1 w 153"/>
                <a:gd name="T25" fmla="*/ 6 h 182"/>
                <a:gd name="T26" fmla="*/ 1 w 153"/>
                <a:gd name="T27" fmla="*/ 5 h 182"/>
                <a:gd name="T28" fmla="*/ 0 w 153"/>
                <a:gd name="T29" fmla="*/ 5 h 182"/>
                <a:gd name="T30" fmla="*/ 0 w 153"/>
                <a:gd name="T31" fmla="*/ 5 h 182"/>
                <a:gd name="T32" fmla="*/ 0 w 153"/>
                <a:gd name="T33" fmla="*/ 4 h 182"/>
                <a:gd name="T34" fmla="*/ 0 w 153"/>
                <a:gd name="T35" fmla="*/ 4 h 182"/>
                <a:gd name="T36" fmla="*/ 0 w 153"/>
                <a:gd name="T37" fmla="*/ 3 h 182"/>
                <a:gd name="T38" fmla="*/ 0 w 153"/>
                <a:gd name="T39" fmla="*/ 2 h 182"/>
                <a:gd name="T40" fmla="*/ 0 w 153"/>
                <a:gd name="T41" fmla="*/ 2 h 182"/>
                <a:gd name="T42" fmla="*/ 1 w 153"/>
                <a:gd name="T43" fmla="*/ 1 h 182"/>
                <a:gd name="T44" fmla="*/ 1 w 153"/>
                <a:gd name="T45" fmla="*/ 1 h 182"/>
                <a:gd name="T46" fmla="*/ 1 w 153"/>
                <a:gd name="T47" fmla="*/ 1 h 182"/>
                <a:gd name="T48" fmla="*/ 2 w 153"/>
                <a:gd name="T49" fmla="*/ 0 h 182"/>
                <a:gd name="T50" fmla="*/ 2 w 153"/>
                <a:gd name="T51" fmla="*/ 0 h 182"/>
                <a:gd name="T52" fmla="*/ 3 w 153"/>
                <a:gd name="T53" fmla="*/ 0 h 182"/>
                <a:gd name="T54" fmla="*/ 3 w 153"/>
                <a:gd name="T55" fmla="*/ 0 h 182"/>
                <a:gd name="T56" fmla="*/ 3 w 153"/>
                <a:gd name="T57" fmla="*/ 0 h 182"/>
                <a:gd name="T58" fmla="*/ 4 w 153"/>
                <a:gd name="T59" fmla="*/ 0 h 182"/>
                <a:gd name="T60" fmla="*/ 4 w 153"/>
                <a:gd name="T61" fmla="*/ 0 h 182"/>
                <a:gd name="T62" fmla="*/ 5 w 153"/>
                <a:gd name="T63" fmla="*/ 1 h 182"/>
                <a:gd name="T64" fmla="*/ 5 w 153"/>
                <a:gd name="T65" fmla="*/ 1 h 182"/>
                <a:gd name="T66" fmla="*/ 5 w 153"/>
                <a:gd name="T67" fmla="*/ 1 h 182"/>
                <a:gd name="T68" fmla="*/ 6 w 153"/>
                <a:gd name="T69" fmla="*/ 2 h 182"/>
                <a:gd name="T70" fmla="*/ 4 w 153"/>
                <a:gd name="T71" fmla="*/ 2 h 182"/>
                <a:gd name="T72" fmla="*/ 4 w 153"/>
                <a:gd name="T73" fmla="*/ 2 h 182"/>
                <a:gd name="T74" fmla="*/ 4 w 153"/>
                <a:gd name="T75" fmla="*/ 1 h 182"/>
                <a:gd name="T76" fmla="*/ 4 w 153"/>
                <a:gd name="T77" fmla="*/ 1 h 182"/>
                <a:gd name="T78" fmla="*/ 3 w 153"/>
                <a:gd name="T79" fmla="*/ 1 h 182"/>
                <a:gd name="T80" fmla="*/ 3 w 153"/>
                <a:gd name="T81" fmla="*/ 1 h 182"/>
                <a:gd name="T82" fmla="*/ 3 w 153"/>
                <a:gd name="T83" fmla="*/ 1 h 182"/>
                <a:gd name="T84" fmla="*/ 2 w 153"/>
                <a:gd name="T85" fmla="*/ 1 h 182"/>
                <a:gd name="T86" fmla="*/ 2 w 153"/>
                <a:gd name="T87" fmla="*/ 2 h 182"/>
                <a:gd name="T88" fmla="*/ 2 w 153"/>
                <a:gd name="T89" fmla="*/ 2 h 182"/>
                <a:gd name="T90" fmla="*/ 1 w 153"/>
                <a:gd name="T91" fmla="*/ 2 h 182"/>
                <a:gd name="T92" fmla="*/ 1 w 153"/>
                <a:gd name="T93" fmla="*/ 3 h 182"/>
                <a:gd name="T94" fmla="*/ 1 w 153"/>
                <a:gd name="T95" fmla="*/ 4 h 182"/>
                <a:gd name="T96" fmla="*/ 1 w 153"/>
                <a:gd name="T97" fmla="*/ 4 h 182"/>
                <a:gd name="T98" fmla="*/ 1 w 153"/>
                <a:gd name="T99" fmla="*/ 5 h 182"/>
                <a:gd name="T100" fmla="*/ 2 w 153"/>
                <a:gd name="T101" fmla="*/ 5 h 182"/>
                <a:gd name="T102" fmla="*/ 2 w 153"/>
                <a:gd name="T103" fmla="*/ 5 h 182"/>
                <a:gd name="T104" fmla="*/ 2 w 153"/>
                <a:gd name="T105" fmla="*/ 6 h 182"/>
                <a:gd name="T106" fmla="*/ 3 w 153"/>
                <a:gd name="T107" fmla="*/ 6 h 182"/>
                <a:gd name="T108" fmla="*/ 3 w 153"/>
                <a:gd name="T109" fmla="*/ 6 h 182"/>
                <a:gd name="T110" fmla="*/ 4 w 153"/>
                <a:gd name="T111" fmla="*/ 6 h 182"/>
                <a:gd name="T112" fmla="*/ 4 w 153"/>
                <a:gd name="T113" fmla="*/ 5 h 182"/>
                <a:gd name="T114" fmla="*/ 4 w 153"/>
                <a:gd name="T115" fmla="*/ 5 h 182"/>
                <a:gd name="T116" fmla="*/ 4 w 153"/>
                <a:gd name="T117" fmla="*/ 5 h 182"/>
                <a:gd name="T118" fmla="*/ 4 w 153"/>
                <a:gd name="T119" fmla="*/ 4 h 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3"/>
                <a:gd name="T181" fmla="*/ 0 h 182"/>
                <a:gd name="T182" fmla="*/ 153 w 153"/>
                <a:gd name="T183" fmla="*/ 182 h 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3" h="182">
                  <a:moveTo>
                    <a:pt x="119" y="114"/>
                  </a:moveTo>
                  <a:lnTo>
                    <a:pt x="153" y="125"/>
                  </a:lnTo>
                  <a:lnTo>
                    <a:pt x="153" y="127"/>
                  </a:lnTo>
                  <a:lnTo>
                    <a:pt x="152" y="128"/>
                  </a:lnTo>
                  <a:lnTo>
                    <a:pt x="151" y="132"/>
                  </a:lnTo>
                  <a:lnTo>
                    <a:pt x="150" y="136"/>
                  </a:lnTo>
                  <a:lnTo>
                    <a:pt x="149" y="139"/>
                  </a:lnTo>
                  <a:lnTo>
                    <a:pt x="148" y="140"/>
                  </a:lnTo>
                  <a:lnTo>
                    <a:pt x="147" y="141"/>
                  </a:lnTo>
                  <a:lnTo>
                    <a:pt x="146" y="144"/>
                  </a:lnTo>
                  <a:lnTo>
                    <a:pt x="145" y="147"/>
                  </a:lnTo>
                  <a:lnTo>
                    <a:pt x="144" y="148"/>
                  </a:lnTo>
                  <a:lnTo>
                    <a:pt x="143" y="150"/>
                  </a:lnTo>
                  <a:lnTo>
                    <a:pt x="142" y="153"/>
                  </a:lnTo>
                  <a:lnTo>
                    <a:pt x="140" y="155"/>
                  </a:lnTo>
                  <a:lnTo>
                    <a:pt x="138" y="156"/>
                  </a:lnTo>
                  <a:lnTo>
                    <a:pt x="137" y="157"/>
                  </a:lnTo>
                  <a:lnTo>
                    <a:pt x="135" y="160"/>
                  </a:lnTo>
                  <a:lnTo>
                    <a:pt x="134" y="161"/>
                  </a:lnTo>
                  <a:lnTo>
                    <a:pt x="133" y="162"/>
                  </a:lnTo>
                  <a:lnTo>
                    <a:pt x="131" y="163"/>
                  </a:lnTo>
                  <a:lnTo>
                    <a:pt x="130" y="164"/>
                  </a:lnTo>
                  <a:lnTo>
                    <a:pt x="129" y="166"/>
                  </a:lnTo>
                  <a:lnTo>
                    <a:pt x="127" y="168"/>
                  </a:lnTo>
                  <a:lnTo>
                    <a:pt x="125" y="170"/>
                  </a:lnTo>
                  <a:lnTo>
                    <a:pt x="124" y="170"/>
                  </a:lnTo>
                  <a:lnTo>
                    <a:pt x="122" y="171"/>
                  </a:lnTo>
                  <a:lnTo>
                    <a:pt x="119" y="172"/>
                  </a:lnTo>
                  <a:lnTo>
                    <a:pt x="118" y="173"/>
                  </a:lnTo>
                  <a:lnTo>
                    <a:pt x="117" y="174"/>
                  </a:lnTo>
                  <a:lnTo>
                    <a:pt x="115" y="175"/>
                  </a:lnTo>
                  <a:lnTo>
                    <a:pt x="112" y="176"/>
                  </a:lnTo>
                  <a:lnTo>
                    <a:pt x="111" y="176"/>
                  </a:lnTo>
                  <a:lnTo>
                    <a:pt x="109" y="177"/>
                  </a:lnTo>
                  <a:lnTo>
                    <a:pt x="106" y="178"/>
                  </a:lnTo>
                  <a:lnTo>
                    <a:pt x="104" y="178"/>
                  </a:lnTo>
                  <a:lnTo>
                    <a:pt x="103" y="179"/>
                  </a:lnTo>
                  <a:lnTo>
                    <a:pt x="100" y="179"/>
                  </a:lnTo>
                  <a:lnTo>
                    <a:pt x="97" y="180"/>
                  </a:lnTo>
                  <a:lnTo>
                    <a:pt x="96" y="180"/>
                  </a:lnTo>
                  <a:lnTo>
                    <a:pt x="94" y="180"/>
                  </a:lnTo>
                  <a:lnTo>
                    <a:pt x="90" y="182"/>
                  </a:lnTo>
                  <a:lnTo>
                    <a:pt x="88" y="182"/>
                  </a:lnTo>
                  <a:lnTo>
                    <a:pt x="87" y="182"/>
                  </a:lnTo>
                  <a:lnTo>
                    <a:pt x="84" y="182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8" y="182"/>
                  </a:lnTo>
                  <a:lnTo>
                    <a:pt x="76" y="182"/>
                  </a:lnTo>
                  <a:lnTo>
                    <a:pt x="73" y="182"/>
                  </a:lnTo>
                  <a:lnTo>
                    <a:pt x="71" y="182"/>
                  </a:lnTo>
                  <a:lnTo>
                    <a:pt x="69" y="180"/>
                  </a:lnTo>
                  <a:lnTo>
                    <a:pt x="68" y="180"/>
                  </a:lnTo>
                  <a:lnTo>
                    <a:pt x="67" y="180"/>
                  </a:lnTo>
                  <a:lnTo>
                    <a:pt x="64" y="180"/>
                  </a:lnTo>
                  <a:lnTo>
                    <a:pt x="62" y="179"/>
                  </a:lnTo>
                  <a:lnTo>
                    <a:pt x="59" y="179"/>
                  </a:lnTo>
                  <a:lnTo>
                    <a:pt x="57" y="178"/>
                  </a:lnTo>
                  <a:lnTo>
                    <a:pt x="56" y="178"/>
                  </a:lnTo>
                  <a:lnTo>
                    <a:pt x="55" y="178"/>
                  </a:lnTo>
                  <a:lnTo>
                    <a:pt x="52" y="177"/>
                  </a:lnTo>
                  <a:lnTo>
                    <a:pt x="50" y="176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5" y="174"/>
                  </a:lnTo>
                  <a:lnTo>
                    <a:pt x="41" y="172"/>
                  </a:lnTo>
                  <a:lnTo>
                    <a:pt x="39" y="171"/>
                  </a:lnTo>
                  <a:lnTo>
                    <a:pt x="38" y="170"/>
                  </a:lnTo>
                  <a:lnTo>
                    <a:pt x="36" y="169"/>
                  </a:lnTo>
                  <a:lnTo>
                    <a:pt x="35" y="168"/>
                  </a:lnTo>
                  <a:lnTo>
                    <a:pt x="33" y="167"/>
                  </a:lnTo>
                  <a:lnTo>
                    <a:pt x="32" y="166"/>
                  </a:lnTo>
                  <a:lnTo>
                    <a:pt x="29" y="163"/>
                  </a:lnTo>
                  <a:lnTo>
                    <a:pt x="26" y="162"/>
                  </a:lnTo>
                  <a:lnTo>
                    <a:pt x="25" y="160"/>
                  </a:lnTo>
                  <a:lnTo>
                    <a:pt x="24" y="159"/>
                  </a:lnTo>
                  <a:lnTo>
                    <a:pt x="22" y="158"/>
                  </a:lnTo>
                  <a:lnTo>
                    <a:pt x="21" y="156"/>
                  </a:lnTo>
                  <a:lnTo>
                    <a:pt x="20" y="155"/>
                  </a:lnTo>
                  <a:lnTo>
                    <a:pt x="18" y="153"/>
                  </a:lnTo>
                  <a:lnTo>
                    <a:pt x="17" y="152"/>
                  </a:lnTo>
                  <a:lnTo>
                    <a:pt x="16" y="150"/>
                  </a:lnTo>
                  <a:lnTo>
                    <a:pt x="15" y="148"/>
                  </a:lnTo>
                  <a:lnTo>
                    <a:pt x="14" y="146"/>
                  </a:lnTo>
                  <a:lnTo>
                    <a:pt x="13" y="144"/>
                  </a:lnTo>
                  <a:lnTo>
                    <a:pt x="10" y="141"/>
                  </a:lnTo>
                  <a:lnTo>
                    <a:pt x="9" y="139"/>
                  </a:lnTo>
                  <a:lnTo>
                    <a:pt x="8" y="138"/>
                  </a:lnTo>
                  <a:lnTo>
                    <a:pt x="7" y="136"/>
                  </a:lnTo>
                  <a:lnTo>
                    <a:pt x="7" y="135"/>
                  </a:lnTo>
                  <a:lnTo>
                    <a:pt x="7" y="134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4" y="125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3" y="121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1" y="112"/>
                  </a:lnTo>
                  <a:lnTo>
                    <a:pt x="1" y="110"/>
                  </a:lnTo>
                  <a:lnTo>
                    <a:pt x="1" y="109"/>
                  </a:lnTo>
                  <a:lnTo>
                    <a:pt x="1" y="107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1" y="72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5" y="56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8" y="45"/>
                  </a:lnTo>
                  <a:lnTo>
                    <a:pt x="9" y="43"/>
                  </a:lnTo>
                  <a:lnTo>
                    <a:pt x="10" y="42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29"/>
                  </a:lnTo>
                  <a:lnTo>
                    <a:pt x="20" y="28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9" y="18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8" y="12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3" y="9"/>
                  </a:lnTo>
                  <a:lnTo>
                    <a:pt x="45" y="8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10" y="4"/>
                  </a:lnTo>
                  <a:lnTo>
                    <a:pt x="111" y="4"/>
                  </a:lnTo>
                  <a:lnTo>
                    <a:pt x="113" y="5"/>
                  </a:lnTo>
                  <a:lnTo>
                    <a:pt x="114" y="7"/>
                  </a:lnTo>
                  <a:lnTo>
                    <a:pt x="117" y="8"/>
                  </a:lnTo>
                  <a:lnTo>
                    <a:pt x="119" y="9"/>
                  </a:lnTo>
                  <a:lnTo>
                    <a:pt x="120" y="9"/>
                  </a:lnTo>
                  <a:lnTo>
                    <a:pt x="124" y="11"/>
                  </a:lnTo>
                  <a:lnTo>
                    <a:pt x="125" y="12"/>
                  </a:lnTo>
                  <a:lnTo>
                    <a:pt x="127" y="13"/>
                  </a:lnTo>
                  <a:lnTo>
                    <a:pt x="129" y="15"/>
                  </a:lnTo>
                  <a:lnTo>
                    <a:pt x="130" y="15"/>
                  </a:lnTo>
                  <a:lnTo>
                    <a:pt x="131" y="16"/>
                  </a:lnTo>
                  <a:lnTo>
                    <a:pt x="132" y="17"/>
                  </a:lnTo>
                  <a:lnTo>
                    <a:pt x="134" y="19"/>
                  </a:lnTo>
                  <a:lnTo>
                    <a:pt x="136" y="20"/>
                  </a:lnTo>
                  <a:lnTo>
                    <a:pt x="137" y="23"/>
                  </a:lnTo>
                  <a:lnTo>
                    <a:pt x="138" y="24"/>
                  </a:lnTo>
                  <a:lnTo>
                    <a:pt x="140" y="26"/>
                  </a:lnTo>
                  <a:lnTo>
                    <a:pt x="142" y="27"/>
                  </a:lnTo>
                  <a:lnTo>
                    <a:pt x="143" y="29"/>
                  </a:lnTo>
                  <a:lnTo>
                    <a:pt x="144" y="31"/>
                  </a:lnTo>
                  <a:lnTo>
                    <a:pt x="145" y="33"/>
                  </a:lnTo>
                  <a:lnTo>
                    <a:pt x="146" y="35"/>
                  </a:lnTo>
                  <a:lnTo>
                    <a:pt x="147" y="36"/>
                  </a:lnTo>
                  <a:lnTo>
                    <a:pt x="147" y="37"/>
                  </a:lnTo>
                  <a:lnTo>
                    <a:pt x="149" y="42"/>
                  </a:lnTo>
                  <a:lnTo>
                    <a:pt x="150" y="44"/>
                  </a:lnTo>
                  <a:lnTo>
                    <a:pt x="151" y="46"/>
                  </a:lnTo>
                  <a:lnTo>
                    <a:pt x="151" y="47"/>
                  </a:lnTo>
                  <a:lnTo>
                    <a:pt x="151" y="49"/>
                  </a:lnTo>
                  <a:lnTo>
                    <a:pt x="152" y="51"/>
                  </a:lnTo>
                  <a:lnTo>
                    <a:pt x="118" y="60"/>
                  </a:lnTo>
                  <a:lnTo>
                    <a:pt x="118" y="58"/>
                  </a:lnTo>
                  <a:lnTo>
                    <a:pt x="117" y="57"/>
                  </a:lnTo>
                  <a:lnTo>
                    <a:pt x="117" y="56"/>
                  </a:lnTo>
                  <a:lnTo>
                    <a:pt x="117" y="55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49"/>
                  </a:lnTo>
                  <a:lnTo>
                    <a:pt x="113" y="47"/>
                  </a:lnTo>
                  <a:lnTo>
                    <a:pt x="112" y="45"/>
                  </a:lnTo>
                  <a:lnTo>
                    <a:pt x="111" y="44"/>
                  </a:lnTo>
                  <a:lnTo>
                    <a:pt x="110" y="43"/>
                  </a:lnTo>
                  <a:lnTo>
                    <a:pt x="109" y="42"/>
                  </a:lnTo>
                  <a:lnTo>
                    <a:pt x="108" y="40"/>
                  </a:lnTo>
                  <a:lnTo>
                    <a:pt x="106" y="39"/>
                  </a:lnTo>
                  <a:lnTo>
                    <a:pt x="105" y="39"/>
                  </a:lnTo>
                  <a:lnTo>
                    <a:pt x="103" y="37"/>
                  </a:lnTo>
                  <a:lnTo>
                    <a:pt x="102" y="36"/>
                  </a:lnTo>
                  <a:lnTo>
                    <a:pt x="101" y="35"/>
                  </a:lnTo>
                  <a:lnTo>
                    <a:pt x="100" y="34"/>
                  </a:lnTo>
                  <a:lnTo>
                    <a:pt x="98" y="34"/>
                  </a:lnTo>
                  <a:lnTo>
                    <a:pt x="97" y="33"/>
                  </a:lnTo>
                  <a:lnTo>
                    <a:pt x="96" y="32"/>
                  </a:lnTo>
                  <a:lnTo>
                    <a:pt x="94" y="32"/>
                  </a:lnTo>
                  <a:lnTo>
                    <a:pt x="93" y="31"/>
                  </a:lnTo>
                  <a:lnTo>
                    <a:pt x="90" y="31"/>
                  </a:lnTo>
                  <a:lnTo>
                    <a:pt x="89" y="31"/>
                  </a:lnTo>
                  <a:lnTo>
                    <a:pt x="87" y="30"/>
                  </a:lnTo>
                  <a:lnTo>
                    <a:pt x="86" y="30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81" y="30"/>
                  </a:lnTo>
                  <a:lnTo>
                    <a:pt x="78" y="30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3" y="30"/>
                  </a:lnTo>
                  <a:lnTo>
                    <a:pt x="71" y="31"/>
                  </a:lnTo>
                  <a:lnTo>
                    <a:pt x="70" y="31"/>
                  </a:lnTo>
                  <a:lnTo>
                    <a:pt x="69" y="31"/>
                  </a:lnTo>
                  <a:lnTo>
                    <a:pt x="67" y="32"/>
                  </a:lnTo>
                  <a:lnTo>
                    <a:pt x="65" y="33"/>
                  </a:lnTo>
                  <a:lnTo>
                    <a:pt x="64" y="33"/>
                  </a:lnTo>
                  <a:lnTo>
                    <a:pt x="63" y="33"/>
                  </a:lnTo>
                  <a:lnTo>
                    <a:pt x="61" y="34"/>
                  </a:lnTo>
                  <a:lnTo>
                    <a:pt x="59" y="35"/>
                  </a:lnTo>
                  <a:lnTo>
                    <a:pt x="58" y="35"/>
                  </a:lnTo>
                  <a:lnTo>
                    <a:pt x="56" y="36"/>
                  </a:lnTo>
                  <a:lnTo>
                    <a:pt x="55" y="37"/>
                  </a:lnTo>
                  <a:lnTo>
                    <a:pt x="53" y="40"/>
                  </a:lnTo>
                  <a:lnTo>
                    <a:pt x="52" y="41"/>
                  </a:lnTo>
                  <a:lnTo>
                    <a:pt x="50" y="43"/>
                  </a:lnTo>
                  <a:lnTo>
                    <a:pt x="49" y="44"/>
                  </a:lnTo>
                  <a:lnTo>
                    <a:pt x="47" y="46"/>
                  </a:lnTo>
                  <a:lnTo>
                    <a:pt x="46" y="48"/>
                  </a:lnTo>
                  <a:lnTo>
                    <a:pt x="45" y="49"/>
                  </a:lnTo>
                  <a:lnTo>
                    <a:pt x="45" y="50"/>
                  </a:lnTo>
                  <a:lnTo>
                    <a:pt x="43" y="52"/>
                  </a:lnTo>
                  <a:lnTo>
                    <a:pt x="42" y="53"/>
                  </a:lnTo>
                  <a:lnTo>
                    <a:pt x="41" y="55"/>
                  </a:lnTo>
                  <a:lnTo>
                    <a:pt x="41" y="57"/>
                  </a:lnTo>
                  <a:lnTo>
                    <a:pt x="40" y="60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8" y="65"/>
                  </a:lnTo>
                  <a:lnTo>
                    <a:pt x="38" y="68"/>
                  </a:lnTo>
                  <a:lnTo>
                    <a:pt x="37" y="71"/>
                  </a:lnTo>
                  <a:lnTo>
                    <a:pt x="37" y="72"/>
                  </a:lnTo>
                  <a:lnTo>
                    <a:pt x="37" y="75"/>
                  </a:lnTo>
                  <a:lnTo>
                    <a:pt x="36" y="78"/>
                  </a:lnTo>
                  <a:lnTo>
                    <a:pt x="36" y="80"/>
                  </a:lnTo>
                  <a:lnTo>
                    <a:pt x="36" y="82"/>
                  </a:lnTo>
                  <a:lnTo>
                    <a:pt x="36" y="85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6" y="94"/>
                  </a:lnTo>
                  <a:lnTo>
                    <a:pt x="36" y="98"/>
                  </a:lnTo>
                  <a:lnTo>
                    <a:pt x="36" y="99"/>
                  </a:lnTo>
                  <a:lnTo>
                    <a:pt x="36" y="101"/>
                  </a:lnTo>
                  <a:lnTo>
                    <a:pt x="37" y="106"/>
                  </a:lnTo>
                  <a:lnTo>
                    <a:pt x="37" y="109"/>
                  </a:lnTo>
                  <a:lnTo>
                    <a:pt x="37" y="110"/>
                  </a:lnTo>
                  <a:lnTo>
                    <a:pt x="38" y="112"/>
                  </a:lnTo>
                  <a:lnTo>
                    <a:pt x="38" y="115"/>
                  </a:lnTo>
                  <a:lnTo>
                    <a:pt x="39" y="119"/>
                  </a:lnTo>
                  <a:lnTo>
                    <a:pt x="39" y="120"/>
                  </a:lnTo>
                  <a:lnTo>
                    <a:pt x="40" y="122"/>
                  </a:lnTo>
                  <a:lnTo>
                    <a:pt x="40" y="124"/>
                  </a:lnTo>
                  <a:lnTo>
                    <a:pt x="41" y="127"/>
                  </a:lnTo>
                  <a:lnTo>
                    <a:pt x="42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6" y="134"/>
                  </a:lnTo>
                  <a:lnTo>
                    <a:pt x="47" y="136"/>
                  </a:lnTo>
                  <a:lnTo>
                    <a:pt x="48" y="138"/>
                  </a:lnTo>
                  <a:lnTo>
                    <a:pt x="50" y="139"/>
                  </a:lnTo>
                  <a:lnTo>
                    <a:pt x="51" y="140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4"/>
                  </a:lnTo>
                  <a:lnTo>
                    <a:pt x="56" y="145"/>
                  </a:lnTo>
                  <a:lnTo>
                    <a:pt x="58" y="146"/>
                  </a:lnTo>
                  <a:lnTo>
                    <a:pt x="59" y="146"/>
                  </a:lnTo>
                  <a:lnTo>
                    <a:pt x="61" y="147"/>
                  </a:lnTo>
                  <a:lnTo>
                    <a:pt x="62" y="148"/>
                  </a:lnTo>
                  <a:lnTo>
                    <a:pt x="64" y="148"/>
                  </a:lnTo>
                  <a:lnTo>
                    <a:pt x="66" y="150"/>
                  </a:lnTo>
                  <a:lnTo>
                    <a:pt x="68" y="151"/>
                  </a:lnTo>
                  <a:lnTo>
                    <a:pt x="69" y="151"/>
                  </a:lnTo>
                  <a:lnTo>
                    <a:pt x="70" y="151"/>
                  </a:lnTo>
                  <a:lnTo>
                    <a:pt x="72" y="152"/>
                  </a:lnTo>
                  <a:lnTo>
                    <a:pt x="73" y="152"/>
                  </a:lnTo>
                  <a:lnTo>
                    <a:pt x="76" y="152"/>
                  </a:lnTo>
                  <a:lnTo>
                    <a:pt x="78" y="152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6" y="151"/>
                  </a:lnTo>
                  <a:lnTo>
                    <a:pt x="88" y="151"/>
                  </a:lnTo>
                  <a:lnTo>
                    <a:pt x="90" y="151"/>
                  </a:lnTo>
                  <a:lnTo>
                    <a:pt x="92" y="150"/>
                  </a:lnTo>
                  <a:lnTo>
                    <a:pt x="93" y="150"/>
                  </a:lnTo>
                  <a:lnTo>
                    <a:pt x="95" y="148"/>
                  </a:lnTo>
                  <a:lnTo>
                    <a:pt x="96" y="148"/>
                  </a:lnTo>
                  <a:lnTo>
                    <a:pt x="98" y="147"/>
                  </a:lnTo>
                  <a:lnTo>
                    <a:pt x="99" y="146"/>
                  </a:lnTo>
                  <a:lnTo>
                    <a:pt x="100" y="145"/>
                  </a:lnTo>
                  <a:lnTo>
                    <a:pt x="102" y="145"/>
                  </a:lnTo>
                  <a:lnTo>
                    <a:pt x="103" y="144"/>
                  </a:lnTo>
                  <a:lnTo>
                    <a:pt x="104" y="143"/>
                  </a:lnTo>
                  <a:lnTo>
                    <a:pt x="105" y="141"/>
                  </a:lnTo>
                  <a:lnTo>
                    <a:pt x="106" y="140"/>
                  </a:lnTo>
                  <a:lnTo>
                    <a:pt x="109" y="139"/>
                  </a:lnTo>
                  <a:lnTo>
                    <a:pt x="110" y="138"/>
                  </a:lnTo>
                  <a:lnTo>
                    <a:pt x="111" y="136"/>
                  </a:lnTo>
                  <a:lnTo>
                    <a:pt x="112" y="135"/>
                  </a:lnTo>
                  <a:lnTo>
                    <a:pt x="113" y="132"/>
                  </a:lnTo>
                  <a:lnTo>
                    <a:pt x="113" y="131"/>
                  </a:lnTo>
                  <a:lnTo>
                    <a:pt x="115" y="127"/>
                  </a:lnTo>
                  <a:lnTo>
                    <a:pt x="115" y="126"/>
                  </a:lnTo>
                  <a:lnTo>
                    <a:pt x="116" y="125"/>
                  </a:lnTo>
                  <a:lnTo>
                    <a:pt x="117" y="123"/>
                  </a:lnTo>
                  <a:lnTo>
                    <a:pt x="117" y="121"/>
                  </a:lnTo>
                  <a:lnTo>
                    <a:pt x="118" y="119"/>
                  </a:lnTo>
                  <a:lnTo>
                    <a:pt x="118" y="116"/>
                  </a:lnTo>
                  <a:lnTo>
                    <a:pt x="119" y="11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88" name="Freeform 12"/>
            <p:cNvSpPr>
              <a:spLocks/>
            </p:cNvSpPr>
            <p:nvPr/>
          </p:nvSpPr>
          <p:spPr bwMode="auto">
            <a:xfrm>
              <a:off x="583" y="2826"/>
              <a:ext cx="51" cy="61"/>
            </a:xfrm>
            <a:custGeom>
              <a:avLst/>
              <a:gdLst>
                <a:gd name="T0" fmla="*/ 6 w 153"/>
                <a:gd name="T1" fmla="*/ 5 h 182"/>
                <a:gd name="T2" fmla="*/ 5 w 153"/>
                <a:gd name="T3" fmla="*/ 6 h 182"/>
                <a:gd name="T4" fmla="*/ 5 w 153"/>
                <a:gd name="T5" fmla="*/ 6 h 182"/>
                <a:gd name="T6" fmla="*/ 5 w 153"/>
                <a:gd name="T7" fmla="*/ 6 h 182"/>
                <a:gd name="T8" fmla="*/ 4 w 153"/>
                <a:gd name="T9" fmla="*/ 6 h 182"/>
                <a:gd name="T10" fmla="*/ 4 w 153"/>
                <a:gd name="T11" fmla="*/ 7 h 182"/>
                <a:gd name="T12" fmla="*/ 3 w 153"/>
                <a:gd name="T13" fmla="*/ 7 h 182"/>
                <a:gd name="T14" fmla="*/ 3 w 153"/>
                <a:gd name="T15" fmla="*/ 7 h 182"/>
                <a:gd name="T16" fmla="*/ 2 w 153"/>
                <a:gd name="T17" fmla="*/ 7 h 182"/>
                <a:gd name="T18" fmla="*/ 2 w 153"/>
                <a:gd name="T19" fmla="*/ 7 h 182"/>
                <a:gd name="T20" fmla="*/ 2 w 153"/>
                <a:gd name="T21" fmla="*/ 6 h 182"/>
                <a:gd name="T22" fmla="*/ 1 w 153"/>
                <a:gd name="T23" fmla="*/ 6 h 182"/>
                <a:gd name="T24" fmla="*/ 1 w 153"/>
                <a:gd name="T25" fmla="*/ 6 h 182"/>
                <a:gd name="T26" fmla="*/ 1 w 153"/>
                <a:gd name="T27" fmla="*/ 5 h 182"/>
                <a:gd name="T28" fmla="*/ 0 w 153"/>
                <a:gd name="T29" fmla="*/ 5 h 182"/>
                <a:gd name="T30" fmla="*/ 0 w 153"/>
                <a:gd name="T31" fmla="*/ 5 h 182"/>
                <a:gd name="T32" fmla="*/ 0 w 153"/>
                <a:gd name="T33" fmla="*/ 4 h 182"/>
                <a:gd name="T34" fmla="*/ 0 w 153"/>
                <a:gd name="T35" fmla="*/ 4 h 182"/>
                <a:gd name="T36" fmla="*/ 0 w 153"/>
                <a:gd name="T37" fmla="*/ 3 h 182"/>
                <a:gd name="T38" fmla="*/ 0 w 153"/>
                <a:gd name="T39" fmla="*/ 2 h 182"/>
                <a:gd name="T40" fmla="*/ 0 w 153"/>
                <a:gd name="T41" fmla="*/ 2 h 182"/>
                <a:gd name="T42" fmla="*/ 1 w 153"/>
                <a:gd name="T43" fmla="*/ 1 h 182"/>
                <a:gd name="T44" fmla="*/ 1 w 153"/>
                <a:gd name="T45" fmla="*/ 1 h 182"/>
                <a:gd name="T46" fmla="*/ 1 w 153"/>
                <a:gd name="T47" fmla="*/ 1 h 182"/>
                <a:gd name="T48" fmla="*/ 2 w 153"/>
                <a:gd name="T49" fmla="*/ 0 h 182"/>
                <a:gd name="T50" fmla="*/ 2 w 153"/>
                <a:gd name="T51" fmla="*/ 0 h 182"/>
                <a:gd name="T52" fmla="*/ 3 w 153"/>
                <a:gd name="T53" fmla="*/ 0 h 182"/>
                <a:gd name="T54" fmla="*/ 3 w 153"/>
                <a:gd name="T55" fmla="*/ 0 h 182"/>
                <a:gd name="T56" fmla="*/ 3 w 153"/>
                <a:gd name="T57" fmla="*/ 0 h 182"/>
                <a:gd name="T58" fmla="*/ 4 w 153"/>
                <a:gd name="T59" fmla="*/ 0 h 182"/>
                <a:gd name="T60" fmla="*/ 4 w 153"/>
                <a:gd name="T61" fmla="*/ 0 h 182"/>
                <a:gd name="T62" fmla="*/ 5 w 153"/>
                <a:gd name="T63" fmla="*/ 1 h 182"/>
                <a:gd name="T64" fmla="*/ 5 w 153"/>
                <a:gd name="T65" fmla="*/ 1 h 182"/>
                <a:gd name="T66" fmla="*/ 5 w 153"/>
                <a:gd name="T67" fmla="*/ 1 h 182"/>
                <a:gd name="T68" fmla="*/ 6 w 153"/>
                <a:gd name="T69" fmla="*/ 2 h 182"/>
                <a:gd name="T70" fmla="*/ 4 w 153"/>
                <a:gd name="T71" fmla="*/ 2 h 182"/>
                <a:gd name="T72" fmla="*/ 4 w 153"/>
                <a:gd name="T73" fmla="*/ 2 h 182"/>
                <a:gd name="T74" fmla="*/ 4 w 153"/>
                <a:gd name="T75" fmla="*/ 1 h 182"/>
                <a:gd name="T76" fmla="*/ 4 w 153"/>
                <a:gd name="T77" fmla="*/ 1 h 182"/>
                <a:gd name="T78" fmla="*/ 3 w 153"/>
                <a:gd name="T79" fmla="*/ 1 h 182"/>
                <a:gd name="T80" fmla="*/ 3 w 153"/>
                <a:gd name="T81" fmla="*/ 1 h 182"/>
                <a:gd name="T82" fmla="*/ 3 w 153"/>
                <a:gd name="T83" fmla="*/ 1 h 182"/>
                <a:gd name="T84" fmla="*/ 2 w 153"/>
                <a:gd name="T85" fmla="*/ 1 h 182"/>
                <a:gd name="T86" fmla="*/ 2 w 153"/>
                <a:gd name="T87" fmla="*/ 2 h 182"/>
                <a:gd name="T88" fmla="*/ 2 w 153"/>
                <a:gd name="T89" fmla="*/ 2 h 182"/>
                <a:gd name="T90" fmla="*/ 1 w 153"/>
                <a:gd name="T91" fmla="*/ 2 h 182"/>
                <a:gd name="T92" fmla="*/ 1 w 153"/>
                <a:gd name="T93" fmla="*/ 3 h 182"/>
                <a:gd name="T94" fmla="*/ 1 w 153"/>
                <a:gd name="T95" fmla="*/ 4 h 182"/>
                <a:gd name="T96" fmla="*/ 1 w 153"/>
                <a:gd name="T97" fmla="*/ 4 h 182"/>
                <a:gd name="T98" fmla="*/ 1 w 153"/>
                <a:gd name="T99" fmla="*/ 5 h 182"/>
                <a:gd name="T100" fmla="*/ 2 w 153"/>
                <a:gd name="T101" fmla="*/ 5 h 182"/>
                <a:gd name="T102" fmla="*/ 2 w 153"/>
                <a:gd name="T103" fmla="*/ 5 h 182"/>
                <a:gd name="T104" fmla="*/ 2 w 153"/>
                <a:gd name="T105" fmla="*/ 6 h 182"/>
                <a:gd name="T106" fmla="*/ 3 w 153"/>
                <a:gd name="T107" fmla="*/ 6 h 182"/>
                <a:gd name="T108" fmla="*/ 3 w 153"/>
                <a:gd name="T109" fmla="*/ 6 h 182"/>
                <a:gd name="T110" fmla="*/ 4 w 153"/>
                <a:gd name="T111" fmla="*/ 6 h 182"/>
                <a:gd name="T112" fmla="*/ 4 w 153"/>
                <a:gd name="T113" fmla="*/ 5 h 182"/>
                <a:gd name="T114" fmla="*/ 4 w 153"/>
                <a:gd name="T115" fmla="*/ 5 h 182"/>
                <a:gd name="T116" fmla="*/ 4 w 153"/>
                <a:gd name="T117" fmla="*/ 5 h 182"/>
                <a:gd name="T118" fmla="*/ 4 w 153"/>
                <a:gd name="T119" fmla="*/ 4 h 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3"/>
                <a:gd name="T181" fmla="*/ 0 h 182"/>
                <a:gd name="T182" fmla="*/ 153 w 153"/>
                <a:gd name="T183" fmla="*/ 182 h 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3" h="182">
                  <a:moveTo>
                    <a:pt x="119" y="114"/>
                  </a:moveTo>
                  <a:lnTo>
                    <a:pt x="153" y="125"/>
                  </a:lnTo>
                  <a:lnTo>
                    <a:pt x="153" y="127"/>
                  </a:lnTo>
                  <a:lnTo>
                    <a:pt x="152" y="128"/>
                  </a:lnTo>
                  <a:lnTo>
                    <a:pt x="151" y="132"/>
                  </a:lnTo>
                  <a:lnTo>
                    <a:pt x="150" y="136"/>
                  </a:lnTo>
                  <a:lnTo>
                    <a:pt x="149" y="139"/>
                  </a:lnTo>
                  <a:lnTo>
                    <a:pt x="148" y="140"/>
                  </a:lnTo>
                  <a:lnTo>
                    <a:pt x="147" y="141"/>
                  </a:lnTo>
                  <a:lnTo>
                    <a:pt x="146" y="144"/>
                  </a:lnTo>
                  <a:lnTo>
                    <a:pt x="145" y="147"/>
                  </a:lnTo>
                  <a:lnTo>
                    <a:pt x="144" y="148"/>
                  </a:lnTo>
                  <a:lnTo>
                    <a:pt x="143" y="150"/>
                  </a:lnTo>
                  <a:lnTo>
                    <a:pt x="142" y="153"/>
                  </a:lnTo>
                  <a:lnTo>
                    <a:pt x="139" y="155"/>
                  </a:lnTo>
                  <a:lnTo>
                    <a:pt x="138" y="156"/>
                  </a:lnTo>
                  <a:lnTo>
                    <a:pt x="137" y="157"/>
                  </a:lnTo>
                  <a:lnTo>
                    <a:pt x="135" y="160"/>
                  </a:lnTo>
                  <a:lnTo>
                    <a:pt x="134" y="161"/>
                  </a:lnTo>
                  <a:lnTo>
                    <a:pt x="133" y="162"/>
                  </a:lnTo>
                  <a:lnTo>
                    <a:pt x="131" y="163"/>
                  </a:lnTo>
                  <a:lnTo>
                    <a:pt x="130" y="164"/>
                  </a:lnTo>
                  <a:lnTo>
                    <a:pt x="129" y="166"/>
                  </a:lnTo>
                  <a:lnTo>
                    <a:pt x="127" y="168"/>
                  </a:lnTo>
                  <a:lnTo>
                    <a:pt x="125" y="170"/>
                  </a:lnTo>
                  <a:lnTo>
                    <a:pt x="123" y="170"/>
                  </a:lnTo>
                  <a:lnTo>
                    <a:pt x="122" y="171"/>
                  </a:lnTo>
                  <a:lnTo>
                    <a:pt x="119" y="172"/>
                  </a:lnTo>
                  <a:lnTo>
                    <a:pt x="118" y="173"/>
                  </a:lnTo>
                  <a:lnTo>
                    <a:pt x="117" y="174"/>
                  </a:lnTo>
                  <a:lnTo>
                    <a:pt x="115" y="175"/>
                  </a:lnTo>
                  <a:lnTo>
                    <a:pt x="112" y="176"/>
                  </a:lnTo>
                  <a:lnTo>
                    <a:pt x="111" y="176"/>
                  </a:lnTo>
                  <a:lnTo>
                    <a:pt x="109" y="177"/>
                  </a:lnTo>
                  <a:lnTo>
                    <a:pt x="106" y="178"/>
                  </a:lnTo>
                  <a:lnTo>
                    <a:pt x="104" y="178"/>
                  </a:lnTo>
                  <a:lnTo>
                    <a:pt x="103" y="179"/>
                  </a:lnTo>
                  <a:lnTo>
                    <a:pt x="100" y="179"/>
                  </a:lnTo>
                  <a:lnTo>
                    <a:pt x="97" y="180"/>
                  </a:lnTo>
                  <a:lnTo>
                    <a:pt x="96" y="180"/>
                  </a:lnTo>
                  <a:lnTo>
                    <a:pt x="94" y="180"/>
                  </a:lnTo>
                  <a:lnTo>
                    <a:pt x="90" y="182"/>
                  </a:lnTo>
                  <a:lnTo>
                    <a:pt x="88" y="182"/>
                  </a:lnTo>
                  <a:lnTo>
                    <a:pt x="87" y="182"/>
                  </a:lnTo>
                  <a:lnTo>
                    <a:pt x="84" y="182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8" y="182"/>
                  </a:lnTo>
                  <a:lnTo>
                    <a:pt x="75" y="182"/>
                  </a:lnTo>
                  <a:lnTo>
                    <a:pt x="73" y="182"/>
                  </a:lnTo>
                  <a:lnTo>
                    <a:pt x="71" y="182"/>
                  </a:lnTo>
                  <a:lnTo>
                    <a:pt x="69" y="180"/>
                  </a:lnTo>
                  <a:lnTo>
                    <a:pt x="68" y="180"/>
                  </a:lnTo>
                  <a:lnTo>
                    <a:pt x="67" y="180"/>
                  </a:lnTo>
                  <a:lnTo>
                    <a:pt x="64" y="180"/>
                  </a:lnTo>
                  <a:lnTo>
                    <a:pt x="62" y="179"/>
                  </a:lnTo>
                  <a:lnTo>
                    <a:pt x="59" y="179"/>
                  </a:lnTo>
                  <a:lnTo>
                    <a:pt x="57" y="178"/>
                  </a:lnTo>
                  <a:lnTo>
                    <a:pt x="56" y="178"/>
                  </a:lnTo>
                  <a:lnTo>
                    <a:pt x="55" y="178"/>
                  </a:lnTo>
                  <a:lnTo>
                    <a:pt x="52" y="177"/>
                  </a:lnTo>
                  <a:lnTo>
                    <a:pt x="50" y="176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5" y="174"/>
                  </a:lnTo>
                  <a:lnTo>
                    <a:pt x="41" y="172"/>
                  </a:lnTo>
                  <a:lnTo>
                    <a:pt x="39" y="171"/>
                  </a:lnTo>
                  <a:lnTo>
                    <a:pt x="38" y="170"/>
                  </a:lnTo>
                  <a:lnTo>
                    <a:pt x="36" y="169"/>
                  </a:lnTo>
                  <a:lnTo>
                    <a:pt x="35" y="168"/>
                  </a:lnTo>
                  <a:lnTo>
                    <a:pt x="33" y="167"/>
                  </a:lnTo>
                  <a:lnTo>
                    <a:pt x="32" y="166"/>
                  </a:lnTo>
                  <a:lnTo>
                    <a:pt x="29" y="163"/>
                  </a:lnTo>
                  <a:lnTo>
                    <a:pt x="26" y="162"/>
                  </a:lnTo>
                  <a:lnTo>
                    <a:pt x="25" y="160"/>
                  </a:lnTo>
                  <a:lnTo>
                    <a:pt x="24" y="159"/>
                  </a:lnTo>
                  <a:lnTo>
                    <a:pt x="22" y="158"/>
                  </a:lnTo>
                  <a:lnTo>
                    <a:pt x="21" y="156"/>
                  </a:lnTo>
                  <a:lnTo>
                    <a:pt x="20" y="155"/>
                  </a:lnTo>
                  <a:lnTo>
                    <a:pt x="18" y="153"/>
                  </a:lnTo>
                  <a:lnTo>
                    <a:pt x="17" y="152"/>
                  </a:lnTo>
                  <a:lnTo>
                    <a:pt x="16" y="150"/>
                  </a:lnTo>
                  <a:lnTo>
                    <a:pt x="15" y="148"/>
                  </a:lnTo>
                  <a:lnTo>
                    <a:pt x="14" y="146"/>
                  </a:lnTo>
                  <a:lnTo>
                    <a:pt x="13" y="144"/>
                  </a:lnTo>
                  <a:lnTo>
                    <a:pt x="10" y="141"/>
                  </a:lnTo>
                  <a:lnTo>
                    <a:pt x="9" y="139"/>
                  </a:lnTo>
                  <a:lnTo>
                    <a:pt x="8" y="138"/>
                  </a:lnTo>
                  <a:lnTo>
                    <a:pt x="7" y="136"/>
                  </a:lnTo>
                  <a:lnTo>
                    <a:pt x="7" y="135"/>
                  </a:lnTo>
                  <a:lnTo>
                    <a:pt x="7" y="134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4" y="125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3" y="121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1" y="112"/>
                  </a:lnTo>
                  <a:lnTo>
                    <a:pt x="1" y="110"/>
                  </a:lnTo>
                  <a:lnTo>
                    <a:pt x="1" y="109"/>
                  </a:lnTo>
                  <a:lnTo>
                    <a:pt x="1" y="107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1" y="72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5" y="56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8" y="45"/>
                  </a:lnTo>
                  <a:lnTo>
                    <a:pt x="9" y="43"/>
                  </a:lnTo>
                  <a:lnTo>
                    <a:pt x="10" y="42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29"/>
                  </a:lnTo>
                  <a:lnTo>
                    <a:pt x="20" y="28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9" y="18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8" y="12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3" y="9"/>
                  </a:lnTo>
                  <a:lnTo>
                    <a:pt x="45" y="8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4" y="3"/>
                  </a:lnTo>
                  <a:lnTo>
                    <a:pt x="107" y="3"/>
                  </a:lnTo>
                  <a:lnTo>
                    <a:pt x="110" y="4"/>
                  </a:lnTo>
                  <a:lnTo>
                    <a:pt x="111" y="4"/>
                  </a:lnTo>
                  <a:lnTo>
                    <a:pt x="113" y="5"/>
                  </a:lnTo>
                  <a:lnTo>
                    <a:pt x="114" y="7"/>
                  </a:lnTo>
                  <a:lnTo>
                    <a:pt x="117" y="8"/>
                  </a:lnTo>
                  <a:lnTo>
                    <a:pt x="119" y="9"/>
                  </a:lnTo>
                  <a:lnTo>
                    <a:pt x="120" y="9"/>
                  </a:lnTo>
                  <a:lnTo>
                    <a:pt x="123" y="11"/>
                  </a:lnTo>
                  <a:lnTo>
                    <a:pt x="125" y="12"/>
                  </a:lnTo>
                  <a:lnTo>
                    <a:pt x="127" y="13"/>
                  </a:lnTo>
                  <a:lnTo>
                    <a:pt x="129" y="15"/>
                  </a:lnTo>
                  <a:lnTo>
                    <a:pt x="130" y="15"/>
                  </a:lnTo>
                  <a:lnTo>
                    <a:pt x="131" y="16"/>
                  </a:lnTo>
                  <a:lnTo>
                    <a:pt x="132" y="17"/>
                  </a:lnTo>
                  <a:lnTo>
                    <a:pt x="134" y="19"/>
                  </a:lnTo>
                  <a:lnTo>
                    <a:pt x="136" y="20"/>
                  </a:lnTo>
                  <a:lnTo>
                    <a:pt x="137" y="23"/>
                  </a:lnTo>
                  <a:lnTo>
                    <a:pt x="138" y="24"/>
                  </a:lnTo>
                  <a:lnTo>
                    <a:pt x="139" y="26"/>
                  </a:lnTo>
                  <a:lnTo>
                    <a:pt x="142" y="27"/>
                  </a:lnTo>
                  <a:lnTo>
                    <a:pt x="143" y="29"/>
                  </a:lnTo>
                  <a:lnTo>
                    <a:pt x="144" y="31"/>
                  </a:lnTo>
                  <a:lnTo>
                    <a:pt x="145" y="33"/>
                  </a:lnTo>
                  <a:lnTo>
                    <a:pt x="146" y="35"/>
                  </a:lnTo>
                  <a:lnTo>
                    <a:pt x="147" y="36"/>
                  </a:lnTo>
                  <a:lnTo>
                    <a:pt x="147" y="37"/>
                  </a:lnTo>
                  <a:lnTo>
                    <a:pt x="149" y="42"/>
                  </a:lnTo>
                  <a:lnTo>
                    <a:pt x="150" y="44"/>
                  </a:lnTo>
                  <a:lnTo>
                    <a:pt x="151" y="46"/>
                  </a:lnTo>
                  <a:lnTo>
                    <a:pt x="151" y="47"/>
                  </a:lnTo>
                  <a:lnTo>
                    <a:pt x="151" y="49"/>
                  </a:lnTo>
                  <a:lnTo>
                    <a:pt x="152" y="51"/>
                  </a:lnTo>
                  <a:lnTo>
                    <a:pt x="118" y="60"/>
                  </a:lnTo>
                  <a:lnTo>
                    <a:pt x="118" y="58"/>
                  </a:lnTo>
                  <a:lnTo>
                    <a:pt x="117" y="57"/>
                  </a:lnTo>
                  <a:lnTo>
                    <a:pt x="117" y="56"/>
                  </a:lnTo>
                  <a:lnTo>
                    <a:pt x="117" y="55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49"/>
                  </a:lnTo>
                  <a:lnTo>
                    <a:pt x="113" y="47"/>
                  </a:lnTo>
                  <a:lnTo>
                    <a:pt x="112" y="45"/>
                  </a:lnTo>
                  <a:lnTo>
                    <a:pt x="111" y="44"/>
                  </a:lnTo>
                  <a:lnTo>
                    <a:pt x="110" y="43"/>
                  </a:lnTo>
                  <a:lnTo>
                    <a:pt x="109" y="42"/>
                  </a:lnTo>
                  <a:lnTo>
                    <a:pt x="107" y="40"/>
                  </a:lnTo>
                  <a:lnTo>
                    <a:pt x="106" y="39"/>
                  </a:lnTo>
                  <a:lnTo>
                    <a:pt x="105" y="39"/>
                  </a:lnTo>
                  <a:lnTo>
                    <a:pt x="103" y="37"/>
                  </a:lnTo>
                  <a:lnTo>
                    <a:pt x="102" y="36"/>
                  </a:lnTo>
                  <a:lnTo>
                    <a:pt x="101" y="35"/>
                  </a:lnTo>
                  <a:lnTo>
                    <a:pt x="100" y="34"/>
                  </a:lnTo>
                  <a:lnTo>
                    <a:pt x="98" y="34"/>
                  </a:lnTo>
                  <a:lnTo>
                    <a:pt x="97" y="33"/>
                  </a:lnTo>
                  <a:lnTo>
                    <a:pt x="96" y="32"/>
                  </a:lnTo>
                  <a:lnTo>
                    <a:pt x="94" y="32"/>
                  </a:lnTo>
                  <a:lnTo>
                    <a:pt x="93" y="31"/>
                  </a:lnTo>
                  <a:lnTo>
                    <a:pt x="90" y="31"/>
                  </a:lnTo>
                  <a:lnTo>
                    <a:pt x="89" y="31"/>
                  </a:lnTo>
                  <a:lnTo>
                    <a:pt x="87" y="30"/>
                  </a:lnTo>
                  <a:lnTo>
                    <a:pt x="86" y="30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81" y="30"/>
                  </a:lnTo>
                  <a:lnTo>
                    <a:pt x="78" y="30"/>
                  </a:lnTo>
                  <a:lnTo>
                    <a:pt x="75" y="30"/>
                  </a:lnTo>
                  <a:lnTo>
                    <a:pt x="74" y="30"/>
                  </a:lnTo>
                  <a:lnTo>
                    <a:pt x="73" y="30"/>
                  </a:lnTo>
                  <a:lnTo>
                    <a:pt x="71" y="31"/>
                  </a:lnTo>
                  <a:lnTo>
                    <a:pt x="70" y="31"/>
                  </a:lnTo>
                  <a:lnTo>
                    <a:pt x="69" y="31"/>
                  </a:lnTo>
                  <a:lnTo>
                    <a:pt x="67" y="32"/>
                  </a:lnTo>
                  <a:lnTo>
                    <a:pt x="65" y="33"/>
                  </a:lnTo>
                  <a:lnTo>
                    <a:pt x="64" y="33"/>
                  </a:lnTo>
                  <a:lnTo>
                    <a:pt x="63" y="33"/>
                  </a:lnTo>
                  <a:lnTo>
                    <a:pt x="61" y="34"/>
                  </a:lnTo>
                  <a:lnTo>
                    <a:pt x="59" y="35"/>
                  </a:lnTo>
                  <a:lnTo>
                    <a:pt x="58" y="35"/>
                  </a:lnTo>
                  <a:lnTo>
                    <a:pt x="56" y="36"/>
                  </a:lnTo>
                  <a:lnTo>
                    <a:pt x="55" y="37"/>
                  </a:lnTo>
                  <a:lnTo>
                    <a:pt x="53" y="40"/>
                  </a:lnTo>
                  <a:lnTo>
                    <a:pt x="52" y="41"/>
                  </a:lnTo>
                  <a:lnTo>
                    <a:pt x="50" y="43"/>
                  </a:lnTo>
                  <a:lnTo>
                    <a:pt x="49" y="44"/>
                  </a:lnTo>
                  <a:lnTo>
                    <a:pt x="47" y="46"/>
                  </a:lnTo>
                  <a:lnTo>
                    <a:pt x="46" y="48"/>
                  </a:lnTo>
                  <a:lnTo>
                    <a:pt x="45" y="49"/>
                  </a:lnTo>
                  <a:lnTo>
                    <a:pt x="45" y="50"/>
                  </a:lnTo>
                  <a:lnTo>
                    <a:pt x="43" y="52"/>
                  </a:lnTo>
                  <a:lnTo>
                    <a:pt x="42" y="53"/>
                  </a:lnTo>
                  <a:lnTo>
                    <a:pt x="41" y="55"/>
                  </a:lnTo>
                  <a:lnTo>
                    <a:pt x="41" y="57"/>
                  </a:lnTo>
                  <a:lnTo>
                    <a:pt x="40" y="60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8" y="65"/>
                  </a:lnTo>
                  <a:lnTo>
                    <a:pt x="38" y="68"/>
                  </a:lnTo>
                  <a:lnTo>
                    <a:pt x="37" y="71"/>
                  </a:lnTo>
                  <a:lnTo>
                    <a:pt x="37" y="72"/>
                  </a:lnTo>
                  <a:lnTo>
                    <a:pt x="37" y="75"/>
                  </a:lnTo>
                  <a:lnTo>
                    <a:pt x="36" y="78"/>
                  </a:lnTo>
                  <a:lnTo>
                    <a:pt x="36" y="80"/>
                  </a:lnTo>
                  <a:lnTo>
                    <a:pt x="36" y="82"/>
                  </a:lnTo>
                  <a:lnTo>
                    <a:pt x="36" y="85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6" y="94"/>
                  </a:lnTo>
                  <a:lnTo>
                    <a:pt x="36" y="98"/>
                  </a:lnTo>
                  <a:lnTo>
                    <a:pt x="36" y="99"/>
                  </a:lnTo>
                  <a:lnTo>
                    <a:pt x="36" y="101"/>
                  </a:lnTo>
                  <a:lnTo>
                    <a:pt x="37" y="106"/>
                  </a:lnTo>
                  <a:lnTo>
                    <a:pt x="37" y="109"/>
                  </a:lnTo>
                  <a:lnTo>
                    <a:pt x="37" y="110"/>
                  </a:lnTo>
                  <a:lnTo>
                    <a:pt x="38" y="112"/>
                  </a:lnTo>
                  <a:lnTo>
                    <a:pt x="38" y="115"/>
                  </a:lnTo>
                  <a:lnTo>
                    <a:pt x="39" y="119"/>
                  </a:lnTo>
                  <a:lnTo>
                    <a:pt x="39" y="120"/>
                  </a:lnTo>
                  <a:lnTo>
                    <a:pt x="40" y="122"/>
                  </a:lnTo>
                  <a:lnTo>
                    <a:pt x="40" y="124"/>
                  </a:lnTo>
                  <a:lnTo>
                    <a:pt x="41" y="127"/>
                  </a:lnTo>
                  <a:lnTo>
                    <a:pt x="42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6" y="134"/>
                  </a:lnTo>
                  <a:lnTo>
                    <a:pt x="47" y="136"/>
                  </a:lnTo>
                  <a:lnTo>
                    <a:pt x="48" y="138"/>
                  </a:lnTo>
                  <a:lnTo>
                    <a:pt x="50" y="139"/>
                  </a:lnTo>
                  <a:lnTo>
                    <a:pt x="51" y="140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4"/>
                  </a:lnTo>
                  <a:lnTo>
                    <a:pt x="56" y="145"/>
                  </a:lnTo>
                  <a:lnTo>
                    <a:pt x="58" y="146"/>
                  </a:lnTo>
                  <a:lnTo>
                    <a:pt x="59" y="146"/>
                  </a:lnTo>
                  <a:lnTo>
                    <a:pt x="61" y="147"/>
                  </a:lnTo>
                  <a:lnTo>
                    <a:pt x="62" y="148"/>
                  </a:lnTo>
                  <a:lnTo>
                    <a:pt x="64" y="148"/>
                  </a:lnTo>
                  <a:lnTo>
                    <a:pt x="66" y="150"/>
                  </a:lnTo>
                  <a:lnTo>
                    <a:pt x="68" y="151"/>
                  </a:lnTo>
                  <a:lnTo>
                    <a:pt x="69" y="151"/>
                  </a:lnTo>
                  <a:lnTo>
                    <a:pt x="70" y="151"/>
                  </a:lnTo>
                  <a:lnTo>
                    <a:pt x="72" y="152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8" y="152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6" y="151"/>
                  </a:lnTo>
                  <a:lnTo>
                    <a:pt x="88" y="151"/>
                  </a:lnTo>
                  <a:lnTo>
                    <a:pt x="90" y="151"/>
                  </a:lnTo>
                  <a:lnTo>
                    <a:pt x="91" y="150"/>
                  </a:lnTo>
                  <a:lnTo>
                    <a:pt x="93" y="150"/>
                  </a:lnTo>
                  <a:lnTo>
                    <a:pt x="95" y="148"/>
                  </a:lnTo>
                  <a:lnTo>
                    <a:pt x="96" y="148"/>
                  </a:lnTo>
                  <a:lnTo>
                    <a:pt x="98" y="147"/>
                  </a:lnTo>
                  <a:lnTo>
                    <a:pt x="99" y="146"/>
                  </a:lnTo>
                  <a:lnTo>
                    <a:pt x="100" y="145"/>
                  </a:lnTo>
                  <a:lnTo>
                    <a:pt x="102" y="145"/>
                  </a:lnTo>
                  <a:lnTo>
                    <a:pt x="103" y="144"/>
                  </a:lnTo>
                  <a:lnTo>
                    <a:pt x="104" y="143"/>
                  </a:lnTo>
                  <a:lnTo>
                    <a:pt x="105" y="141"/>
                  </a:lnTo>
                  <a:lnTo>
                    <a:pt x="106" y="140"/>
                  </a:lnTo>
                  <a:lnTo>
                    <a:pt x="109" y="139"/>
                  </a:lnTo>
                  <a:lnTo>
                    <a:pt x="110" y="138"/>
                  </a:lnTo>
                  <a:lnTo>
                    <a:pt x="111" y="136"/>
                  </a:lnTo>
                  <a:lnTo>
                    <a:pt x="112" y="135"/>
                  </a:lnTo>
                  <a:lnTo>
                    <a:pt x="113" y="132"/>
                  </a:lnTo>
                  <a:lnTo>
                    <a:pt x="113" y="131"/>
                  </a:lnTo>
                  <a:lnTo>
                    <a:pt x="115" y="127"/>
                  </a:lnTo>
                  <a:lnTo>
                    <a:pt x="115" y="126"/>
                  </a:lnTo>
                  <a:lnTo>
                    <a:pt x="116" y="125"/>
                  </a:lnTo>
                  <a:lnTo>
                    <a:pt x="117" y="123"/>
                  </a:lnTo>
                  <a:lnTo>
                    <a:pt x="117" y="121"/>
                  </a:lnTo>
                  <a:lnTo>
                    <a:pt x="118" y="119"/>
                  </a:lnTo>
                  <a:lnTo>
                    <a:pt x="118" y="116"/>
                  </a:lnTo>
                  <a:lnTo>
                    <a:pt x="119" y="11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89" name="Rectangle 13"/>
            <p:cNvSpPr>
              <a:spLocks noChangeArrowheads="1"/>
            </p:cNvSpPr>
            <p:nvPr/>
          </p:nvSpPr>
          <p:spPr bwMode="auto">
            <a:xfrm>
              <a:off x="643" y="2827"/>
              <a:ext cx="12" cy="5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0" name="Freeform 14"/>
            <p:cNvSpPr>
              <a:spLocks noEditPoints="1"/>
            </p:cNvSpPr>
            <p:nvPr/>
          </p:nvSpPr>
          <p:spPr bwMode="auto">
            <a:xfrm>
              <a:off x="663" y="2826"/>
              <a:ext cx="56" cy="61"/>
            </a:xfrm>
            <a:custGeom>
              <a:avLst/>
              <a:gdLst>
                <a:gd name="T0" fmla="*/ 0 w 168"/>
                <a:gd name="T1" fmla="*/ 3 h 182"/>
                <a:gd name="T2" fmla="*/ 0 w 168"/>
                <a:gd name="T3" fmla="*/ 2 h 182"/>
                <a:gd name="T4" fmla="*/ 0 w 168"/>
                <a:gd name="T5" fmla="*/ 2 h 182"/>
                <a:gd name="T6" fmla="*/ 1 w 168"/>
                <a:gd name="T7" fmla="*/ 1 h 182"/>
                <a:gd name="T8" fmla="*/ 1 w 168"/>
                <a:gd name="T9" fmla="*/ 1 h 182"/>
                <a:gd name="T10" fmla="*/ 2 w 168"/>
                <a:gd name="T11" fmla="*/ 0 h 182"/>
                <a:gd name="T12" fmla="*/ 2 w 168"/>
                <a:gd name="T13" fmla="*/ 0 h 182"/>
                <a:gd name="T14" fmla="*/ 3 w 168"/>
                <a:gd name="T15" fmla="*/ 0 h 182"/>
                <a:gd name="T16" fmla="*/ 3 w 168"/>
                <a:gd name="T17" fmla="*/ 0 h 182"/>
                <a:gd name="T18" fmla="*/ 4 w 168"/>
                <a:gd name="T19" fmla="*/ 0 h 182"/>
                <a:gd name="T20" fmla="*/ 4 w 168"/>
                <a:gd name="T21" fmla="*/ 0 h 182"/>
                <a:gd name="T22" fmla="*/ 5 w 168"/>
                <a:gd name="T23" fmla="*/ 0 h 182"/>
                <a:gd name="T24" fmla="*/ 5 w 168"/>
                <a:gd name="T25" fmla="*/ 1 h 182"/>
                <a:gd name="T26" fmla="*/ 6 w 168"/>
                <a:gd name="T27" fmla="*/ 1 h 182"/>
                <a:gd name="T28" fmla="*/ 6 w 168"/>
                <a:gd name="T29" fmla="*/ 2 h 182"/>
                <a:gd name="T30" fmla="*/ 6 w 168"/>
                <a:gd name="T31" fmla="*/ 2 h 182"/>
                <a:gd name="T32" fmla="*/ 6 w 168"/>
                <a:gd name="T33" fmla="*/ 3 h 182"/>
                <a:gd name="T34" fmla="*/ 6 w 168"/>
                <a:gd name="T35" fmla="*/ 4 h 182"/>
                <a:gd name="T36" fmla="*/ 6 w 168"/>
                <a:gd name="T37" fmla="*/ 4 h 182"/>
                <a:gd name="T38" fmla="*/ 6 w 168"/>
                <a:gd name="T39" fmla="*/ 5 h 182"/>
                <a:gd name="T40" fmla="*/ 6 w 168"/>
                <a:gd name="T41" fmla="*/ 5 h 182"/>
                <a:gd name="T42" fmla="*/ 5 w 168"/>
                <a:gd name="T43" fmla="*/ 6 h 182"/>
                <a:gd name="T44" fmla="*/ 5 w 168"/>
                <a:gd name="T45" fmla="*/ 6 h 182"/>
                <a:gd name="T46" fmla="*/ 5 w 168"/>
                <a:gd name="T47" fmla="*/ 6 h 182"/>
                <a:gd name="T48" fmla="*/ 4 w 168"/>
                <a:gd name="T49" fmla="*/ 7 h 182"/>
                <a:gd name="T50" fmla="*/ 4 w 168"/>
                <a:gd name="T51" fmla="*/ 7 h 182"/>
                <a:gd name="T52" fmla="*/ 3 w 168"/>
                <a:gd name="T53" fmla="*/ 7 h 182"/>
                <a:gd name="T54" fmla="*/ 2 w 168"/>
                <a:gd name="T55" fmla="*/ 7 h 182"/>
                <a:gd name="T56" fmla="*/ 2 w 168"/>
                <a:gd name="T57" fmla="*/ 7 h 182"/>
                <a:gd name="T58" fmla="*/ 1 w 168"/>
                <a:gd name="T59" fmla="*/ 6 h 182"/>
                <a:gd name="T60" fmla="*/ 1 w 168"/>
                <a:gd name="T61" fmla="*/ 6 h 182"/>
                <a:gd name="T62" fmla="*/ 1 w 168"/>
                <a:gd name="T63" fmla="*/ 6 h 182"/>
                <a:gd name="T64" fmla="*/ 0 w 168"/>
                <a:gd name="T65" fmla="*/ 5 h 182"/>
                <a:gd name="T66" fmla="*/ 0 w 168"/>
                <a:gd name="T67" fmla="*/ 4 h 182"/>
                <a:gd name="T68" fmla="*/ 0 w 168"/>
                <a:gd name="T69" fmla="*/ 4 h 182"/>
                <a:gd name="T70" fmla="*/ 0 w 168"/>
                <a:gd name="T71" fmla="*/ 3 h 182"/>
                <a:gd name="T72" fmla="*/ 1 w 168"/>
                <a:gd name="T73" fmla="*/ 4 h 182"/>
                <a:gd name="T74" fmla="*/ 2 w 168"/>
                <a:gd name="T75" fmla="*/ 5 h 182"/>
                <a:gd name="T76" fmla="*/ 2 w 168"/>
                <a:gd name="T77" fmla="*/ 5 h 182"/>
                <a:gd name="T78" fmla="*/ 2 w 168"/>
                <a:gd name="T79" fmla="*/ 5 h 182"/>
                <a:gd name="T80" fmla="*/ 3 w 168"/>
                <a:gd name="T81" fmla="*/ 6 h 182"/>
                <a:gd name="T82" fmla="*/ 3 w 168"/>
                <a:gd name="T83" fmla="*/ 6 h 182"/>
                <a:gd name="T84" fmla="*/ 4 w 168"/>
                <a:gd name="T85" fmla="*/ 6 h 182"/>
                <a:gd name="T86" fmla="*/ 4 w 168"/>
                <a:gd name="T87" fmla="*/ 5 h 182"/>
                <a:gd name="T88" fmla="*/ 4 w 168"/>
                <a:gd name="T89" fmla="*/ 5 h 182"/>
                <a:gd name="T90" fmla="*/ 5 w 168"/>
                <a:gd name="T91" fmla="*/ 5 h 182"/>
                <a:gd name="T92" fmla="*/ 5 w 168"/>
                <a:gd name="T93" fmla="*/ 4 h 182"/>
                <a:gd name="T94" fmla="*/ 5 w 168"/>
                <a:gd name="T95" fmla="*/ 4 h 182"/>
                <a:gd name="T96" fmla="*/ 5 w 168"/>
                <a:gd name="T97" fmla="*/ 3 h 182"/>
                <a:gd name="T98" fmla="*/ 5 w 168"/>
                <a:gd name="T99" fmla="*/ 2 h 182"/>
                <a:gd name="T100" fmla="*/ 5 w 168"/>
                <a:gd name="T101" fmla="*/ 2 h 182"/>
                <a:gd name="T102" fmla="*/ 4 w 168"/>
                <a:gd name="T103" fmla="*/ 2 h 182"/>
                <a:gd name="T104" fmla="*/ 4 w 168"/>
                <a:gd name="T105" fmla="*/ 1 h 182"/>
                <a:gd name="T106" fmla="*/ 4 w 168"/>
                <a:gd name="T107" fmla="*/ 1 h 182"/>
                <a:gd name="T108" fmla="*/ 3 w 168"/>
                <a:gd name="T109" fmla="*/ 1 h 182"/>
                <a:gd name="T110" fmla="*/ 3 w 168"/>
                <a:gd name="T111" fmla="*/ 1 h 182"/>
                <a:gd name="T112" fmla="*/ 2 w 168"/>
                <a:gd name="T113" fmla="*/ 1 h 182"/>
                <a:gd name="T114" fmla="*/ 2 w 168"/>
                <a:gd name="T115" fmla="*/ 2 h 182"/>
                <a:gd name="T116" fmla="*/ 2 w 168"/>
                <a:gd name="T117" fmla="*/ 2 h 182"/>
                <a:gd name="T118" fmla="*/ 1 w 168"/>
                <a:gd name="T119" fmla="*/ 3 h 182"/>
                <a:gd name="T120" fmla="*/ 1 w 168"/>
                <a:gd name="T121" fmla="*/ 3 h 1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8"/>
                <a:gd name="T184" fmla="*/ 0 h 182"/>
                <a:gd name="T185" fmla="*/ 168 w 168"/>
                <a:gd name="T186" fmla="*/ 182 h 1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8" h="182">
                  <a:moveTo>
                    <a:pt x="0" y="92"/>
                  </a:moveTo>
                  <a:lnTo>
                    <a:pt x="0" y="85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1" y="73"/>
                  </a:lnTo>
                  <a:lnTo>
                    <a:pt x="1" y="71"/>
                  </a:lnTo>
                  <a:lnTo>
                    <a:pt x="2" y="67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6" y="51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8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2" y="39"/>
                  </a:lnTo>
                  <a:lnTo>
                    <a:pt x="13" y="37"/>
                  </a:lnTo>
                  <a:lnTo>
                    <a:pt x="15" y="34"/>
                  </a:lnTo>
                  <a:lnTo>
                    <a:pt x="16" y="33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9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40" y="10"/>
                  </a:lnTo>
                  <a:lnTo>
                    <a:pt x="41" y="9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9" y="7"/>
                  </a:lnTo>
                  <a:lnTo>
                    <a:pt x="51" y="5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60" y="3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1"/>
                  </a:lnTo>
                  <a:lnTo>
                    <a:pt x="102" y="1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9" y="3"/>
                  </a:lnTo>
                  <a:lnTo>
                    <a:pt x="111" y="3"/>
                  </a:lnTo>
                  <a:lnTo>
                    <a:pt x="115" y="4"/>
                  </a:lnTo>
                  <a:lnTo>
                    <a:pt x="116" y="5"/>
                  </a:lnTo>
                  <a:lnTo>
                    <a:pt x="118" y="7"/>
                  </a:lnTo>
                  <a:lnTo>
                    <a:pt x="120" y="7"/>
                  </a:lnTo>
                  <a:lnTo>
                    <a:pt x="121" y="8"/>
                  </a:lnTo>
                  <a:lnTo>
                    <a:pt x="122" y="8"/>
                  </a:lnTo>
                  <a:lnTo>
                    <a:pt x="124" y="9"/>
                  </a:lnTo>
                  <a:lnTo>
                    <a:pt x="126" y="10"/>
                  </a:lnTo>
                  <a:lnTo>
                    <a:pt x="129" y="12"/>
                  </a:lnTo>
                  <a:lnTo>
                    <a:pt x="131" y="13"/>
                  </a:lnTo>
                  <a:lnTo>
                    <a:pt x="133" y="14"/>
                  </a:lnTo>
                  <a:lnTo>
                    <a:pt x="134" y="15"/>
                  </a:lnTo>
                  <a:lnTo>
                    <a:pt x="136" y="16"/>
                  </a:lnTo>
                  <a:lnTo>
                    <a:pt x="137" y="17"/>
                  </a:lnTo>
                  <a:lnTo>
                    <a:pt x="140" y="18"/>
                  </a:lnTo>
                  <a:lnTo>
                    <a:pt x="141" y="20"/>
                  </a:lnTo>
                  <a:lnTo>
                    <a:pt x="143" y="21"/>
                  </a:lnTo>
                  <a:lnTo>
                    <a:pt x="144" y="23"/>
                  </a:lnTo>
                  <a:lnTo>
                    <a:pt x="145" y="25"/>
                  </a:lnTo>
                  <a:lnTo>
                    <a:pt x="148" y="27"/>
                  </a:lnTo>
                  <a:lnTo>
                    <a:pt x="149" y="28"/>
                  </a:lnTo>
                  <a:lnTo>
                    <a:pt x="149" y="29"/>
                  </a:lnTo>
                  <a:lnTo>
                    <a:pt x="150" y="30"/>
                  </a:lnTo>
                  <a:lnTo>
                    <a:pt x="152" y="32"/>
                  </a:lnTo>
                  <a:lnTo>
                    <a:pt x="153" y="34"/>
                  </a:lnTo>
                  <a:lnTo>
                    <a:pt x="155" y="35"/>
                  </a:lnTo>
                  <a:lnTo>
                    <a:pt x="156" y="37"/>
                  </a:lnTo>
                  <a:lnTo>
                    <a:pt x="157" y="40"/>
                  </a:lnTo>
                  <a:lnTo>
                    <a:pt x="158" y="41"/>
                  </a:lnTo>
                  <a:lnTo>
                    <a:pt x="159" y="43"/>
                  </a:lnTo>
                  <a:lnTo>
                    <a:pt x="160" y="45"/>
                  </a:lnTo>
                  <a:lnTo>
                    <a:pt x="161" y="49"/>
                  </a:lnTo>
                  <a:lnTo>
                    <a:pt x="162" y="51"/>
                  </a:lnTo>
                  <a:lnTo>
                    <a:pt x="163" y="52"/>
                  </a:lnTo>
                  <a:lnTo>
                    <a:pt x="163" y="55"/>
                  </a:lnTo>
                  <a:lnTo>
                    <a:pt x="164" y="57"/>
                  </a:lnTo>
                  <a:lnTo>
                    <a:pt x="165" y="62"/>
                  </a:lnTo>
                  <a:lnTo>
                    <a:pt x="165" y="63"/>
                  </a:lnTo>
                  <a:lnTo>
                    <a:pt x="165" y="64"/>
                  </a:lnTo>
                  <a:lnTo>
                    <a:pt x="166" y="66"/>
                  </a:lnTo>
                  <a:lnTo>
                    <a:pt x="166" y="68"/>
                  </a:lnTo>
                  <a:lnTo>
                    <a:pt x="167" y="71"/>
                  </a:lnTo>
                  <a:lnTo>
                    <a:pt x="167" y="76"/>
                  </a:lnTo>
                  <a:lnTo>
                    <a:pt x="167" y="77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68" y="83"/>
                  </a:lnTo>
                  <a:lnTo>
                    <a:pt x="168" y="85"/>
                  </a:lnTo>
                  <a:lnTo>
                    <a:pt x="168" y="91"/>
                  </a:lnTo>
                  <a:lnTo>
                    <a:pt x="168" y="92"/>
                  </a:lnTo>
                  <a:lnTo>
                    <a:pt x="168" y="94"/>
                  </a:lnTo>
                  <a:lnTo>
                    <a:pt x="168" y="96"/>
                  </a:lnTo>
                  <a:lnTo>
                    <a:pt x="168" y="99"/>
                  </a:lnTo>
                  <a:lnTo>
                    <a:pt x="168" y="101"/>
                  </a:lnTo>
                  <a:lnTo>
                    <a:pt x="167" y="104"/>
                  </a:lnTo>
                  <a:lnTo>
                    <a:pt x="167" y="105"/>
                  </a:lnTo>
                  <a:lnTo>
                    <a:pt x="167" y="107"/>
                  </a:lnTo>
                  <a:lnTo>
                    <a:pt x="167" y="111"/>
                  </a:lnTo>
                  <a:lnTo>
                    <a:pt x="166" y="113"/>
                  </a:lnTo>
                  <a:lnTo>
                    <a:pt x="166" y="115"/>
                  </a:lnTo>
                  <a:lnTo>
                    <a:pt x="165" y="119"/>
                  </a:lnTo>
                  <a:lnTo>
                    <a:pt x="165" y="120"/>
                  </a:lnTo>
                  <a:lnTo>
                    <a:pt x="165" y="121"/>
                  </a:lnTo>
                  <a:lnTo>
                    <a:pt x="164" y="125"/>
                  </a:lnTo>
                  <a:lnTo>
                    <a:pt x="163" y="127"/>
                  </a:lnTo>
                  <a:lnTo>
                    <a:pt x="163" y="129"/>
                  </a:lnTo>
                  <a:lnTo>
                    <a:pt x="162" y="131"/>
                  </a:lnTo>
                  <a:lnTo>
                    <a:pt x="161" y="134"/>
                  </a:lnTo>
                  <a:lnTo>
                    <a:pt x="160" y="137"/>
                  </a:lnTo>
                  <a:lnTo>
                    <a:pt x="159" y="139"/>
                  </a:lnTo>
                  <a:lnTo>
                    <a:pt x="158" y="141"/>
                  </a:lnTo>
                  <a:lnTo>
                    <a:pt x="157" y="142"/>
                  </a:lnTo>
                  <a:lnTo>
                    <a:pt x="156" y="144"/>
                  </a:lnTo>
                  <a:lnTo>
                    <a:pt x="155" y="146"/>
                  </a:lnTo>
                  <a:lnTo>
                    <a:pt x="153" y="147"/>
                  </a:lnTo>
                  <a:lnTo>
                    <a:pt x="152" y="150"/>
                  </a:lnTo>
                  <a:lnTo>
                    <a:pt x="151" y="152"/>
                  </a:lnTo>
                  <a:lnTo>
                    <a:pt x="149" y="153"/>
                  </a:lnTo>
                  <a:lnTo>
                    <a:pt x="149" y="154"/>
                  </a:lnTo>
                  <a:lnTo>
                    <a:pt x="148" y="155"/>
                  </a:lnTo>
                  <a:lnTo>
                    <a:pt x="146" y="158"/>
                  </a:lnTo>
                  <a:lnTo>
                    <a:pt x="144" y="159"/>
                  </a:lnTo>
                  <a:lnTo>
                    <a:pt x="143" y="160"/>
                  </a:lnTo>
                  <a:lnTo>
                    <a:pt x="141" y="162"/>
                  </a:lnTo>
                  <a:lnTo>
                    <a:pt x="140" y="163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4" y="167"/>
                  </a:lnTo>
                  <a:lnTo>
                    <a:pt x="133" y="168"/>
                  </a:lnTo>
                  <a:lnTo>
                    <a:pt x="131" y="169"/>
                  </a:lnTo>
                  <a:lnTo>
                    <a:pt x="130" y="170"/>
                  </a:lnTo>
                  <a:lnTo>
                    <a:pt x="126" y="172"/>
                  </a:lnTo>
                  <a:lnTo>
                    <a:pt x="125" y="173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0" y="175"/>
                  </a:lnTo>
                  <a:lnTo>
                    <a:pt x="118" y="175"/>
                  </a:lnTo>
                  <a:lnTo>
                    <a:pt x="117" y="176"/>
                  </a:lnTo>
                  <a:lnTo>
                    <a:pt x="115" y="177"/>
                  </a:lnTo>
                  <a:lnTo>
                    <a:pt x="111" y="178"/>
                  </a:lnTo>
                  <a:lnTo>
                    <a:pt x="110" y="178"/>
                  </a:lnTo>
                  <a:lnTo>
                    <a:pt x="109" y="178"/>
                  </a:lnTo>
                  <a:lnTo>
                    <a:pt x="106" y="179"/>
                  </a:lnTo>
                  <a:lnTo>
                    <a:pt x="104" y="179"/>
                  </a:lnTo>
                  <a:lnTo>
                    <a:pt x="102" y="180"/>
                  </a:lnTo>
                  <a:lnTo>
                    <a:pt x="98" y="180"/>
                  </a:lnTo>
                  <a:lnTo>
                    <a:pt x="97" y="180"/>
                  </a:lnTo>
                  <a:lnTo>
                    <a:pt x="96" y="180"/>
                  </a:lnTo>
                  <a:lnTo>
                    <a:pt x="94" y="182"/>
                  </a:lnTo>
                  <a:lnTo>
                    <a:pt x="92" y="182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3" y="182"/>
                  </a:lnTo>
                  <a:lnTo>
                    <a:pt x="82" y="182"/>
                  </a:lnTo>
                  <a:lnTo>
                    <a:pt x="80" y="182"/>
                  </a:lnTo>
                  <a:lnTo>
                    <a:pt x="78" y="182"/>
                  </a:lnTo>
                  <a:lnTo>
                    <a:pt x="74" y="182"/>
                  </a:lnTo>
                  <a:lnTo>
                    <a:pt x="72" y="180"/>
                  </a:lnTo>
                  <a:lnTo>
                    <a:pt x="71" y="180"/>
                  </a:lnTo>
                  <a:lnTo>
                    <a:pt x="70" y="180"/>
                  </a:lnTo>
                  <a:lnTo>
                    <a:pt x="66" y="180"/>
                  </a:lnTo>
                  <a:lnTo>
                    <a:pt x="64" y="179"/>
                  </a:lnTo>
                  <a:lnTo>
                    <a:pt x="62" y="179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3" y="177"/>
                  </a:lnTo>
                  <a:lnTo>
                    <a:pt x="51" y="176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7" y="174"/>
                  </a:lnTo>
                  <a:lnTo>
                    <a:pt x="46" y="174"/>
                  </a:lnTo>
                  <a:lnTo>
                    <a:pt x="42" y="172"/>
                  </a:lnTo>
                  <a:lnTo>
                    <a:pt x="40" y="171"/>
                  </a:lnTo>
                  <a:lnTo>
                    <a:pt x="38" y="170"/>
                  </a:lnTo>
                  <a:lnTo>
                    <a:pt x="37" y="169"/>
                  </a:lnTo>
                  <a:lnTo>
                    <a:pt x="35" y="168"/>
                  </a:lnTo>
                  <a:lnTo>
                    <a:pt x="34" y="167"/>
                  </a:lnTo>
                  <a:lnTo>
                    <a:pt x="32" y="166"/>
                  </a:lnTo>
                  <a:lnTo>
                    <a:pt x="31" y="164"/>
                  </a:lnTo>
                  <a:lnTo>
                    <a:pt x="29" y="163"/>
                  </a:lnTo>
                  <a:lnTo>
                    <a:pt x="28" y="162"/>
                  </a:lnTo>
                  <a:lnTo>
                    <a:pt x="25" y="160"/>
                  </a:lnTo>
                  <a:lnTo>
                    <a:pt x="24" y="159"/>
                  </a:lnTo>
                  <a:lnTo>
                    <a:pt x="22" y="158"/>
                  </a:lnTo>
                  <a:lnTo>
                    <a:pt x="20" y="155"/>
                  </a:lnTo>
                  <a:lnTo>
                    <a:pt x="19" y="153"/>
                  </a:lnTo>
                  <a:lnTo>
                    <a:pt x="17" y="152"/>
                  </a:lnTo>
                  <a:lnTo>
                    <a:pt x="16" y="150"/>
                  </a:lnTo>
                  <a:lnTo>
                    <a:pt x="15" y="148"/>
                  </a:lnTo>
                  <a:lnTo>
                    <a:pt x="14" y="146"/>
                  </a:lnTo>
                  <a:lnTo>
                    <a:pt x="13" y="144"/>
                  </a:lnTo>
                  <a:lnTo>
                    <a:pt x="12" y="143"/>
                  </a:lnTo>
                  <a:lnTo>
                    <a:pt x="10" y="141"/>
                  </a:lnTo>
                  <a:lnTo>
                    <a:pt x="9" y="139"/>
                  </a:lnTo>
                  <a:lnTo>
                    <a:pt x="8" y="137"/>
                  </a:lnTo>
                  <a:lnTo>
                    <a:pt x="7" y="134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4" y="125"/>
                  </a:lnTo>
                  <a:lnTo>
                    <a:pt x="3" y="121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1" y="112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92"/>
                  </a:lnTo>
                  <a:close/>
                  <a:moveTo>
                    <a:pt x="36" y="91"/>
                  </a:moveTo>
                  <a:lnTo>
                    <a:pt x="36" y="94"/>
                  </a:lnTo>
                  <a:lnTo>
                    <a:pt x="36" y="98"/>
                  </a:lnTo>
                  <a:lnTo>
                    <a:pt x="36" y="99"/>
                  </a:lnTo>
                  <a:lnTo>
                    <a:pt x="36" y="101"/>
                  </a:lnTo>
                  <a:lnTo>
                    <a:pt x="37" y="105"/>
                  </a:lnTo>
                  <a:lnTo>
                    <a:pt x="37" y="108"/>
                  </a:lnTo>
                  <a:lnTo>
                    <a:pt x="38" y="110"/>
                  </a:lnTo>
                  <a:lnTo>
                    <a:pt x="38" y="111"/>
                  </a:lnTo>
                  <a:lnTo>
                    <a:pt x="38" y="114"/>
                  </a:lnTo>
                  <a:lnTo>
                    <a:pt x="39" y="115"/>
                  </a:lnTo>
                  <a:lnTo>
                    <a:pt x="39" y="117"/>
                  </a:lnTo>
                  <a:lnTo>
                    <a:pt x="40" y="120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2" y="125"/>
                  </a:lnTo>
                  <a:lnTo>
                    <a:pt x="44" y="127"/>
                  </a:lnTo>
                  <a:lnTo>
                    <a:pt x="45" y="128"/>
                  </a:lnTo>
                  <a:lnTo>
                    <a:pt x="45" y="130"/>
                  </a:lnTo>
                  <a:lnTo>
                    <a:pt x="47" y="132"/>
                  </a:lnTo>
                  <a:lnTo>
                    <a:pt x="48" y="135"/>
                  </a:lnTo>
                  <a:lnTo>
                    <a:pt x="50" y="136"/>
                  </a:lnTo>
                  <a:lnTo>
                    <a:pt x="51" y="138"/>
                  </a:lnTo>
                  <a:lnTo>
                    <a:pt x="53" y="140"/>
                  </a:lnTo>
                  <a:lnTo>
                    <a:pt x="54" y="141"/>
                  </a:lnTo>
                  <a:lnTo>
                    <a:pt x="55" y="141"/>
                  </a:lnTo>
                  <a:lnTo>
                    <a:pt x="57" y="143"/>
                  </a:lnTo>
                  <a:lnTo>
                    <a:pt x="58" y="144"/>
                  </a:lnTo>
                  <a:lnTo>
                    <a:pt x="61" y="145"/>
                  </a:lnTo>
                  <a:lnTo>
                    <a:pt x="63" y="146"/>
                  </a:lnTo>
                  <a:lnTo>
                    <a:pt x="64" y="147"/>
                  </a:lnTo>
                  <a:lnTo>
                    <a:pt x="65" y="147"/>
                  </a:lnTo>
                  <a:lnTo>
                    <a:pt x="67" y="148"/>
                  </a:lnTo>
                  <a:lnTo>
                    <a:pt x="68" y="150"/>
                  </a:lnTo>
                  <a:lnTo>
                    <a:pt x="69" y="150"/>
                  </a:lnTo>
                  <a:lnTo>
                    <a:pt x="72" y="151"/>
                  </a:lnTo>
                  <a:lnTo>
                    <a:pt x="73" y="151"/>
                  </a:lnTo>
                  <a:lnTo>
                    <a:pt x="74" y="151"/>
                  </a:lnTo>
                  <a:lnTo>
                    <a:pt x="77" y="151"/>
                  </a:lnTo>
                  <a:lnTo>
                    <a:pt x="78" y="152"/>
                  </a:lnTo>
                  <a:lnTo>
                    <a:pt x="79" y="152"/>
                  </a:lnTo>
                  <a:lnTo>
                    <a:pt x="82" y="152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89" y="152"/>
                  </a:lnTo>
                  <a:lnTo>
                    <a:pt x="90" y="152"/>
                  </a:lnTo>
                  <a:lnTo>
                    <a:pt x="92" y="151"/>
                  </a:lnTo>
                  <a:lnTo>
                    <a:pt x="95" y="151"/>
                  </a:lnTo>
                  <a:lnTo>
                    <a:pt x="96" y="151"/>
                  </a:lnTo>
                  <a:lnTo>
                    <a:pt x="97" y="151"/>
                  </a:lnTo>
                  <a:lnTo>
                    <a:pt x="99" y="150"/>
                  </a:lnTo>
                  <a:lnTo>
                    <a:pt x="100" y="150"/>
                  </a:lnTo>
                  <a:lnTo>
                    <a:pt x="101" y="148"/>
                  </a:lnTo>
                  <a:lnTo>
                    <a:pt x="103" y="147"/>
                  </a:lnTo>
                  <a:lnTo>
                    <a:pt x="104" y="147"/>
                  </a:lnTo>
                  <a:lnTo>
                    <a:pt x="105" y="146"/>
                  </a:lnTo>
                  <a:lnTo>
                    <a:pt x="108" y="145"/>
                  </a:lnTo>
                  <a:lnTo>
                    <a:pt x="110" y="144"/>
                  </a:lnTo>
                  <a:lnTo>
                    <a:pt x="112" y="143"/>
                  </a:lnTo>
                  <a:lnTo>
                    <a:pt x="113" y="141"/>
                  </a:lnTo>
                  <a:lnTo>
                    <a:pt x="115" y="140"/>
                  </a:lnTo>
                  <a:lnTo>
                    <a:pt x="117" y="138"/>
                  </a:lnTo>
                  <a:lnTo>
                    <a:pt x="118" y="137"/>
                  </a:lnTo>
                  <a:lnTo>
                    <a:pt x="119" y="136"/>
                  </a:lnTo>
                  <a:lnTo>
                    <a:pt x="120" y="135"/>
                  </a:lnTo>
                  <a:lnTo>
                    <a:pt x="121" y="132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5" y="128"/>
                  </a:lnTo>
                  <a:lnTo>
                    <a:pt x="126" y="125"/>
                  </a:lnTo>
                  <a:lnTo>
                    <a:pt x="127" y="124"/>
                  </a:lnTo>
                  <a:lnTo>
                    <a:pt x="127" y="123"/>
                  </a:lnTo>
                  <a:lnTo>
                    <a:pt x="128" y="120"/>
                  </a:lnTo>
                  <a:lnTo>
                    <a:pt x="129" y="117"/>
                  </a:lnTo>
                  <a:lnTo>
                    <a:pt x="129" y="115"/>
                  </a:lnTo>
                  <a:lnTo>
                    <a:pt x="130" y="114"/>
                  </a:lnTo>
                  <a:lnTo>
                    <a:pt x="130" y="111"/>
                  </a:lnTo>
                  <a:lnTo>
                    <a:pt x="131" y="110"/>
                  </a:lnTo>
                  <a:lnTo>
                    <a:pt x="131" y="108"/>
                  </a:lnTo>
                  <a:lnTo>
                    <a:pt x="131" y="105"/>
                  </a:lnTo>
                  <a:lnTo>
                    <a:pt x="132" y="101"/>
                  </a:lnTo>
                  <a:lnTo>
                    <a:pt x="132" y="99"/>
                  </a:lnTo>
                  <a:lnTo>
                    <a:pt x="132" y="97"/>
                  </a:lnTo>
                  <a:lnTo>
                    <a:pt x="132" y="94"/>
                  </a:lnTo>
                  <a:lnTo>
                    <a:pt x="132" y="90"/>
                  </a:lnTo>
                  <a:lnTo>
                    <a:pt x="132" y="89"/>
                  </a:lnTo>
                  <a:lnTo>
                    <a:pt x="132" y="87"/>
                  </a:lnTo>
                  <a:lnTo>
                    <a:pt x="132" y="83"/>
                  </a:lnTo>
                  <a:lnTo>
                    <a:pt x="132" y="81"/>
                  </a:lnTo>
                  <a:lnTo>
                    <a:pt x="132" y="79"/>
                  </a:lnTo>
                  <a:lnTo>
                    <a:pt x="131" y="76"/>
                  </a:lnTo>
                  <a:lnTo>
                    <a:pt x="131" y="73"/>
                  </a:lnTo>
                  <a:lnTo>
                    <a:pt x="131" y="72"/>
                  </a:lnTo>
                  <a:lnTo>
                    <a:pt x="130" y="69"/>
                  </a:lnTo>
                  <a:lnTo>
                    <a:pt x="130" y="66"/>
                  </a:lnTo>
                  <a:lnTo>
                    <a:pt x="129" y="65"/>
                  </a:lnTo>
                  <a:lnTo>
                    <a:pt x="129" y="64"/>
                  </a:lnTo>
                  <a:lnTo>
                    <a:pt x="128" y="61"/>
                  </a:lnTo>
                  <a:lnTo>
                    <a:pt x="127" y="59"/>
                  </a:lnTo>
                  <a:lnTo>
                    <a:pt x="127" y="57"/>
                  </a:lnTo>
                  <a:lnTo>
                    <a:pt x="126" y="56"/>
                  </a:lnTo>
                  <a:lnTo>
                    <a:pt x="125" y="53"/>
                  </a:lnTo>
                  <a:lnTo>
                    <a:pt x="124" y="51"/>
                  </a:lnTo>
                  <a:lnTo>
                    <a:pt x="122" y="50"/>
                  </a:lnTo>
                  <a:lnTo>
                    <a:pt x="122" y="49"/>
                  </a:lnTo>
                  <a:lnTo>
                    <a:pt x="120" y="47"/>
                  </a:lnTo>
                  <a:lnTo>
                    <a:pt x="119" y="46"/>
                  </a:lnTo>
                  <a:lnTo>
                    <a:pt x="119" y="45"/>
                  </a:lnTo>
                  <a:lnTo>
                    <a:pt x="117" y="43"/>
                  </a:lnTo>
                  <a:lnTo>
                    <a:pt x="116" y="42"/>
                  </a:lnTo>
                  <a:lnTo>
                    <a:pt x="114" y="40"/>
                  </a:lnTo>
                  <a:lnTo>
                    <a:pt x="112" y="39"/>
                  </a:lnTo>
                  <a:lnTo>
                    <a:pt x="111" y="37"/>
                  </a:lnTo>
                  <a:lnTo>
                    <a:pt x="110" y="37"/>
                  </a:lnTo>
                  <a:lnTo>
                    <a:pt x="108" y="35"/>
                  </a:lnTo>
                  <a:lnTo>
                    <a:pt x="106" y="35"/>
                  </a:lnTo>
                  <a:lnTo>
                    <a:pt x="105" y="34"/>
                  </a:lnTo>
                  <a:lnTo>
                    <a:pt x="103" y="33"/>
                  </a:lnTo>
                  <a:lnTo>
                    <a:pt x="101" y="33"/>
                  </a:lnTo>
                  <a:lnTo>
                    <a:pt x="100" y="32"/>
                  </a:lnTo>
                  <a:lnTo>
                    <a:pt x="99" y="32"/>
                  </a:lnTo>
                  <a:lnTo>
                    <a:pt x="97" y="31"/>
                  </a:lnTo>
                  <a:lnTo>
                    <a:pt x="96" y="31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87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4" y="31"/>
                  </a:lnTo>
                  <a:lnTo>
                    <a:pt x="72" y="31"/>
                  </a:lnTo>
                  <a:lnTo>
                    <a:pt x="71" y="31"/>
                  </a:lnTo>
                  <a:lnTo>
                    <a:pt x="69" y="32"/>
                  </a:lnTo>
                  <a:lnTo>
                    <a:pt x="68" y="32"/>
                  </a:lnTo>
                  <a:lnTo>
                    <a:pt x="67" y="33"/>
                  </a:lnTo>
                  <a:lnTo>
                    <a:pt x="65" y="34"/>
                  </a:lnTo>
                  <a:lnTo>
                    <a:pt x="63" y="34"/>
                  </a:lnTo>
                  <a:lnTo>
                    <a:pt x="62" y="35"/>
                  </a:lnTo>
                  <a:lnTo>
                    <a:pt x="61" y="36"/>
                  </a:lnTo>
                  <a:lnTo>
                    <a:pt x="58" y="37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4" y="40"/>
                  </a:lnTo>
                  <a:lnTo>
                    <a:pt x="53" y="42"/>
                  </a:lnTo>
                  <a:lnTo>
                    <a:pt x="51" y="43"/>
                  </a:lnTo>
                  <a:lnTo>
                    <a:pt x="49" y="45"/>
                  </a:lnTo>
                  <a:lnTo>
                    <a:pt x="48" y="47"/>
                  </a:lnTo>
                  <a:lnTo>
                    <a:pt x="47" y="49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4" y="53"/>
                  </a:lnTo>
                  <a:lnTo>
                    <a:pt x="42" y="56"/>
                  </a:lnTo>
                  <a:lnTo>
                    <a:pt x="41" y="58"/>
                  </a:lnTo>
                  <a:lnTo>
                    <a:pt x="41" y="59"/>
                  </a:lnTo>
                  <a:lnTo>
                    <a:pt x="40" y="61"/>
                  </a:lnTo>
                  <a:lnTo>
                    <a:pt x="39" y="64"/>
                  </a:lnTo>
                  <a:lnTo>
                    <a:pt x="39" y="65"/>
                  </a:lnTo>
                  <a:lnTo>
                    <a:pt x="38" y="67"/>
                  </a:lnTo>
                  <a:lnTo>
                    <a:pt x="38" y="69"/>
                  </a:lnTo>
                  <a:lnTo>
                    <a:pt x="37" y="72"/>
                  </a:lnTo>
                  <a:lnTo>
                    <a:pt x="37" y="73"/>
                  </a:lnTo>
                  <a:lnTo>
                    <a:pt x="37" y="77"/>
                  </a:lnTo>
                  <a:lnTo>
                    <a:pt x="36" y="80"/>
                  </a:lnTo>
                  <a:lnTo>
                    <a:pt x="36" y="81"/>
                  </a:lnTo>
                  <a:lnTo>
                    <a:pt x="36" y="83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6" y="9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1" name="Freeform 15"/>
            <p:cNvSpPr>
              <a:spLocks/>
            </p:cNvSpPr>
            <p:nvPr/>
          </p:nvSpPr>
          <p:spPr bwMode="auto">
            <a:xfrm>
              <a:off x="729" y="2827"/>
              <a:ext cx="46" cy="58"/>
            </a:xfrm>
            <a:custGeom>
              <a:avLst/>
              <a:gdLst>
                <a:gd name="T0" fmla="*/ 0 w 139"/>
                <a:gd name="T1" fmla="*/ 6 h 175"/>
                <a:gd name="T2" fmla="*/ 0 w 139"/>
                <a:gd name="T3" fmla="*/ 0 h 175"/>
                <a:gd name="T4" fmla="*/ 1 w 139"/>
                <a:gd name="T5" fmla="*/ 0 h 175"/>
                <a:gd name="T6" fmla="*/ 4 w 139"/>
                <a:gd name="T7" fmla="*/ 4 h 175"/>
                <a:gd name="T8" fmla="*/ 4 w 139"/>
                <a:gd name="T9" fmla="*/ 0 h 175"/>
                <a:gd name="T10" fmla="*/ 5 w 139"/>
                <a:gd name="T11" fmla="*/ 0 h 175"/>
                <a:gd name="T12" fmla="*/ 5 w 139"/>
                <a:gd name="T13" fmla="*/ 6 h 175"/>
                <a:gd name="T14" fmla="*/ 4 w 139"/>
                <a:gd name="T15" fmla="*/ 6 h 175"/>
                <a:gd name="T16" fmla="*/ 1 w 139"/>
                <a:gd name="T17" fmla="*/ 2 h 175"/>
                <a:gd name="T18" fmla="*/ 1 w 139"/>
                <a:gd name="T19" fmla="*/ 6 h 175"/>
                <a:gd name="T20" fmla="*/ 0 w 139"/>
                <a:gd name="T21" fmla="*/ 6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75"/>
                <a:gd name="T35" fmla="*/ 139 w 139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75">
                  <a:moveTo>
                    <a:pt x="0" y="175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105" y="113"/>
                  </a:lnTo>
                  <a:lnTo>
                    <a:pt x="105" y="0"/>
                  </a:lnTo>
                  <a:lnTo>
                    <a:pt x="139" y="0"/>
                  </a:lnTo>
                  <a:lnTo>
                    <a:pt x="139" y="175"/>
                  </a:lnTo>
                  <a:lnTo>
                    <a:pt x="103" y="175"/>
                  </a:lnTo>
                  <a:lnTo>
                    <a:pt x="34" y="64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2" name="Freeform 16"/>
            <p:cNvSpPr>
              <a:spLocks/>
            </p:cNvSpPr>
            <p:nvPr/>
          </p:nvSpPr>
          <p:spPr bwMode="auto">
            <a:xfrm>
              <a:off x="787" y="2827"/>
              <a:ext cx="44" cy="58"/>
            </a:xfrm>
            <a:custGeom>
              <a:avLst/>
              <a:gdLst>
                <a:gd name="T0" fmla="*/ 0 w 133"/>
                <a:gd name="T1" fmla="*/ 6 h 175"/>
                <a:gd name="T2" fmla="*/ 0 w 133"/>
                <a:gd name="T3" fmla="*/ 0 h 175"/>
                <a:gd name="T4" fmla="*/ 5 w 133"/>
                <a:gd name="T5" fmla="*/ 0 h 175"/>
                <a:gd name="T6" fmla="*/ 5 w 133"/>
                <a:gd name="T7" fmla="*/ 1 h 175"/>
                <a:gd name="T8" fmla="*/ 1 w 133"/>
                <a:gd name="T9" fmla="*/ 1 h 175"/>
                <a:gd name="T10" fmla="*/ 1 w 133"/>
                <a:gd name="T11" fmla="*/ 3 h 175"/>
                <a:gd name="T12" fmla="*/ 5 w 133"/>
                <a:gd name="T13" fmla="*/ 3 h 175"/>
                <a:gd name="T14" fmla="*/ 5 w 133"/>
                <a:gd name="T15" fmla="*/ 4 h 175"/>
                <a:gd name="T16" fmla="*/ 1 w 133"/>
                <a:gd name="T17" fmla="*/ 4 h 175"/>
                <a:gd name="T18" fmla="*/ 1 w 133"/>
                <a:gd name="T19" fmla="*/ 5 h 175"/>
                <a:gd name="T20" fmla="*/ 5 w 133"/>
                <a:gd name="T21" fmla="*/ 5 h 175"/>
                <a:gd name="T22" fmla="*/ 5 w 133"/>
                <a:gd name="T23" fmla="*/ 6 h 175"/>
                <a:gd name="T24" fmla="*/ 0 w 133"/>
                <a:gd name="T25" fmla="*/ 6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75"/>
                <a:gd name="T41" fmla="*/ 133 w 133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75">
                  <a:moveTo>
                    <a:pt x="0" y="175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130" y="30"/>
                  </a:lnTo>
                  <a:lnTo>
                    <a:pt x="35" y="30"/>
                  </a:lnTo>
                  <a:lnTo>
                    <a:pt x="35" y="69"/>
                  </a:lnTo>
                  <a:lnTo>
                    <a:pt x="124" y="69"/>
                  </a:lnTo>
                  <a:lnTo>
                    <a:pt x="124" y="98"/>
                  </a:lnTo>
                  <a:lnTo>
                    <a:pt x="35" y="98"/>
                  </a:lnTo>
                  <a:lnTo>
                    <a:pt x="35" y="145"/>
                  </a:lnTo>
                  <a:lnTo>
                    <a:pt x="133" y="145"/>
                  </a:lnTo>
                  <a:lnTo>
                    <a:pt x="133" y="175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3" name="Freeform 17"/>
            <p:cNvSpPr>
              <a:spLocks/>
            </p:cNvSpPr>
            <p:nvPr/>
          </p:nvSpPr>
          <p:spPr bwMode="auto">
            <a:xfrm>
              <a:off x="838" y="2826"/>
              <a:ext cx="48" cy="61"/>
            </a:xfrm>
            <a:custGeom>
              <a:avLst/>
              <a:gdLst>
                <a:gd name="T0" fmla="*/ 1 w 143"/>
                <a:gd name="T1" fmla="*/ 5 h 182"/>
                <a:gd name="T2" fmla="*/ 2 w 143"/>
                <a:gd name="T3" fmla="*/ 5 h 182"/>
                <a:gd name="T4" fmla="*/ 2 w 143"/>
                <a:gd name="T5" fmla="*/ 5 h 182"/>
                <a:gd name="T6" fmla="*/ 2 w 143"/>
                <a:gd name="T7" fmla="*/ 6 h 182"/>
                <a:gd name="T8" fmla="*/ 3 w 143"/>
                <a:gd name="T9" fmla="*/ 6 h 182"/>
                <a:gd name="T10" fmla="*/ 3 w 143"/>
                <a:gd name="T11" fmla="*/ 6 h 182"/>
                <a:gd name="T12" fmla="*/ 4 w 143"/>
                <a:gd name="T13" fmla="*/ 5 h 182"/>
                <a:gd name="T14" fmla="*/ 4 w 143"/>
                <a:gd name="T15" fmla="*/ 5 h 182"/>
                <a:gd name="T16" fmla="*/ 4 w 143"/>
                <a:gd name="T17" fmla="*/ 5 h 182"/>
                <a:gd name="T18" fmla="*/ 4 w 143"/>
                <a:gd name="T19" fmla="*/ 4 h 182"/>
                <a:gd name="T20" fmla="*/ 4 w 143"/>
                <a:gd name="T21" fmla="*/ 4 h 182"/>
                <a:gd name="T22" fmla="*/ 3 w 143"/>
                <a:gd name="T23" fmla="*/ 4 h 182"/>
                <a:gd name="T24" fmla="*/ 2 w 143"/>
                <a:gd name="T25" fmla="*/ 4 h 182"/>
                <a:gd name="T26" fmla="*/ 1 w 143"/>
                <a:gd name="T27" fmla="*/ 4 h 182"/>
                <a:gd name="T28" fmla="*/ 1 w 143"/>
                <a:gd name="T29" fmla="*/ 3 h 182"/>
                <a:gd name="T30" fmla="*/ 1 w 143"/>
                <a:gd name="T31" fmla="*/ 3 h 182"/>
                <a:gd name="T32" fmla="*/ 0 w 143"/>
                <a:gd name="T33" fmla="*/ 3 h 182"/>
                <a:gd name="T34" fmla="*/ 0 w 143"/>
                <a:gd name="T35" fmla="*/ 2 h 182"/>
                <a:gd name="T36" fmla="*/ 0 w 143"/>
                <a:gd name="T37" fmla="*/ 2 h 182"/>
                <a:gd name="T38" fmla="*/ 0 w 143"/>
                <a:gd name="T39" fmla="*/ 1 h 182"/>
                <a:gd name="T40" fmla="*/ 0 w 143"/>
                <a:gd name="T41" fmla="*/ 1 h 182"/>
                <a:gd name="T42" fmla="*/ 1 w 143"/>
                <a:gd name="T43" fmla="*/ 1 h 182"/>
                <a:gd name="T44" fmla="*/ 1 w 143"/>
                <a:gd name="T45" fmla="*/ 0 h 182"/>
                <a:gd name="T46" fmla="*/ 2 w 143"/>
                <a:gd name="T47" fmla="*/ 0 h 182"/>
                <a:gd name="T48" fmla="*/ 3 w 143"/>
                <a:gd name="T49" fmla="*/ 0 h 182"/>
                <a:gd name="T50" fmla="*/ 3 w 143"/>
                <a:gd name="T51" fmla="*/ 0 h 182"/>
                <a:gd name="T52" fmla="*/ 4 w 143"/>
                <a:gd name="T53" fmla="*/ 0 h 182"/>
                <a:gd name="T54" fmla="*/ 4 w 143"/>
                <a:gd name="T55" fmla="*/ 0 h 182"/>
                <a:gd name="T56" fmla="*/ 5 w 143"/>
                <a:gd name="T57" fmla="*/ 1 h 182"/>
                <a:gd name="T58" fmla="*/ 5 w 143"/>
                <a:gd name="T59" fmla="*/ 1 h 182"/>
                <a:gd name="T60" fmla="*/ 5 w 143"/>
                <a:gd name="T61" fmla="*/ 2 h 182"/>
                <a:gd name="T62" fmla="*/ 4 w 143"/>
                <a:gd name="T63" fmla="*/ 2 h 182"/>
                <a:gd name="T64" fmla="*/ 4 w 143"/>
                <a:gd name="T65" fmla="*/ 2 h 182"/>
                <a:gd name="T66" fmla="*/ 3 w 143"/>
                <a:gd name="T67" fmla="*/ 1 h 182"/>
                <a:gd name="T68" fmla="*/ 3 w 143"/>
                <a:gd name="T69" fmla="*/ 1 h 182"/>
                <a:gd name="T70" fmla="*/ 2 w 143"/>
                <a:gd name="T71" fmla="*/ 1 h 182"/>
                <a:gd name="T72" fmla="*/ 2 w 143"/>
                <a:gd name="T73" fmla="*/ 1 h 182"/>
                <a:gd name="T74" fmla="*/ 2 w 143"/>
                <a:gd name="T75" fmla="*/ 1 h 182"/>
                <a:gd name="T76" fmla="*/ 1 w 143"/>
                <a:gd name="T77" fmla="*/ 2 h 182"/>
                <a:gd name="T78" fmla="*/ 2 w 143"/>
                <a:gd name="T79" fmla="*/ 2 h 182"/>
                <a:gd name="T80" fmla="*/ 2 w 143"/>
                <a:gd name="T81" fmla="*/ 2 h 182"/>
                <a:gd name="T82" fmla="*/ 3 w 143"/>
                <a:gd name="T83" fmla="*/ 3 h 182"/>
                <a:gd name="T84" fmla="*/ 4 w 143"/>
                <a:gd name="T85" fmla="*/ 3 h 182"/>
                <a:gd name="T86" fmla="*/ 4 w 143"/>
                <a:gd name="T87" fmla="*/ 3 h 182"/>
                <a:gd name="T88" fmla="*/ 5 w 143"/>
                <a:gd name="T89" fmla="*/ 3 h 182"/>
                <a:gd name="T90" fmla="*/ 5 w 143"/>
                <a:gd name="T91" fmla="*/ 4 h 182"/>
                <a:gd name="T92" fmla="*/ 5 w 143"/>
                <a:gd name="T93" fmla="*/ 4 h 182"/>
                <a:gd name="T94" fmla="*/ 5 w 143"/>
                <a:gd name="T95" fmla="*/ 5 h 182"/>
                <a:gd name="T96" fmla="*/ 5 w 143"/>
                <a:gd name="T97" fmla="*/ 5 h 182"/>
                <a:gd name="T98" fmla="*/ 5 w 143"/>
                <a:gd name="T99" fmla="*/ 6 h 182"/>
                <a:gd name="T100" fmla="*/ 5 w 143"/>
                <a:gd name="T101" fmla="*/ 6 h 182"/>
                <a:gd name="T102" fmla="*/ 5 w 143"/>
                <a:gd name="T103" fmla="*/ 6 h 182"/>
                <a:gd name="T104" fmla="*/ 4 w 143"/>
                <a:gd name="T105" fmla="*/ 6 h 182"/>
                <a:gd name="T106" fmla="*/ 4 w 143"/>
                <a:gd name="T107" fmla="*/ 7 h 182"/>
                <a:gd name="T108" fmla="*/ 3 w 143"/>
                <a:gd name="T109" fmla="*/ 7 h 182"/>
                <a:gd name="T110" fmla="*/ 2 w 143"/>
                <a:gd name="T111" fmla="*/ 7 h 182"/>
                <a:gd name="T112" fmla="*/ 2 w 143"/>
                <a:gd name="T113" fmla="*/ 7 h 182"/>
                <a:gd name="T114" fmla="*/ 1 w 143"/>
                <a:gd name="T115" fmla="*/ 6 h 182"/>
                <a:gd name="T116" fmla="*/ 1 w 143"/>
                <a:gd name="T117" fmla="*/ 6 h 182"/>
                <a:gd name="T118" fmla="*/ 0 w 143"/>
                <a:gd name="T119" fmla="*/ 6 h 182"/>
                <a:gd name="T120" fmla="*/ 0 w 143"/>
                <a:gd name="T121" fmla="*/ 5 h 182"/>
                <a:gd name="T122" fmla="*/ 0 w 143"/>
                <a:gd name="T123" fmla="*/ 5 h 1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3"/>
                <a:gd name="T187" fmla="*/ 0 h 182"/>
                <a:gd name="T188" fmla="*/ 143 w 143"/>
                <a:gd name="T189" fmla="*/ 182 h 1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3" h="182">
                  <a:moveTo>
                    <a:pt x="0" y="122"/>
                  </a:moveTo>
                  <a:lnTo>
                    <a:pt x="34" y="119"/>
                  </a:lnTo>
                  <a:lnTo>
                    <a:pt x="34" y="121"/>
                  </a:lnTo>
                  <a:lnTo>
                    <a:pt x="35" y="123"/>
                  </a:lnTo>
                  <a:lnTo>
                    <a:pt x="35" y="125"/>
                  </a:lnTo>
                  <a:lnTo>
                    <a:pt x="36" y="126"/>
                  </a:lnTo>
                  <a:lnTo>
                    <a:pt x="36" y="128"/>
                  </a:lnTo>
                  <a:lnTo>
                    <a:pt x="37" y="130"/>
                  </a:lnTo>
                  <a:lnTo>
                    <a:pt x="38" y="134"/>
                  </a:lnTo>
                  <a:lnTo>
                    <a:pt x="39" y="135"/>
                  </a:lnTo>
                  <a:lnTo>
                    <a:pt x="40" y="137"/>
                  </a:lnTo>
                  <a:lnTo>
                    <a:pt x="41" y="138"/>
                  </a:lnTo>
                  <a:lnTo>
                    <a:pt x="42" y="139"/>
                  </a:lnTo>
                  <a:lnTo>
                    <a:pt x="43" y="140"/>
                  </a:lnTo>
                  <a:lnTo>
                    <a:pt x="44" y="141"/>
                  </a:lnTo>
                  <a:lnTo>
                    <a:pt x="45" y="143"/>
                  </a:lnTo>
                  <a:lnTo>
                    <a:pt x="47" y="144"/>
                  </a:lnTo>
                  <a:lnTo>
                    <a:pt x="48" y="144"/>
                  </a:lnTo>
                  <a:lnTo>
                    <a:pt x="49" y="145"/>
                  </a:lnTo>
                  <a:lnTo>
                    <a:pt x="50" y="146"/>
                  </a:lnTo>
                  <a:lnTo>
                    <a:pt x="52" y="147"/>
                  </a:lnTo>
                  <a:lnTo>
                    <a:pt x="53" y="147"/>
                  </a:lnTo>
                  <a:lnTo>
                    <a:pt x="54" y="148"/>
                  </a:lnTo>
                  <a:lnTo>
                    <a:pt x="56" y="150"/>
                  </a:lnTo>
                  <a:lnTo>
                    <a:pt x="57" y="150"/>
                  </a:lnTo>
                  <a:lnTo>
                    <a:pt x="59" y="151"/>
                  </a:lnTo>
                  <a:lnTo>
                    <a:pt x="60" y="151"/>
                  </a:lnTo>
                  <a:lnTo>
                    <a:pt x="63" y="151"/>
                  </a:lnTo>
                  <a:lnTo>
                    <a:pt x="65" y="152"/>
                  </a:lnTo>
                  <a:lnTo>
                    <a:pt x="66" y="152"/>
                  </a:lnTo>
                  <a:lnTo>
                    <a:pt x="68" y="152"/>
                  </a:lnTo>
                  <a:lnTo>
                    <a:pt x="72" y="152"/>
                  </a:lnTo>
                  <a:lnTo>
                    <a:pt x="74" y="152"/>
                  </a:lnTo>
                  <a:lnTo>
                    <a:pt x="76" y="152"/>
                  </a:lnTo>
                  <a:lnTo>
                    <a:pt x="79" y="152"/>
                  </a:lnTo>
                  <a:lnTo>
                    <a:pt x="80" y="152"/>
                  </a:lnTo>
                  <a:lnTo>
                    <a:pt x="81" y="151"/>
                  </a:lnTo>
                  <a:lnTo>
                    <a:pt x="82" y="151"/>
                  </a:lnTo>
                  <a:lnTo>
                    <a:pt x="84" y="151"/>
                  </a:lnTo>
                  <a:lnTo>
                    <a:pt x="85" y="151"/>
                  </a:lnTo>
                  <a:lnTo>
                    <a:pt x="87" y="150"/>
                  </a:lnTo>
                  <a:lnTo>
                    <a:pt x="88" y="150"/>
                  </a:lnTo>
                  <a:lnTo>
                    <a:pt x="90" y="148"/>
                  </a:lnTo>
                  <a:lnTo>
                    <a:pt x="91" y="148"/>
                  </a:lnTo>
                  <a:lnTo>
                    <a:pt x="92" y="147"/>
                  </a:lnTo>
                  <a:lnTo>
                    <a:pt x="96" y="146"/>
                  </a:lnTo>
                  <a:lnTo>
                    <a:pt x="97" y="145"/>
                  </a:lnTo>
                  <a:lnTo>
                    <a:pt x="98" y="144"/>
                  </a:lnTo>
                  <a:lnTo>
                    <a:pt x="100" y="143"/>
                  </a:lnTo>
                  <a:lnTo>
                    <a:pt x="101" y="142"/>
                  </a:lnTo>
                  <a:lnTo>
                    <a:pt x="101" y="141"/>
                  </a:lnTo>
                  <a:lnTo>
                    <a:pt x="102" y="140"/>
                  </a:lnTo>
                  <a:lnTo>
                    <a:pt x="103" y="139"/>
                  </a:lnTo>
                  <a:lnTo>
                    <a:pt x="103" y="138"/>
                  </a:lnTo>
                  <a:lnTo>
                    <a:pt x="104" y="137"/>
                  </a:lnTo>
                  <a:lnTo>
                    <a:pt x="104" y="136"/>
                  </a:lnTo>
                  <a:lnTo>
                    <a:pt x="105" y="135"/>
                  </a:lnTo>
                  <a:lnTo>
                    <a:pt x="105" y="134"/>
                  </a:lnTo>
                  <a:lnTo>
                    <a:pt x="105" y="132"/>
                  </a:lnTo>
                  <a:lnTo>
                    <a:pt x="106" y="131"/>
                  </a:lnTo>
                  <a:lnTo>
                    <a:pt x="106" y="130"/>
                  </a:lnTo>
                  <a:lnTo>
                    <a:pt x="106" y="129"/>
                  </a:lnTo>
                  <a:lnTo>
                    <a:pt x="106" y="128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6" y="124"/>
                  </a:lnTo>
                  <a:lnTo>
                    <a:pt x="105" y="122"/>
                  </a:lnTo>
                  <a:lnTo>
                    <a:pt x="105" y="121"/>
                  </a:lnTo>
                  <a:lnTo>
                    <a:pt x="104" y="120"/>
                  </a:lnTo>
                  <a:lnTo>
                    <a:pt x="103" y="119"/>
                  </a:lnTo>
                  <a:lnTo>
                    <a:pt x="103" y="117"/>
                  </a:lnTo>
                  <a:lnTo>
                    <a:pt x="102" y="116"/>
                  </a:lnTo>
                  <a:lnTo>
                    <a:pt x="101" y="115"/>
                  </a:lnTo>
                  <a:lnTo>
                    <a:pt x="99" y="114"/>
                  </a:lnTo>
                  <a:lnTo>
                    <a:pt x="98" y="113"/>
                  </a:lnTo>
                  <a:lnTo>
                    <a:pt x="96" y="112"/>
                  </a:lnTo>
                  <a:lnTo>
                    <a:pt x="95" y="111"/>
                  </a:lnTo>
                  <a:lnTo>
                    <a:pt x="92" y="111"/>
                  </a:lnTo>
                  <a:lnTo>
                    <a:pt x="91" y="110"/>
                  </a:lnTo>
                  <a:lnTo>
                    <a:pt x="90" y="110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0" y="107"/>
                  </a:lnTo>
                  <a:lnTo>
                    <a:pt x="79" y="107"/>
                  </a:lnTo>
                  <a:lnTo>
                    <a:pt x="76" y="106"/>
                  </a:lnTo>
                  <a:lnTo>
                    <a:pt x="75" y="106"/>
                  </a:lnTo>
                  <a:lnTo>
                    <a:pt x="74" y="106"/>
                  </a:lnTo>
                  <a:lnTo>
                    <a:pt x="72" y="105"/>
                  </a:lnTo>
                  <a:lnTo>
                    <a:pt x="61" y="103"/>
                  </a:lnTo>
                  <a:lnTo>
                    <a:pt x="58" y="101"/>
                  </a:lnTo>
                  <a:lnTo>
                    <a:pt x="55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7"/>
                  </a:lnTo>
                  <a:lnTo>
                    <a:pt x="43" y="96"/>
                  </a:lnTo>
                  <a:lnTo>
                    <a:pt x="40" y="95"/>
                  </a:lnTo>
                  <a:lnTo>
                    <a:pt x="39" y="95"/>
                  </a:lnTo>
                  <a:lnTo>
                    <a:pt x="38" y="94"/>
                  </a:lnTo>
                  <a:lnTo>
                    <a:pt x="35" y="93"/>
                  </a:lnTo>
                  <a:lnTo>
                    <a:pt x="33" y="92"/>
                  </a:lnTo>
                  <a:lnTo>
                    <a:pt x="31" y="91"/>
                  </a:lnTo>
                  <a:lnTo>
                    <a:pt x="28" y="90"/>
                  </a:lnTo>
                  <a:lnTo>
                    <a:pt x="27" y="89"/>
                  </a:lnTo>
                  <a:lnTo>
                    <a:pt x="25" y="88"/>
                  </a:lnTo>
                  <a:lnTo>
                    <a:pt x="23" y="87"/>
                  </a:lnTo>
                  <a:lnTo>
                    <a:pt x="22" y="84"/>
                  </a:lnTo>
                  <a:lnTo>
                    <a:pt x="21" y="84"/>
                  </a:lnTo>
                  <a:lnTo>
                    <a:pt x="20" y="83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6" y="78"/>
                  </a:lnTo>
                  <a:lnTo>
                    <a:pt x="15" y="77"/>
                  </a:lnTo>
                  <a:lnTo>
                    <a:pt x="13" y="75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1" y="71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7" y="62"/>
                  </a:lnTo>
                  <a:lnTo>
                    <a:pt x="7" y="61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6" y="56"/>
                  </a:lnTo>
                  <a:lnTo>
                    <a:pt x="6" y="55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4" y="13"/>
                  </a:lnTo>
                  <a:lnTo>
                    <a:pt x="25" y="12"/>
                  </a:lnTo>
                  <a:lnTo>
                    <a:pt x="28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92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99" y="3"/>
                  </a:lnTo>
                  <a:lnTo>
                    <a:pt x="102" y="4"/>
                  </a:lnTo>
                  <a:lnTo>
                    <a:pt x="103" y="5"/>
                  </a:lnTo>
                  <a:lnTo>
                    <a:pt x="105" y="5"/>
                  </a:lnTo>
                  <a:lnTo>
                    <a:pt x="107" y="8"/>
                  </a:lnTo>
                  <a:lnTo>
                    <a:pt x="110" y="8"/>
                  </a:lnTo>
                  <a:lnTo>
                    <a:pt x="111" y="9"/>
                  </a:lnTo>
                  <a:lnTo>
                    <a:pt x="113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8" y="13"/>
                  </a:lnTo>
                  <a:lnTo>
                    <a:pt x="120" y="15"/>
                  </a:lnTo>
                  <a:lnTo>
                    <a:pt x="121" y="17"/>
                  </a:lnTo>
                  <a:lnTo>
                    <a:pt x="123" y="19"/>
                  </a:lnTo>
                  <a:lnTo>
                    <a:pt x="126" y="20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9" y="25"/>
                  </a:lnTo>
                  <a:lnTo>
                    <a:pt x="130" y="28"/>
                  </a:lnTo>
                  <a:lnTo>
                    <a:pt x="131" y="29"/>
                  </a:lnTo>
                  <a:lnTo>
                    <a:pt x="131" y="30"/>
                  </a:lnTo>
                  <a:lnTo>
                    <a:pt x="133" y="32"/>
                  </a:lnTo>
                  <a:lnTo>
                    <a:pt x="133" y="33"/>
                  </a:lnTo>
                  <a:lnTo>
                    <a:pt x="133" y="34"/>
                  </a:lnTo>
                  <a:lnTo>
                    <a:pt x="134" y="37"/>
                  </a:lnTo>
                  <a:lnTo>
                    <a:pt x="135" y="39"/>
                  </a:lnTo>
                  <a:lnTo>
                    <a:pt x="135" y="40"/>
                  </a:lnTo>
                  <a:lnTo>
                    <a:pt x="136" y="43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7" y="48"/>
                  </a:lnTo>
                  <a:lnTo>
                    <a:pt x="137" y="50"/>
                  </a:lnTo>
                  <a:lnTo>
                    <a:pt x="137" y="51"/>
                  </a:lnTo>
                  <a:lnTo>
                    <a:pt x="137" y="55"/>
                  </a:lnTo>
                  <a:lnTo>
                    <a:pt x="102" y="56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9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99" y="45"/>
                  </a:lnTo>
                  <a:lnTo>
                    <a:pt x="99" y="44"/>
                  </a:lnTo>
                  <a:lnTo>
                    <a:pt x="98" y="43"/>
                  </a:lnTo>
                  <a:lnTo>
                    <a:pt x="97" y="42"/>
                  </a:lnTo>
                  <a:lnTo>
                    <a:pt x="96" y="40"/>
                  </a:lnTo>
                  <a:lnTo>
                    <a:pt x="95" y="39"/>
                  </a:lnTo>
                  <a:lnTo>
                    <a:pt x="95" y="37"/>
                  </a:lnTo>
                  <a:lnTo>
                    <a:pt x="92" y="36"/>
                  </a:lnTo>
                  <a:lnTo>
                    <a:pt x="91" y="35"/>
                  </a:lnTo>
                  <a:lnTo>
                    <a:pt x="90" y="34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6" y="32"/>
                  </a:lnTo>
                  <a:lnTo>
                    <a:pt x="84" y="32"/>
                  </a:lnTo>
                  <a:lnTo>
                    <a:pt x="83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76" y="30"/>
                  </a:lnTo>
                  <a:lnTo>
                    <a:pt x="75" y="30"/>
                  </a:lnTo>
                  <a:lnTo>
                    <a:pt x="73" y="30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66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0" y="31"/>
                  </a:lnTo>
                  <a:lnTo>
                    <a:pt x="59" y="31"/>
                  </a:lnTo>
                  <a:lnTo>
                    <a:pt x="56" y="31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52" y="33"/>
                  </a:lnTo>
                  <a:lnTo>
                    <a:pt x="51" y="33"/>
                  </a:lnTo>
                  <a:lnTo>
                    <a:pt x="50" y="34"/>
                  </a:lnTo>
                  <a:lnTo>
                    <a:pt x="48" y="35"/>
                  </a:lnTo>
                  <a:lnTo>
                    <a:pt x="45" y="36"/>
                  </a:lnTo>
                  <a:lnTo>
                    <a:pt x="44" y="37"/>
                  </a:lnTo>
                  <a:lnTo>
                    <a:pt x="43" y="39"/>
                  </a:lnTo>
                  <a:lnTo>
                    <a:pt x="42" y="40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1" y="43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0" y="49"/>
                  </a:lnTo>
                  <a:lnTo>
                    <a:pt x="40" y="50"/>
                  </a:lnTo>
                  <a:lnTo>
                    <a:pt x="41" y="51"/>
                  </a:lnTo>
                  <a:lnTo>
                    <a:pt x="41" y="53"/>
                  </a:lnTo>
                  <a:lnTo>
                    <a:pt x="42" y="55"/>
                  </a:lnTo>
                  <a:lnTo>
                    <a:pt x="43" y="56"/>
                  </a:lnTo>
                  <a:lnTo>
                    <a:pt x="44" y="57"/>
                  </a:lnTo>
                  <a:lnTo>
                    <a:pt x="45" y="58"/>
                  </a:lnTo>
                  <a:lnTo>
                    <a:pt x="47" y="59"/>
                  </a:lnTo>
                  <a:lnTo>
                    <a:pt x="48" y="60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55" y="63"/>
                  </a:lnTo>
                  <a:lnTo>
                    <a:pt x="57" y="64"/>
                  </a:lnTo>
                  <a:lnTo>
                    <a:pt x="59" y="64"/>
                  </a:lnTo>
                  <a:lnTo>
                    <a:pt x="61" y="65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9" y="67"/>
                  </a:lnTo>
                  <a:lnTo>
                    <a:pt x="72" y="68"/>
                  </a:lnTo>
                  <a:lnTo>
                    <a:pt x="74" y="69"/>
                  </a:lnTo>
                  <a:lnTo>
                    <a:pt x="77" y="69"/>
                  </a:lnTo>
                  <a:lnTo>
                    <a:pt x="81" y="71"/>
                  </a:lnTo>
                  <a:lnTo>
                    <a:pt x="84" y="72"/>
                  </a:lnTo>
                  <a:lnTo>
                    <a:pt x="90" y="73"/>
                  </a:lnTo>
                  <a:lnTo>
                    <a:pt x="92" y="74"/>
                  </a:lnTo>
                  <a:lnTo>
                    <a:pt x="96" y="75"/>
                  </a:lnTo>
                  <a:lnTo>
                    <a:pt x="98" y="75"/>
                  </a:lnTo>
                  <a:lnTo>
                    <a:pt x="101" y="76"/>
                  </a:lnTo>
                  <a:lnTo>
                    <a:pt x="105" y="78"/>
                  </a:lnTo>
                  <a:lnTo>
                    <a:pt x="107" y="78"/>
                  </a:lnTo>
                  <a:lnTo>
                    <a:pt x="110" y="79"/>
                  </a:lnTo>
                  <a:lnTo>
                    <a:pt x="111" y="80"/>
                  </a:lnTo>
                  <a:lnTo>
                    <a:pt x="113" y="81"/>
                  </a:lnTo>
                  <a:lnTo>
                    <a:pt x="115" y="81"/>
                  </a:lnTo>
                  <a:lnTo>
                    <a:pt x="116" y="82"/>
                  </a:lnTo>
                  <a:lnTo>
                    <a:pt x="119" y="84"/>
                  </a:lnTo>
                  <a:lnTo>
                    <a:pt x="120" y="84"/>
                  </a:lnTo>
                  <a:lnTo>
                    <a:pt x="122" y="85"/>
                  </a:lnTo>
                  <a:lnTo>
                    <a:pt x="124" y="88"/>
                  </a:lnTo>
                  <a:lnTo>
                    <a:pt x="126" y="89"/>
                  </a:lnTo>
                  <a:lnTo>
                    <a:pt x="128" y="90"/>
                  </a:lnTo>
                  <a:lnTo>
                    <a:pt x="129" y="91"/>
                  </a:lnTo>
                  <a:lnTo>
                    <a:pt x="130" y="92"/>
                  </a:lnTo>
                  <a:lnTo>
                    <a:pt x="131" y="93"/>
                  </a:lnTo>
                  <a:lnTo>
                    <a:pt x="132" y="95"/>
                  </a:lnTo>
                  <a:lnTo>
                    <a:pt x="134" y="97"/>
                  </a:lnTo>
                  <a:lnTo>
                    <a:pt x="135" y="98"/>
                  </a:lnTo>
                  <a:lnTo>
                    <a:pt x="135" y="100"/>
                  </a:lnTo>
                  <a:lnTo>
                    <a:pt x="136" y="101"/>
                  </a:lnTo>
                  <a:lnTo>
                    <a:pt x="137" y="103"/>
                  </a:lnTo>
                  <a:lnTo>
                    <a:pt x="138" y="105"/>
                  </a:lnTo>
                  <a:lnTo>
                    <a:pt x="138" y="106"/>
                  </a:lnTo>
                  <a:lnTo>
                    <a:pt x="139" y="109"/>
                  </a:lnTo>
                  <a:lnTo>
                    <a:pt x="140" y="111"/>
                  </a:lnTo>
                  <a:lnTo>
                    <a:pt x="140" y="112"/>
                  </a:lnTo>
                  <a:lnTo>
                    <a:pt x="142" y="114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3" y="120"/>
                  </a:lnTo>
                  <a:lnTo>
                    <a:pt x="143" y="122"/>
                  </a:lnTo>
                  <a:lnTo>
                    <a:pt x="143" y="124"/>
                  </a:lnTo>
                  <a:lnTo>
                    <a:pt x="143" y="128"/>
                  </a:lnTo>
                  <a:lnTo>
                    <a:pt x="143" y="129"/>
                  </a:lnTo>
                  <a:lnTo>
                    <a:pt x="143" y="131"/>
                  </a:lnTo>
                  <a:lnTo>
                    <a:pt x="143" y="134"/>
                  </a:lnTo>
                  <a:lnTo>
                    <a:pt x="143" y="135"/>
                  </a:lnTo>
                  <a:lnTo>
                    <a:pt x="142" y="137"/>
                  </a:lnTo>
                  <a:lnTo>
                    <a:pt x="142" y="139"/>
                  </a:lnTo>
                  <a:lnTo>
                    <a:pt x="140" y="141"/>
                  </a:lnTo>
                  <a:lnTo>
                    <a:pt x="140" y="142"/>
                  </a:lnTo>
                  <a:lnTo>
                    <a:pt x="140" y="144"/>
                  </a:lnTo>
                  <a:lnTo>
                    <a:pt x="139" y="145"/>
                  </a:lnTo>
                  <a:lnTo>
                    <a:pt x="138" y="147"/>
                  </a:lnTo>
                  <a:lnTo>
                    <a:pt x="138" y="150"/>
                  </a:lnTo>
                  <a:lnTo>
                    <a:pt x="137" y="151"/>
                  </a:lnTo>
                  <a:lnTo>
                    <a:pt x="136" y="153"/>
                  </a:lnTo>
                  <a:lnTo>
                    <a:pt x="135" y="154"/>
                  </a:lnTo>
                  <a:lnTo>
                    <a:pt x="134" y="156"/>
                  </a:lnTo>
                  <a:lnTo>
                    <a:pt x="134" y="157"/>
                  </a:lnTo>
                  <a:lnTo>
                    <a:pt x="133" y="157"/>
                  </a:lnTo>
                  <a:lnTo>
                    <a:pt x="132" y="159"/>
                  </a:lnTo>
                  <a:lnTo>
                    <a:pt x="131" y="160"/>
                  </a:lnTo>
                  <a:lnTo>
                    <a:pt x="130" y="162"/>
                  </a:lnTo>
                  <a:lnTo>
                    <a:pt x="129" y="163"/>
                  </a:lnTo>
                  <a:lnTo>
                    <a:pt x="128" y="164"/>
                  </a:lnTo>
                  <a:lnTo>
                    <a:pt x="127" y="164"/>
                  </a:lnTo>
                  <a:lnTo>
                    <a:pt x="126" y="166"/>
                  </a:lnTo>
                  <a:lnTo>
                    <a:pt x="124" y="168"/>
                  </a:lnTo>
                  <a:lnTo>
                    <a:pt x="122" y="169"/>
                  </a:lnTo>
                  <a:lnTo>
                    <a:pt x="121" y="170"/>
                  </a:lnTo>
                  <a:lnTo>
                    <a:pt x="120" y="170"/>
                  </a:lnTo>
                  <a:lnTo>
                    <a:pt x="119" y="171"/>
                  </a:lnTo>
                  <a:lnTo>
                    <a:pt x="118" y="172"/>
                  </a:lnTo>
                  <a:lnTo>
                    <a:pt x="116" y="173"/>
                  </a:lnTo>
                  <a:lnTo>
                    <a:pt x="114" y="173"/>
                  </a:lnTo>
                  <a:lnTo>
                    <a:pt x="113" y="174"/>
                  </a:lnTo>
                  <a:lnTo>
                    <a:pt x="112" y="175"/>
                  </a:lnTo>
                  <a:lnTo>
                    <a:pt x="111" y="175"/>
                  </a:lnTo>
                  <a:lnTo>
                    <a:pt x="106" y="176"/>
                  </a:lnTo>
                  <a:lnTo>
                    <a:pt x="104" y="177"/>
                  </a:lnTo>
                  <a:lnTo>
                    <a:pt x="102" y="178"/>
                  </a:lnTo>
                  <a:lnTo>
                    <a:pt x="100" y="178"/>
                  </a:lnTo>
                  <a:lnTo>
                    <a:pt x="99" y="178"/>
                  </a:lnTo>
                  <a:lnTo>
                    <a:pt x="98" y="179"/>
                  </a:lnTo>
                  <a:lnTo>
                    <a:pt x="96" y="179"/>
                  </a:lnTo>
                  <a:lnTo>
                    <a:pt x="94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3" y="182"/>
                  </a:lnTo>
                  <a:lnTo>
                    <a:pt x="81" y="182"/>
                  </a:lnTo>
                  <a:lnTo>
                    <a:pt x="77" y="182"/>
                  </a:lnTo>
                  <a:lnTo>
                    <a:pt x="72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8" y="182"/>
                  </a:lnTo>
                  <a:lnTo>
                    <a:pt x="64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6" y="180"/>
                  </a:lnTo>
                  <a:lnTo>
                    <a:pt x="55" y="180"/>
                  </a:lnTo>
                  <a:lnTo>
                    <a:pt x="53" y="180"/>
                  </a:lnTo>
                  <a:lnTo>
                    <a:pt x="50" y="179"/>
                  </a:lnTo>
                  <a:lnTo>
                    <a:pt x="48" y="179"/>
                  </a:lnTo>
                  <a:lnTo>
                    <a:pt x="45" y="178"/>
                  </a:lnTo>
                  <a:lnTo>
                    <a:pt x="42" y="177"/>
                  </a:lnTo>
                  <a:lnTo>
                    <a:pt x="41" y="177"/>
                  </a:lnTo>
                  <a:lnTo>
                    <a:pt x="39" y="176"/>
                  </a:lnTo>
                  <a:lnTo>
                    <a:pt x="37" y="175"/>
                  </a:lnTo>
                  <a:lnTo>
                    <a:pt x="34" y="174"/>
                  </a:lnTo>
                  <a:lnTo>
                    <a:pt x="33" y="174"/>
                  </a:lnTo>
                  <a:lnTo>
                    <a:pt x="31" y="173"/>
                  </a:lnTo>
                  <a:lnTo>
                    <a:pt x="28" y="172"/>
                  </a:lnTo>
                  <a:lnTo>
                    <a:pt x="27" y="171"/>
                  </a:lnTo>
                  <a:lnTo>
                    <a:pt x="25" y="170"/>
                  </a:lnTo>
                  <a:lnTo>
                    <a:pt x="23" y="168"/>
                  </a:lnTo>
                  <a:lnTo>
                    <a:pt x="22" y="168"/>
                  </a:lnTo>
                  <a:lnTo>
                    <a:pt x="21" y="167"/>
                  </a:lnTo>
                  <a:lnTo>
                    <a:pt x="20" y="166"/>
                  </a:lnTo>
                  <a:lnTo>
                    <a:pt x="19" y="164"/>
                  </a:lnTo>
                  <a:lnTo>
                    <a:pt x="17" y="162"/>
                  </a:lnTo>
                  <a:lnTo>
                    <a:pt x="16" y="161"/>
                  </a:lnTo>
                  <a:lnTo>
                    <a:pt x="15" y="160"/>
                  </a:lnTo>
                  <a:lnTo>
                    <a:pt x="13" y="159"/>
                  </a:lnTo>
                  <a:lnTo>
                    <a:pt x="12" y="158"/>
                  </a:lnTo>
                  <a:lnTo>
                    <a:pt x="11" y="155"/>
                  </a:lnTo>
                  <a:lnTo>
                    <a:pt x="10" y="154"/>
                  </a:lnTo>
                  <a:lnTo>
                    <a:pt x="9" y="153"/>
                  </a:lnTo>
                  <a:lnTo>
                    <a:pt x="8" y="151"/>
                  </a:lnTo>
                  <a:lnTo>
                    <a:pt x="7" y="147"/>
                  </a:lnTo>
                  <a:lnTo>
                    <a:pt x="6" y="146"/>
                  </a:lnTo>
                  <a:lnTo>
                    <a:pt x="5" y="144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3" y="139"/>
                  </a:lnTo>
                  <a:lnTo>
                    <a:pt x="2" y="136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1" y="129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4" name="Freeform 18"/>
            <p:cNvSpPr>
              <a:spLocks/>
            </p:cNvSpPr>
            <p:nvPr/>
          </p:nvSpPr>
          <p:spPr bwMode="auto">
            <a:xfrm>
              <a:off x="206" y="2919"/>
              <a:ext cx="47" cy="61"/>
            </a:xfrm>
            <a:custGeom>
              <a:avLst/>
              <a:gdLst>
                <a:gd name="T0" fmla="*/ 1 w 143"/>
                <a:gd name="T1" fmla="*/ 5 h 181"/>
                <a:gd name="T2" fmla="*/ 2 w 143"/>
                <a:gd name="T3" fmla="*/ 5 h 181"/>
                <a:gd name="T4" fmla="*/ 2 w 143"/>
                <a:gd name="T5" fmla="*/ 6 h 181"/>
                <a:gd name="T6" fmla="*/ 2 w 143"/>
                <a:gd name="T7" fmla="*/ 6 h 181"/>
                <a:gd name="T8" fmla="*/ 3 w 143"/>
                <a:gd name="T9" fmla="*/ 6 h 181"/>
                <a:gd name="T10" fmla="*/ 3 w 143"/>
                <a:gd name="T11" fmla="*/ 6 h 181"/>
                <a:gd name="T12" fmla="*/ 4 w 143"/>
                <a:gd name="T13" fmla="*/ 5 h 181"/>
                <a:gd name="T14" fmla="*/ 4 w 143"/>
                <a:gd name="T15" fmla="*/ 5 h 181"/>
                <a:gd name="T16" fmla="*/ 4 w 143"/>
                <a:gd name="T17" fmla="*/ 5 h 181"/>
                <a:gd name="T18" fmla="*/ 4 w 143"/>
                <a:gd name="T19" fmla="*/ 4 h 181"/>
                <a:gd name="T20" fmla="*/ 4 w 143"/>
                <a:gd name="T21" fmla="*/ 4 h 181"/>
                <a:gd name="T22" fmla="*/ 3 w 143"/>
                <a:gd name="T23" fmla="*/ 4 h 181"/>
                <a:gd name="T24" fmla="*/ 2 w 143"/>
                <a:gd name="T25" fmla="*/ 4 h 181"/>
                <a:gd name="T26" fmla="*/ 1 w 143"/>
                <a:gd name="T27" fmla="*/ 4 h 181"/>
                <a:gd name="T28" fmla="*/ 1 w 143"/>
                <a:gd name="T29" fmla="*/ 3 h 181"/>
                <a:gd name="T30" fmla="*/ 1 w 143"/>
                <a:gd name="T31" fmla="*/ 3 h 181"/>
                <a:gd name="T32" fmla="*/ 0 w 143"/>
                <a:gd name="T33" fmla="*/ 3 h 181"/>
                <a:gd name="T34" fmla="*/ 0 w 143"/>
                <a:gd name="T35" fmla="*/ 2 h 181"/>
                <a:gd name="T36" fmla="*/ 0 w 143"/>
                <a:gd name="T37" fmla="*/ 2 h 181"/>
                <a:gd name="T38" fmla="*/ 0 w 143"/>
                <a:gd name="T39" fmla="*/ 1 h 181"/>
                <a:gd name="T40" fmla="*/ 1 w 143"/>
                <a:gd name="T41" fmla="*/ 1 h 181"/>
                <a:gd name="T42" fmla="*/ 1 w 143"/>
                <a:gd name="T43" fmla="*/ 1 h 181"/>
                <a:gd name="T44" fmla="*/ 1 w 143"/>
                <a:gd name="T45" fmla="*/ 0 h 181"/>
                <a:gd name="T46" fmla="*/ 2 w 143"/>
                <a:gd name="T47" fmla="*/ 0 h 181"/>
                <a:gd name="T48" fmla="*/ 2 w 143"/>
                <a:gd name="T49" fmla="*/ 0 h 181"/>
                <a:gd name="T50" fmla="*/ 3 w 143"/>
                <a:gd name="T51" fmla="*/ 0 h 181"/>
                <a:gd name="T52" fmla="*/ 4 w 143"/>
                <a:gd name="T53" fmla="*/ 0 h 181"/>
                <a:gd name="T54" fmla="*/ 4 w 143"/>
                <a:gd name="T55" fmla="*/ 0 h 181"/>
                <a:gd name="T56" fmla="*/ 5 w 143"/>
                <a:gd name="T57" fmla="*/ 1 h 181"/>
                <a:gd name="T58" fmla="*/ 5 w 143"/>
                <a:gd name="T59" fmla="*/ 1 h 181"/>
                <a:gd name="T60" fmla="*/ 5 w 143"/>
                <a:gd name="T61" fmla="*/ 2 h 181"/>
                <a:gd name="T62" fmla="*/ 4 w 143"/>
                <a:gd name="T63" fmla="*/ 2 h 181"/>
                <a:gd name="T64" fmla="*/ 4 w 143"/>
                <a:gd name="T65" fmla="*/ 2 h 181"/>
                <a:gd name="T66" fmla="*/ 3 w 143"/>
                <a:gd name="T67" fmla="*/ 1 h 181"/>
                <a:gd name="T68" fmla="*/ 3 w 143"/>
                <a:gd name="T69" fmla="*/ 1 h 181"/>
                <a:gd name="T70" fmla="*/ 2 w 143"/>
                <a:gd name="T71" fmla="*/ 1 h 181"/>
                <a:gd name="T72" fmla="*/ 2 w 143"/>
                <a:gd name="T73" fmla="*/ 1 h 181"/>
                <a:gd name="T74" fmla="*/ 2 w 143"/>
                <a:gd name="T75" fmla="*/ 1 h 181"/>
                <a:gd name="T76" fmla="*/ 1 w 143"/>
                <a:gd name="T77" fmla="*/ 2 h 181"/>
                <a:gd name="T78" fmla="*/ 2 w 143"/>
                <a:gd name="T79" fmla="*/ 2 h 181"/>
                <a:gd name="T80" fmla="*/ 2 w 143"/>
                <a:gd name="T81" fmla="*/ 2 h 181"/>
                <a:gd name="T82" fmla="*/ 3 w 143"/>
                <a:gd name="T83" fmla="*/ 3 h 181"/>
                <a:gd name="T84" fmla="*/ 4 w 143"/>
                <a:gd name="T85" fmla="*/ 3 h 181"/>
                <a:gd name="T86" fmla="*/ 4 w 143"/>
                <a:gd name="T87" fmla="*/ 3 h 181"/>
                <a:gd name="T88" fmla="*/ 4 w 143"/>
                <a:gd name="T89" fmla="*/ 3 h 181"/>
                <a:gd name="T90" fmla="*/ 5 w 143"/>
                <a:gd name="T91" fmla="*/ 4 h 181"/>
                <a:gd name="T92" fmla="*/ 5 w 143"/>
                <a:gd name="T93" fmla="*/ 4 h 181"/>
                <a:gd name="T94" fmla="*/ 5 w 143"/>
                <a:gd name="T95" fmla="*/ 5 h 181"/>
                <a:gd name="T96" fmla="*/ 5 w 143"/>
                <a:gd name="T97" fmla="*/ 5 h 181"/>
                <a:gd name="T98" fmla="*/ 5 w 143"/>
                <a:gd name="T99" fmla="*/ 6 h 181"/>
                <a:gd name="T100" fmla="*/ 5 w 143"/>
                <a:gd name="T101" fmla="*/ 6 h 181"/>
                <a:gd name="T102" fmla="*/ 4 w 143"/>
                <a:gd name="T103" fmla="*/ 6 h 181"/>
                <a:gd name="T104" fmla="*/ 4 w 143"/>
                <a:gd name="T105" fmla="*/ 7 h 181"/>
                <a:gd name="T106" fmla="*/ 4 w 143"/>
                <a:gd name="T107" fmla="*/ 7 h 181"/>
                <a:gd name="T108" fmla="*/ 3 w 143"/>
                <a:gd name="T109" fmla="*/ 7 h 181"/>
                <a:gd name="T110" fmla="*/ 2 w 143"/>
                <a:gd name="T111" fmla="*/ 7 h 181"/>
                <a:gd name="T112" fmla="*/ 2 w 143"/>
                <a:gd name="T113" fmla="*/ 7 h 181"/>
                <a:gd name="T114" fmla="*/ 1 w 143"/>
                <a:gd name="T115" fmla="*/ 7 h 181"/>
                <a:gd name="T116" fmla="*/ 1 w 143"/>
                <a:gd name="T117" fmla="*/ 6 h 181"/>
                <a:gd name="T118" fmla="*/ 0 w 143"/>
                <a:gd name="T119" fmla="*/ 6 h 181"/>
                <a:gd name="T120" fmla="*/ 0 w 143"/>
                <a:gd name="T121" fmla="*/ 6 h 181"/>
                <a:gd name="T122" fmla="*/ 0 w 143"/>
                <a:gd name="T123" fmla="*/ 5 h 1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3"/>
                <a:gd name="T187" fmla="*/ 0 h 181"/>
                <a:gd name="T188" fmla="*/ 143 w 143"/>
                <a:gd name="T189" fmla="*/ 181 h 1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3" h="181">
                  <a:moveTo>
                    <a:pt x="0" y="121"/>
                  </a:moveTo>
                  <a:lnTo>
                    <a:pt x="34" y="118"/>
                  </a:lnTo>
                  <a:lnTo>
                    <a:pt x="34" y="120"/>
                  </a:lnTo>
                  <a:lnTo>
                    <a:pt x="35" y="122"/>
                  </a:lnTo>
                  <a:lnTo>
                    <a:pt x="35" y="125"/>
                  </a:lnTo>
                  <a:lnTo>
                    <a:pt x="36" y="126"/>
                  </a:lnTo>
                  <a:lnTo>
                    <a:pt x="36" y="128"/>
                  </a:lnTo>
                  <a:lnTo>
                    <a:pt x="37" y="130"/>
                  </a:lnTo>
                  <a:lnTo>
                    <a:pt x="38" y="133"/>
                  </a:lnTo>
                  <a:lnTo>
                    <a:pt x="39" y="134"/>
                  </a:lnTo>
                  <a:lnTo>
                    <a:pt x="40" y="136"/>
                  </a:lnTo>
                  <a:lnTo>
                    <a:pt x="41" y="137"/>
                  </a:lnTo>
                  <a:lnTo>
                    <a:pt x="42" y="138"/>
                  </a:lnTo>
                  <a:lnTo>
                    <a:pt x="44" y="139"/>
                  </a:lnTo>
                  <a:lnTo>
                    <a:pt x="45" y="141"/>
                  </a:lnTo>
                  <a:lnTo>
                    <a:pt x="46" y="143"/>
                  </a:lnTo>
                  <a:lnTo>
                    <a:pt x="47" y="144"/>
                  </a:lnTo>
                  <a:lnTo>
                    <a:pt x="48" y="144"/>
                  </a:lnTo>
                  <a:lnTo>
                    <a:pt x="49" y="145"/>
                  </a:lnTo>
                  <a:lnTo>
                    <a:pt x="50" y="146"/>
                  </a:lnTo>
                  <a:lnTo>
                    <a:pt x="52" y="147"/>
                  </a:lnTo>
                  <a:lnTo>
                    <a:pt x="53" y="147"/>
                  </a:lnTo>
                  <a:lnTo>
                    <a:pt x="54" y="148"/>
                  </a:lnTo>
                  <a:lnTo>
                    <a:pt x="56" y="149"/>
                  </a:lnTo>
                  <a:lnTo>
                    <a:pt x="57" y="149"/>
                  </a:lnTo>
                  <a:lnTo>
                    <a:pt x="60" y="150"/>
                  </a:lnTo>
                  <a:lnTo>
                    <a:pt x="61" y="150"/>
                  </a:lnTo>
                  <a:lnTo>
                    <a:pt x="63" y="150"/>
                  </a:lnTo>
                  <a:lnTo>
                    <a:pt x="65" y="151"/>
                  </a:lnTo>
                  <a:lnTo>
                    <a:pt x="66" y="151"/>
                  </a:lnTo>
                  <a:lnTo>
                    <a:pt x="68" y="151"/>
                  </a:lnTo>
                  <a:lnTo>
                    <a:pt x="72" y="151"/>
                  </a:lnTo>
                  <a:lnTo>
                    <a:pt x="75" y="151"/>
                  </a:lnTo>
                  <a:lnTo>
                    <a:pt x="77" y="151"/>
                  </a:lnTo>
                  <a:lnTo>
                    <a:pt x="79" y="151"/>
                  </a:lnTo>
                  <a:lnTo>
                    <a:pt x="80" y="151"/>
                  </a:lnTo>
                  <a:lnTo>
                    <a:pt x="81" y="150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5" y="150"/>
                  </a:lnTo>
                  <a:lnTo>
                    <a:pt x="87" y="149"/>
                  </a:lnTo>
                  <a:lnTo>
                    <a:pt x="88" y="149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3" y="147"/>
                  </a:lnTo>
                  <a:lnTo>
                    <a:pt x="96" y="146"/>
                  </a:lnTo>
                  <a:lnTo>
                    <a:pt x="97" y="145"/>
                  </a:lnTo>
                  <a:lnTo>
                    <a:pt x="98" y="144"/>
                  </a:lnTo>
                  <a:lnTo>
                    <a:pt x="100" y="143"/>
                  </a:lnTo>
                  <a:lnTo>
                    <a:pt x="101" y="142"/>
                  </a:lnTo>
                  <a:lnTo>
                    <a:pt x="101" y="141"/>
                  </a:lnTo>
                  <a:lnTo>
                    <a:pt x="102" y="139"/>
                  </a:lnTo>
                  <a:lnTo>
                    <a:pt x="103" y="138"/>
                  </a:lnTo>
                  <a:lnTo>
                    <a:pt x="103" y="137"/>
                  </a:lnTo>
                  <a:lnTo>
                    <a:pt x="104" y="136"/>
                  </a:lnTo>
                  <a:lnTo>
                    <a:pt x="104" y="135"/>
                  </a:lnTo>
                  <a:lnTo>
                    <a:pt x="105" y="134"/>
                  </a:lnTo>
                  <a:lnTo>
                    <a:pt x="105" y="133"/>
                  </a:lnTo>
                  <a:lnTo>
                    <a:pt x="105" y="132"/>
                  </a:lnTo>
                  <a:lnTo>
                    <a:pt x="107" y="131"/>
                  </a:lnTo>
                  <a:lnTo>
                    <a:pt x="107" y="130"/>
                  </a:lnTo>
                  <a:lnTo>
                    <a:pt x="107" y="129"/>
                  </a:lnTo>
                  <a:lnTo>
                    <a:pt x="107" y="128"/>
                  </a:lnTo>
                  <a:lnTo>
                    <a:pt x="107" y="126"/>
                  </a:lnTo>
                  <a:lnTo>
                    <a:pt x="107" y="125"/>
                  </a:lnTo>
                  <a:lnTo>
                    <a:pt x="107" y="123"/>
                  </a:lnTo>
                  <a:lnTo>
                    <a:pt x="105" y="121"/>
                  </a:lnTo>
                  <a:lnTo>
                    <a:pt x="105" y="120"/>
                  </a:lnTo>
                  <a:lnTo>
                    <a:pt x="104" y="119"/>
                  </a:lnTo>
                  <a:lnTo>
                    <a:pt x="103" y="118"/>
                  </a:lnTo>
                  <a:lnTo>
                    <a:pt x="103" y="117"/>
                  </a:lnTo>
                  <a:lnTo>
                    <a:pt x="102" y="116"/>
                  </a:lnTo>
                  <a:lnTo>
                    <a:pt x="101" y="115"/>
                  </a:lnTo>
                  <a:lnTo>
                    <a:pt x="99" y="114"/>
                  </a:lnTo>
                  <a:lnTo>
                    <a:pt x="98" y="113"/>
                  </a:lnTo>
                  <a:lnTo>
                    <a:pt x="96" y="112"/>
                  </a:lnTo>
                  <a:lnTo>
                    <a:pt x="95" y="111"/>
                  </a:lnTo>
                  <a:lnTo>
                    <a:pt x="93" y="111"/>
                  </a:lnTo>
                  <a:lnTo>
                    <a:pt x="92" y="110"/>
                  </a:lnTo>
                  <a:lnTo>
                    <a:pt x="91" y="110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0" y="106"/>
                  </a:lnTo>
                  <a:lnTo>
                    <a:pt x="79" y="106"/>
                  </a:lnTo>
                  <a:lnTo>
                    <a:pt x="77" y="105"/>
                  </a:lnTo>
                  <a:lnTo>
                    <a:pt x="76" y="105"/>
                  </a:lnTo>
                  <a:lnTo>
                    <a:pt x="75" y="105"/>
                  </a:lnTo>
                  <a:lnTo>
                    <a:pt x="72" y="104"/>
                  </a:lnTo>
                  <a:lnTo>
                    <a:pt x="62" y="102"/>
                  </a:lnTo>
                  <a:lnTo>
                    <a:pt x="59" y="101"/>
                  </a:lnTo>
                  <a:lnTo>
                    <a:pt x="55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6" y="97"/>
                  </a:lnTo>
                  <a:lnTo>
                    <a:pt x="44" y="96"/>
                  </a:lnTo>
                  <a:lnTo>
                    <a:pt x="40" y="95"/>
                  </a:lnTo>
                  <a:lnTo>
                    <a:pt x="39" y="95"/>
                  </a:lnTo>
                  <a:lnTo>
                    <a:pt x="38" y="94"/>
                  </a:lnTo>
                  <a:lnTo>
                    <a:pt x="35" y="93"/>
                  </a:lnTo>
                  <a:lnTo>
                    <a:pt x="33" y="91"/>
                  </a:lnTo>
                  <a:lnTo>
                    <a:pt x="31" y="90"/>
                  </a:lnTo>
                  <a:lnTo>
                    <a:pt x="29" y="89"/>
                  </a:lnTo>
                  <a:lnTo>
                    <a:pt x="28" y="88"/>
                  </a:lnTo>
                  <a:lnTo>
                    <a:pt x="25" y="87"/>
                  </a:lnTo>
                  <a:lnTo>
                    <a:pt x="23" y="86"/>
                  </a:lnTo>
                  <a:lnTo>
                    <a:pt x="22" y="84"/>
                  </a:lnTo>
                  <a:lnTo>
                    <a:pt x="21" y="84"/>
                  </a:lnTo>
                  <a:lnTo>
                    <a:pt x="20" y="83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6" y="78"/>
                  </a:lnTo>
                  <a:lnTo>
                    <a:pt x="15" y="76"/>
                  </a:lnTo>
                  <a:lnTo>
                    <a:pt x="14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2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59"/>
                  </a:lnTo>
                  <a:lnTo>
                    <a:pt x="7" y="56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99" y="3"/>
                  </a:lnTo>
                  <a:lnTo>
                    <a:pt x="102" y="4"/>
                  </a:lnTo>
                  <a:lnTo>
                    <a:pt x="103" y="5"/>
                  </a:lnTo>
                  <a:lnTo>
                    <a:pt x="105" y="5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8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5" y="11"/>
                  </a:lnTo>
                  <a:lnTo>
                    <a:pt x="118" y="12"/>
                  </a:lnTo>
                  <a:lnTo>
                    <a:pt x="120" y="15"/>
                  </a:lnTo>
                  <a:lnTo>
                    <a:pt x="121" y="17"/>
                  </a:lnTo>
                  <a:lnTo>
                    <a:pt x="124" y="19"/>
                  </a:lnTo>
                  <a:lnTo>
                    <a:pt x="126" y="20"/>
                  </a:lnTo>
                  <a:lnTo>
                    <a:pt x="127" y="21"/>
                  </a:lnTo>
                  <a:lnTo>
                    <a:pt x="127" y="22"/>
                  </a:lnTo>
                  <a:lnTo>
                    <a:pt x="129" y="24"/>
                  </a:lnTo>
                  <a:lnTo>
                    <a:pt x="130" y="27"/>
                  </a:lnTo>
                  <a:lnTo>
                    <a:pt x="131" y="28"/>
                  </a:lnTo>
                  <a:lnTo>
                    <a:pt x="131" y="30"/>
                  </a:lnTo>
                  <a:lnTo>
                    <a:pt x="133" y="32"/>
                  </a:lnTo>
                  <a:lnTo>
                    <a:pt x="133" y="33"/>
                  </a:lnTo>
                  <a:lnTo>
                    <a:pt x="133" y="34"/>
                  </a:lnTo>
                  <a:lnTo>
                    <a:pt x="134" y="37"/>
                  </a:lnTo>
                  <a:lnTo>
                    <a:pt x="135" y="38"/>
                  </a:lnTo>
                  <a:lnTo>
                    <a:pt x="135" y="39"/>
                  </a:lnTo>
                  <a:lnTo>
                    <a:pt x="136" y="42"/>
                  </a:lnTo>
                  <a:lnTo>
                    <a:pt x="136" y="43"/>
                  </a:lnTo>
                  <a:lnTo>
                    <a:pt x="136" y="46"/>
                  </a:lnTo>
                  <a:lnTo>
                    <a:pt x="137" y="48"/>
                  </a:lnTo>
                  <a:lnTo>
                    <a:pt x="137" y="50"/>
                  </a:lnTo>
                  <a:lnTo>
                    <a:pt x="137" y="51"/>
                  </a:lnTo>
                  <a:lnTo>
                    <a:pt x="137" y="54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9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99" y="44"/>
                  </a:lnTo>
                  <a:lnTo>
                    <a:pt x="99" y="43"/>
                  </a:lnTo>
                  <a:lnTo>
                    <a:pt x="98" y="42"/>
                  </a:lnTo>
                  <a:lnTo>
                    <a:pt x="97" y="41"/>
                  </a:lnTo>
                  <a:lnTo>
                    <a:pt x="96" y="39"/>
                  </a:lnTo>
                  <a:lnTo>
                    <a:pt x="95" y="38"/>
                  </a:lnTo>
                  <a:lnTo>
                    <a:pt x="95" y="37"/>
                  </a:lnTo>
                  <a:lnTo>
                    <a:pt x="93" y="36"/>
                  </a:lnTo>
                  <a:lnTo>
                    <a:pt x="92" y="35"/>
                  </a:lnTo>
                  <a:lnTo>
                    <a:pt x="91" y="34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6" y="32"/>
                  </a:lnTo>
                  <a:lnTo>
                    <a:pt x="84" y="32"/>
                  </a:lnTo>
                  <a:lnTo>
                    <a:pt x="83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3" y="30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66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6" y="31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52" y="33"/>
                  </a:lnTo>
                  <a:lnTo>
                    <a:pt x="51" y="33"/>
                  </a:lnTo>
                  <a:lnTo>
                    <a:pt x="50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5" y="37"/>
                  </a:lnTo>
                  <a:lnTo>
                    <a:pt x="44" y="38"/>
                  </a:lnTo>
                  <a:lnTo>
                    <a:pt x="42" y="39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0" y="43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0" y="49"/>
                  </a:lnTo>
                  <a:lnTo>
                    <a:pt x="40" y="50"/>
                  </a:lnTo>
                  <a:lnTo>
                    <a:pt x="41" y="51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4" y="55"/>
                  </a:lnTo>
                  <a:lnTo>
                    <a:pt x="45" y="56"/>
                  </a:lnTo>
                  <a:lnTo>
                    <a:pt x="46" y="57"/>
                  </a:lnTo>
                  <a:lnTo>
                    <a:pt x="47" y="58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0" y="60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55" y="63"/>
                  </a:lnTo>
                  <a:lnTo>
                    <a:pt x="57" y="64"/>
                  </a:lnTo>
                  <a:lnTo>
                    <a:pt x="60" y="64"/>
                  </a:lnTo>
                  <a:lnTo>
                    <a:pt x="62" y="65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9" y="67"/>
                  </a:lnTo>
                  <a:lnTo>
                    <a:pt x="72" y="68"/>
                  </a:lnTo>
                  <a:lnTo>
                    <a:pt x="75" y="69"/>
                  </a:lnTo>
                  <a:lnTo>
                    <a:pt x="78" y="69"/>
                  </a:lnTo>
                  <a:lnTo>
                    <a:pt x="81" y="70"/>
                  </a:lnTo>
                  <a:lnTo>
                    <a:pt x="84" y="71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96" y="74"/>
                  </a:lnTo>
                  <a:lnTo>
                    <a:pt x="98" y="74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8" y="78"/>
                  </a:lnTo>
                  <a:lnTo>
                    <a:pt x="110" y="79"/>
                  </a:lnTo>
                  <a:lnTo>
                    <a:pt x="111" y="80"/>
                  </a:lnTo>
                  <a:lnTo>
                    <a:pt x="113" y="81"/>
                  </a:lnTo>
                  <a:lnTo>
                    <a:pt x="115" y="81"/>
                  </a:lnTo>
                  <a:lnTo>
                    <a:pt x="116" y="82"/>
                  </a:lnTo>
                  <a:lnTo>
                    <a:pt x="119" y="84"/>
                  </a:lnTo>
                  <a:lnTo>
                    <a:pt x="120" y="84"/>
                  </a:lnTo>
                  <a:lnTo>
                    <a:pt x="123" y="85"/>
                  </a:lnTo>
                  <a:lnTo>
                    <a:pt x="125" y="87"/>
                  </a:lnTo>
                  <a:lnTo>
                    <a:pt x="126" y="88"/>
                  </a:lnTo>
                  <a:lnTo>
                    <a:pt x="128" y="89"/>
                  </a:lnTo>
                  <a:lnTo>
                    <a:pt x="129" y="90"/>
                  </a:lnTo>
                  <a:lnTo>
                    <a:pt x="130" y="91"/>
                  </a:lnTo>
                  <a:lnTo>
                    <a:pt x="131" y="93"/>
                  </a:lnTo>
                  <a:lnTo>
                    <a:pt x="132" y="95"/>
                  </a:lnTo>
                  <a:lnTo>
                    <a:pt x="134" y="97"/>
                  </a:lnTo>
                  <a:lnTo>
                    <a:pt x="135" y="98"/>
                  </a:lnTo>
                  <a:lnTo>
                    <a:pt x="135" y="100"/>
                  </a:lnTo>
                  <a:lnTo>
                    <a:pt x="136" y="101"/>
                  </a:lnTo>
                  <a:lnTo>
                    <a:pt x="137" y="102"/>
                  </a:lnTo>
                  <a:lnTo>
                    <a:pt x="139" y="104"/>
                  </a:lnTo>
                  <a:lnTo>
                    <a:pt x="139" y="105"/>
                  </a:lnTo>
                  <a:lnTo>
                    <a:pt x="140" y="109"/>
                  </a:lnTo>
                  <a:lnTo>
                    <a:pt x="141" y="111"/>
                  </a:lnTo>
                  <a:lnTo>
                    <a:pt x="141" y="112"/>
                  </a:lnTo>
                  <a:lnTo>
                    <a:pt x="142" y="114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3" y="119"/>
                  </a:lnTo>
                  <a:lnTo>
                    <a:pt x="143" y="121"/>
                  </a:lnTo>
                  <a:lnTo>
                    <a:pt x="143" y="123"/>
                  </a:lnTo>
                  <a:lnTo>
                    <a:pt x="143" y="128"/>
                  </a:lnTo>
                  <a:lnTo>
                    <a:pt x="143" y="129"/>
                  </a:lnTo>
                  <a:lnTo>
                    <a:pt x="143" y="131"/>
                  </a:lnTo>
                  <a:lnTo>
                    <a:pt x="143" y="133"/>
                  </a:lnTo>
                  <a:lnTo>
                    <a:pt x="143" y="134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1" y="141"/>
                  </a:lnTo>
                  <a:lnTo>
                    <a:pt x="141" y="142"/>
                  </a:lnTo>
                  <a:lnTo>
                    <a:pt x="141" y="144"/>
                  </a:lnTo>
                  <a:lnTo>
                    <a:pt x="140" y="145"/>
                  </a:lnTo>
                  <a:lnTo>
                    <a:pt x="139" y="147"/>
                  </a:lnTo>
                  <a:lnTo>
                    <a:pt x="139" y="149"/>
                  </a:lnTo>
                  <a:lnTo>
                    <a:pt x="137" y="150"/>
                  </a:lnTo>
                  <a:lnTo>
                    <a:pt x="136" y="152"/>
                  </a:lnTo>
                  <a:lnTo>
                    <a:pt x="135" y="153"/>
                  </a:lnTo>
                  <a:lnTo>
                    <a:pt x="134" y="155"/>
                  </a:lnTo>
                  <a:lnTo>
                    <a:pt x="134" y="157"/>
                  </a:lnTo>
                  <a:lnTo>
                    <a:pt x="133" y="157"/>
                  </a:lnTo>
                  <a:lnTo>
                    <a:pt x="132" y="159"/>
                  </a:lnTo>
                  <a:lnTo>
                    <a:pt x="131" y="160"/>
                  </a:lnTo>
                  <a:lnTo>
                    <a:pt x="130" y="162"/>
                  </a:lnTo>
                  <a:lnTo>
                    <a:pt x="129" y="163"/>
                  </a:lnTo>
                  <a:lnTo>
                    <a:pt x="128" y="164"/>
                  </a:lnTo>
                  <a:lnTo>
                    <a:pt x="127" y="164"/>
                  </a:lnTo>
                  <a:lnTo>
                    <a:pt x="126" y="165"/>
                  </a:lnTo>
                  <a:lnTo>
                    <a:pt x="125" y="167"/>
                  </a:lnTo>
                  <a:lnTo>
                    <a:pt x="123" y="168"/>
                  </a:lnTo>
                  <a:lnTo>
                    <a:pt x="121" y="169"/>
                  </a:lnTo>
                  <a:lnTo>
                    <a:pt x="120" y="169"/>
                  </a:lnTo>
                  <a:lnTo>
                    <a:pt x="119" y="170"/>
                  </a:lnTo>
                  <a:lnTo>
                    <a:pt x="118" y="171"/>
                  </a:lnTo>
                  <a:lnTo>
                    <a:pt x="116" y="173"/>
                  </a:lnTo>
                  <a:lnTo>
                    <a:pt x="114" y="173"/>
                  </a:lnTo>
                  <a:lnTo>
                    <a:pt x="113" y="174"/>
                  </a:lnTo>
                  <a:lnTo>
                    <a:pt x="112" y="175"/>
                  </a:lnTo>
                  <a:lnTo>
                    <a:pt x="111" y="175"/>
                  </a:lnTo>
                  <a:lnTo>
                    <a:pt x="107" y="176"/>
                  </a:lnTo>
                  <a:lnTo>
                    <a:pt x="104" y="177"/>
                  </a:lnTo>
                  <a:lnTo>
                    <a:pt x="102" y="178"/>
                  </a:lnTo>
                  <a:lnTo>
                    <a:pt x="100" y="178"/>
                  </a:lnTo>
                  <a:lnTo>
                    <a:pt x="99" y="178"/>
                  </a:lnTo>
                  <a:lnTo>
                    <a:pt x="98" y="179"/>
                  </a:lnTo>
                  <a:lnTo>
                    <a:pt x="96" y="179"/>
                  </a:lnTo>
                  <a:lnTo>
                    <a:pt x="94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3" y="181"/>
                  </a:lnTo>
                  <a:lnTo>
                    <a:pt x="81" y="181"/>
                  </a:lnTo>
                  <a:lnTo>
                    <a:pt x="78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70" y="181"/>
                  </a:lnTo>
                  <a:lnTo>
                    <a:pt x="68" y="181"/>
                  </a:lnTo>
                  <a:lnTo>
                    <a:pt x="64" y="181"/>
                  </a:lnTo>
                  <a:lnTo>
                    <a:pt x="63" y="181"/>
                  </a:lnTo>
                  <a:lnTo>
                    <a:pt x="61" y="180"/>
                  </a:lnTo>
                  <a:lnTo>
                    <a:pt x="56" y="180"/>
                  </a:lnTo>
                  <a:lnTo>
                    <a:pt x="55" y="180"/>
                  </a:lnTo>
                  <a:lnTo>
                    <a:pt x="53" y="180"/>
                  </a:lnTo>
                  <a:lnTo>
                    <a:pt x="50" y="179"/>
                  </a:lnTo>
                  <a:lnTo>
                    <a:pt x="48" y="179"/>
                  </a:lnTo>
                  <a:lnTo>
                    <a:pt x="46" y="178"/>
                  </a:lnTo>
                  <a:lnTo>
                    <a:pt x="42" y="177"/>
                  </a:lnTo>
                  <a:lnTo>
                    <a:pt x="41" y="177"/>
                  </a:lnTo>
                  <a:lnTo>
                    <a:pt x="39" y="176"/>
                  </a:lnTo>
                  <a:lnTo>
                    <a:pt x="37" y="175"/>
                  </a:lnTo>
                  <a:lnTo>
                    <a:pt x="34" y="174"/>
                  </a:lnTo>
                  <a:lnTo>
                    <a:pt x="33" y="174"/>
                  </a:lnTo>
                  <a:lnTo>
                    <a:pt x="31" y="173"/>
                  </a:lnTo>
                  <a:lnTo>
                    <a:pt x="29" y="171"/>
                  </a:lnTo>
                  <a:lnTo>
                    <a:pt x="28" y="170"/>
                  </a:lnTo>
                  <a:lnTo>
                    <a:pt x="25" y="169"/>
                  </a:lnTo>
                  <a:lnTo>
                    <a:pt x="23" y="167"/>
                  </a:lnTo>
                  <a:lnTo>
                    <a:pt x="22" y="167"/>
                  </a:lnTo>
                  <a:lnTo>
                    <a:pt x="21" y="166"/>
                  </a:lnTo>
                  <a:lnTo>
                    <a:pt x="20" y="165"/>
                  </a:lnTo>
                  <a:lnTo>
                    <a:pt x="19" y="164"/>
                  </a:lnTo>
                  <a:lnTo>
                    <a:pt x="17" y="162"/>
                  </a:lnTo>
                  <a:lnTo>
                    <a:pt x="16" y="161"/>
                  </a:lnTo>
                  <a:lnTo>
                    <a:pt x="15" y="160"/>
                  </a:lnTo>
                  <a:lnTo>
                    <a:pt x="14" y="159"/>
                  </a:lnTo>
                  <a:lnTo>
                    <a:pt x="13" y="158"/>
                  </a:lnTo>
                  <a:lnTo>
                    <a:pt x="12" y="154"/>
                  </a:lnTo>
                  <a:lnTo>
                    <a:pt x="10" y="153"/>
                  </a:lnTo>
                  <a:lnTo>
                    <a:pt x="9" y="152"/>
                  </a:lnTo>
                  <a:lnTo>
                    <a:pt x="8" y="150"/>
                  </a:lnTo>
                  <a:lnTo>
                    <a:pt x="7" y="147"/>
                  </a:lnTo>
                  <a:lnTo>
                    <a:pt x="6" y="146"/>
                  </a:lnTo>
                  <a:lnTo>
                    <a:pt x="5" y="144"/>
                  </a:lnTo>
                  <a:lnTo>
                    <a:pt x="4" y="142"/>
                  </a:lnTo>
                  <a:lnTo>
                    <a:pt x="4" y="139"/>
                  </a:lnTo>
                  <a:lnTo>
                    <a:pt x="3" y="138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2" y="132"/>
                  </a:lnTo>
                  <a:lnTo>
                    <a:pt x="1" y="129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5" name="Freeform 19"/>
            <p:cNvSpPr>
              <a:spLocks noEditPoints="1"/>
            </p:cNvSpPr>
            <p:nvPr/>
          </p:nvSpPr>
          <p:spPr bwMode="auto">
            <a:xfrm>
              <a:off x="257" y="2920"/>
              <a:ext cx="58" cy="59"/>
            </a:xfrm>
            <a:custGeom>
              <a:avLst/>
              <a:gdLst>
                <a:gd name="T0" fmla="*/ 6 w 174"/>
                <a:gd name="T1" fmla="*/ 7 h 175"/>
                <a:gd name="T2" fmla="*/ 5 w 174"/>
                <a:gd name="T3" fmla="*/ 7 h 175"/>
                <a:gd name="T4" fmla="*/ 5 w 174"/>
                <a:gd name="T5" fmla="*/ 5 h 175"/>
                <a:gd name="T6" fmla="*/ 2 w 174"/>
                <a:gd name="T7" fmla="*/ 5 h 175"/>
                <a:gd name="T8" fmla="*/ 1 w 174"/>
                <a:gd name="T9" fmla="*/ 7 h 175"/>
                <a:gd name="T10" fmla="*/ 0 w 174"/>
                <a:gd name="T11" fmla="*/ 7 h 175"/>
                <a:gd name="T12" fmla="*/ 2 w 174"/>
                <a:gd name="T13" fmla="*/ 0 h 175"/>
                <a:gd name="T14" fmla="*/ 4 w 174"/>
                <a:gd name="T15" fmla="*/ 0 h 175"/>
                <a:gd name="T16" fmla="*/ 6 w 174"/>
                <a:gd name="T17" fmla="*/ 7 h 175"/>
                <a:gd name="T18" fmla="*/ 4 w 174"/>
                <a:gd name="T19" fmla="*/ 4 h 175"/>
                <a:gd name="T20" fmla="*/ 3 w 174"/>
                <a:gd name="T21" fmla="*/ 1 h 175"/>
                <a:gd name="T22" fmla="*/ 2 w 174"/>
                <a:gd name="T23" fmla="*/ 4 h 175"/>
                <a:gd name="T24" fmla="*/ 4 w 174"/>
                <a:gd name="T25" fmla="*/ 4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4"/>
                <a:gd name="T40" fmla="*/ 0 h 175"/>
                <a:gd name="T41" fmla="*/ 174 w 174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4" h="175">
                  <a:moveTo>
                    <a:pt x="174" y="175"/>
                  </a:moveTo>
                  <a:lnTo>
                    <a:pt x="137" y="175"/>
                  </a:lnTo>
                  <a:lnTo>
                    <a:pt x="122" y="135"/>
                  </a:lnTo>
                  <a:lnTo>
                    <a:pt x="53" y="135"/>
                  </a:lnTo>
                  <a:lnTo>
                    <a:pt x="38" y="175"/>
                  </a:lnTo>
                  <a:lnTo>
                    <a:pt x="0" y="175"/>
                  </a:lnTo>
                  <a:lnTo>
                    <a:pt x="67" y="0"/>
                  </a:lnTo>
                  <a:lnTo>
                    <a:pt x="105" y="0"/>
                  </a:lnTo>
                  <a:lnTo>
                    <a:pt x="174" y="175"/>
                  </a:lnTo>
                  <a:close/>
                  <a:moveTo>
                    <a:pt x="110" y="106"/>
                  </a:moveTo>
                  <a:lnTo>
                    <a:pt x="87" y="40"/>
                  </a:lnTo>
                  <a:lnTo>
                    <a:pt x="63" y="106"/>
                  </a:lnTo>
                  <a:lnTo>
                    <a:pt x="110" y="10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6" name="Freeform 20"/>
            <p:cNvSpPr>
              <a:spLocks/>
            </p:cNvSpPr>
            <p:nvPr/>
          </p:nvSpPr>
          <p:spPr bwMode="auto">
            <a:xfrm>
              <a:off x="321" y="2920"/>
              <a:ext cx="46" cy="59"/>
            </a:xfrm>
            <a:custGeom>
              <a:avLst/>
              <a:gdLst>
                <a:gd name="T0" fmla="*/ 0 w 138"/>
                <a:gd name="T1" fmla="*/ 7 h 175"/>
                <a:gd name="T2" fmla="*/ 0 w 138"/>
                <a:gd name="T3" fmla="*/ 0 h 175"/>
                <a:gd name="T4" fmla="*/ 1 w 138"/>
                <a:gd name="T5" fmla="*/ 0 h 175"/>
                <a:gd name="T6" fmla="*/ 4 w 138"/>
                <a:gd name="T7" fmla="*/ 4 h 175"/>
                <a:gd name="T8" fmla="*/ 4 w 138"/>
                <a:gd name="T9" fmla="*/ 0 h 175"/>
                <a:gd name="T10" fmla="*/ 5 w 138"/>
                <a:gd name="T11" fmla="*/ 0 h 175"/>
                <a:gd name="T12" fmla="*/ 5 w 138"/>
                <a:gd name="T13" fmla="*/ 7 h 175"/>
                <a:gd name="T14" fmla="*/ 4 w 138"/>
                <a:gd name="T15" fmla="*/ 7 h 175"/>
                <a:gd name="T16" fmla="*/ 1 w 138"/>
                <a:gd name="T17" fmla="*/ 2 h 175"/>
                <a:gd name="T18" fmla="*/ 1 w 138"/>
                <a:gd name="T19" fmla="*/ 7 h 175"/>
                <a:gd name="T20" fmla="*/ 0 w 138"/>
                <a:gd name="T21" fmla="*/ 7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75"/>
                <a:gd name="T35" fmla="*/ 138 w 138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75">
                  <a:moveTo>
                    <a:pt x="0" y="175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104" y="113"/>
                  </a:lnTo>
                  <a:lnTo>
                    <a:pt x="104" y="0"/>
                  </a:lnTo>
                  <a:lnTo>
                    <a:pt x="138" y="0"/>
                  </a:lnTo>
                  <a:lnTo>
                    <a:pt x="138" y="175"/>
                  </a:lnTo>
                  <a:lnTo>
                    <a:pt x="102" y="175"/>
                  </a:lnTo>
                  <a:lnTo>
                    <a:pt x="34" y="64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7" name="Rectangle 21"/>
            <p:cNvSpPr>
              <a:spLocks noChangeArrowheads="1"/>
            </p:cNvSpPr>
            <p:nvPr/>
          </p:nvSpPr>
          <p:spPr bwMode="auto">
            <a:xfrm>
              <a:off x="379" y="2920"/>
              <a:ext cx="12" cy="5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8" name="Freeform 22"/>
            <p:cNvSpPr>
              <a:spLocks/>
            </p:cNvSpPr>
            <p:nvPr/>
          </p:nvSpPr>
          <p:spPr bwMode="auto">
            <a:xfrm>
              <a:off x="397" y="2920"/>
              <a:ext cx="46" cy="59"/>
            </a:xfrm>
            <a:custGeom>
              <a:avLst/>
              <a:gdLst>
                <a:gd name="T0" fmla="*/ 2 w 137"/>
                <a:gd name="T1" fmla="*/ 7 h 175"/>
                <a:gd name="T2" fmla="*/ 2 w 137"/>
                <a:gd name="T3" fmla="*/ 1 h 175"/>
                <a:gd name="T4" fmla="*/ 0 w 137"/>
                <a:gd name="T5" fmla="*/ 1 h 175"/>
                <a:gd name="T6" fmla="*/ 0 w 137"/>
                <a:gd name="T7" fmla="*/ 0 h 175"/>
                <a:gd name="T8" fmla="*/ 5 w 137"/>
                <a:gd name="T9" fmla="*/ 0 h 175"/>
                <a:gd name="T10" fmla="*/ 5 w 137"/>
                <a:gd name="T11" fmla="*/ 1 h 175"/>
                <a:gd name="T12" fmla="*/ 3 w 137"/>
                <a:gd name="T13" fmla="*/ 1 h 175"/>
                <a:gd name="T14" fmla="*/ 3 w 137"/>
                <a:gd name="T15" fmla="*/ 7 h 175"/>
                <a:gd name="T16" fmla="*/ 2 w 137"/>
                <a:gd name="T17" fmla="*/ 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75"/>
                <a:gd name="T29" fmla="*/ 137 w 137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75">
                  <a:moveTo>
                    <a:pt x="51" y="175"/>
                  </a:moveTo>
                  <a:lnTo>
                    <a:pt x="5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30"/>
                  </a:lnTo>
                  <a:lnTo>
                    <a:pt x="86" y="30"/>
                  </a:lnTo>
                  <a:lnTo>
                    <a:pt x="86" y="175"/>
                  </a:lnTo>
                  <a:lnTo>
                    <a:pt x="51" y="17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9" name="Freeform 23"/>
            <p:cNvSpPr>
              <a:spLocks noEditPoints="1"/>
            </p:cNvSpPr>
            <p:nvPr/>
          </p:nvSpPr>
          <p:spPr bwMode="auto">
            <a:xfrm>
              <a:off x="445" y="2920"/>
              <a:ext cx="58" cy="59"/>
            </a:xfrm>
            <a:custGeom>
              <a:avLst/>
              <a:gdLst>
                <a:gd name="T0" fmla="*/ 6 w 174"/>
                <a:gd name="T1" fmla="*/ 7 h 175"/>
                <a:gd name="T2" fmla="*/ 5 w 174"/>
                <a:gd name="T3" fmla="*/ 7 h 175"/>
                <a:gd name="T4" fmla="*/ 4 w 174"/>
                <a:gd name="T5" fmla="*/ 5 h 175"/>
                <a:gd name="T6" fmla="*/ 2 w 174"/>
                <a:gd name="T7" fmla="*/ 5 h 175"/>
                <a:gd name="T8" fmla="*/ 1 w 174"/>
                <a:gd name="T9" fmla="*/ 7 h 175"/>
                <a:gd name="T10" fmla="*/ 0 w 174"/>
                <a:gd name="T11" fmla="*/ 7 h 175"/>
                <a:gd name="T12" fmla="*/ 2 w 174"/>
                <a:gd name="T13" fmla="*/ 0 h 175"/>
                <a:gd name="T14" fmla="*/ 4 w 174"/>
                <a:gd name="T15" fmla="*/ 0 h 175"/>
                <a:gd name="T16" fmla="*/ 6 w 174"/>
                <a:gd name="T17" fmla="*/ 7 h 175"/>
                <a:gd name="T18" fmla="*/ 4 w 174"/>
                <a:gd name="T19" fmla="*/ 4 h 175"/>
                <a:gd name="T20" fmla="*/ 3 w 174"/>
                <a:gd name="T21" fmla="*/ 1 h 175"/>
                <a:gd name="T22" fmla="*/ 2 w 174"/>
                <a:gd name="T23" fmla="*/ 4 h 175"/>
                <a:gd name="T24" fmla="*/ 4 w 174"/>
                <a:gd name="T25" fmla="*/ 4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4"/>
                <a:gd name="T40" fmla="*/ 0 h 175"/>
                <a:gd name="T41" fmla="*/ 174 w 174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4" h="175">
                  <a:moveTo>
                    <a:pt x="174" y="175"/>
                  </a:moveTo>
                  <a:lnTo>
                    <a:pt x="136" y="175"/>
                  </a:lnTo>
                  <a:lnTo>
                    <a:pt x="121" y="135"/>
                  </a:lnTo>
                  <a:lnTo>
                    <a:pt x="52" y="135"/>
                  </a:lnTo>
                  <a:lnTo>
                    <a:pt x="37" y="175"/>
                  </a:lnTo>
                  <a:lnTo>
                    <a:pt x="0" y="175"/>
                  </a:lnTo>
                  <a:lnTo>
                    <a:pt x="66" y="0"/>
                  </a:lnTo>
                  <a:lnTo>
                    <a:pt x="104" y="0"/>
                  </a:lnTo>
                  <a:lnTo>
                    <a:pt x="174" y="175"/>
                  </a:lnTo>
                  <a:close/>
                  <a:moveTo>
                    <a:pt x="110" y="106"/>
                  </a:moveTo>
                  <a:lnTo>
                    <a:pt x="86" y="40"/>
                  </a:lnTo>
                  <a:lnTo>
                    <a:pt x="63" y="106"/>
                  </a:lnTo>
                  <a:lnTo>
                    <a:pt x="110" y="10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00" name="Freeform 24"/>
            <p:cNvSpPr>
              <a:spLocks noEditPoints="1"/>
            </p:cNvSpPr>
            <p:nvPr/>
          </p:nvSpPr>
          <p:spPr bwMode="auto">
            <a:xfrm>
              <a:off x="510" y="2920"/>
              <a:ext cx="52" cy="59"/>
            </a:xfrm>
            <a:custGeom>
              <a:avLst/>
              <a:gdLst>
                <a:gd name="T0" fmla="*/ 3 w 156"/>
                <a:gd name="T1" fmla="*/ 0 h 175"/>
                <a:gd name="T2" fmla="*/ 4 w 156"/>
                <a:gd name="T3" fmla="*/ 0 h 175"/>
                <a:gd name="T4" fmla="*/ 4 w 156"/>
                <a:gd name="T5" fmla="*/ 0 h 175"/>
                <a:gd name="T6" fmla="*/ 4 w 156"/>
                <a:gd name="T7" fmla="*/ 0 h 175"/>
                <a:gd name="T8" fmla="*/ 4 w 156"/>
                <a:gd name="T9" fmla="*/ 0 h 175"/>
                <a:gd name="T10" fmla="*/ 5 w 156"/>
                <a:gd name="T11" fmla="*/ 0 h 175"/>
                <a:gd name="T12" fmla="*/ 5 w 156"/>
                <a:gd name="T13" fmla="*/ 1 h 175"/>
                <a:gd name="T14" fmla="*/ 5 w 156"/>
                <a:gd name="T15" fmla="*/ 1 h 175"/>
                <a:gd name="T16" fmla="*/ 5 w 156"/>
                <a:gd name="T17" fmla="*/ 1 h 175"/>
                <a:gd name="T18" fmla="*/ 5 w 156"/>
                <a:gd name="T19" fmla="*/ 1 h 175"/>
                <a:gd name="T20" fmla="*/ 5 w 156"/>
                <a:gd name="T21" fmla="*/ 2 h 175"/>
                <a:gd name="T22" fmla="*/ 5 w 156"/>
                <a:gd name="T23" fmla="*/ 2 h 175"/>
                <a:gd name="T24" fmla="*/ 5 w 156"/>
                <a:gd name="T25" fmla="*/ 2 h 175"/>
                <a:gd name="T26" fmla="*/ 5 w 156"/>
                <a:gd name="T27" fmla="*/ 2 h 175"/>
                <a:gd name="T28" fmla="*/ 5 w 156"/>
                <a:gd name="T29" fmla="*/ 3 h 175"/>
                <a:gd name="T30" fmla="*/ 5 w 156"/>
                <a:gd name="T31" fmla="*/ 3 h 175"/>
                <a:gd name="T32" fmla="*/ 5 w 156"/>
                <a:gd name="T33" fmla="*/ 3 h 175"/>
                <a:gd name="T34" fmla="*/ 4 w 156"/>
                <a:gd name="T35" fmla="*/ 3 h 175"/>
                <a:gd name="T36" fmla="*/ 4 w 156"/>
                <a:gd name="T37" fmla="*/ 4 h 175"/>
                <a:gd name="T38" fmla="*/ 4 w 156"/>
                <a:gd name="T39" fmla="*/ 4 h 175"/>
                <a:gd name="T40" fmla="*/ 4 w 156"/>
                <a:gd name="T41" fmla="*/ 4 h 175"/>
                <a:gd name="T42" fmla="*/ 4 w 156"/>
                <a:gd name="T43" fmla="*/ 4 h 175"/>
                <a:gd name="T44" fmla="*/ 4 w 156"/>
                <a:gd name="T45" fmla="*/ 4 h 175"/>
                <a:gd name="T46" fmla="*/ 4 w 156"/>
                <a:gd name="T47" fmla="*/ 4 h 175"/>
                <a:gd name="T48" fmla="*/ 5 w 156"/>
                <a:gd name="T49" fmla="*/ 5 h 175"/>
                <a:gd name="T50" fmla="*/ 5 w 156"/>
                <a:gd name="T51" fmla="*/ 5 h 175"/>
                <a:gd name="T52" fmla="*/ 3 w 156"/>
                <a:gd name="T53" fmla="*/ 5 h 175"/>
                <a:gd name="T54" fmla="*/ 3 w 156"/>
                <a:gd name="T55" fmla="*/ 4 h 175"/>
                <a:gd name="T56" fmla="*/ 3 w 156"/>
                <a:gd name="T57" fmla="*/ 4 h 175"/>
                <a:gd name="T58" fmla="*/ 2 w 156"/>
                <a:gd name="T59" fmla="*/ 4 h 175"/>
                <a:gd name="T60" fmla="*/ 2 w 156"/>
                <a:gd name="T61" fmla="*/ 4 h 175"/>
                <a:gd name="T62" fmla="*/ 2 w 156"/>
                <a:gd name="T63" fmla="*/ 4 h 175"/>
                <a:gd name="T64" fmla="*/ 2 w 156"/>
                <a:gd name="T65" fmla="*/ 4 h 175"/>
                <a:gd name="T66" fmla="*/ 1 w 156"/>
                <a:gd name="T67" fmla="*/ 7 h 175"/>
                <a:gd name="T68" fmla="*/ 2 w 156"/>
                <a:gd name="T69" fmla="*/ 3 h 175"/>
                <a:gd name="T70" fmla="*/ 3 w 156"/>
                <a:gd name="T71" fmla="*/ 3 h 175"/>
                <a:gd name="T72" fmla="*/ 3 w 156"/>
                <a:gd name="T73" fmla="*/ 3 h 175"/>
                <a:gd name="T74" fmla="*/ 3 w 156"/>
                <a:gd name="T75" fmla="*/ 3 h 175"/>
                <a:gd name="T76" fmla="*/ 4 w 156"/>
                <a:gd name="T77" fmla="*/ 3 h 175"/>
                <a:gd name="T78" fmla="*/ 4 w 156"/>
                <a:gd name="T79" fmla="*/ 2 h 175"/>
                <a:gd name="T80" fmla="*/ 4 w 156"/>
                <a:gd name="T81" fmla="*/ 2 h 175"/>
                <a:gd name="T82" fmla="*/ 4 w 156"/>
                <a:gd name="T83" fmla="*/ 2 h 175"/>
                <a:gd name="T84" fmla="*/ 4 w 156"/>
                <a:gd name="T85" fmla="*/ 2 h 175"/>
                <a:gd name="T86" fmla="*/ 4 w 156"/>
                <a:gd name="T87" fmla="*/ 2 h 175"/>
                <a:gd name="T88" fmla="*/ 4 w 156"/>
                <a:gd name="T89" fmla="*/ 2 h 175"/>
                <a:gd name="T90" fmla="*/ 4 w 156"/>
                <a:gd name="T91" fmla="*/ 1 h 175"/>
                <a:gd name="T92" fmla="*/ 3 w 156"/>
                <a:gd name="T93" fmla="*/ 1 h 175"/>
                <a:gd name="T94" fmla="*/ 3 w 156"/>
                <a:gd name="T95" fmla="*/ 1 h 175"/>
                <a:gd name="T96" fmla="*/ 3 w 156"/>
                <a:gd name="T97" fmla="*/ 1 h 175"/>
                <a:gd name="T98" fmla="*/ 2 w 156"/>
                <a:gd name="T99" fmla="*/ 1 h 175"/>
                <a:gd name="T100" fmla="*/ 1 w 156"/>
                <a:gd name="T101" fmla="*/ 3 h 1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6"/>
                <a:gd name="T154" fmla="*/ 0 h 175"/>
                <a:gd name="T155" fmla="*/ 156 w 156"/>
                <a:gd name="T156" fmla="*/ 175 h 1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6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93" y="1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8" y="1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7" y="3"/>
                  </a:lnTo>
                  <a:lnTo>
                    <a:pt x="111" y="3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5" y="5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21" y="7"/>
                  </a:lnTo>
                  <a:lnTo>
                    <a:pt x="122" y="8"/>
                  </a:lnTo>
                  <a:lnTo>
                    <a:pt x="123" y="9"/>
                  </a:lnTo>
                  <a:lnTo>
                    <a:pt x="126" y="12"/>
                  </a:lnTo>
                  <a:lnTo>
                    <a:pt x="127" y="13"/>
                  </a:lnTo>
                  <a:lnTo>
                    <a:pt x="128" y="14"/>
                  </a:lnTo>
                  <a:lnTo>
                    <a:pt x="129" y="15"/>
                  </a:lnTo>
                  <a:lnTo>
                    <a:pt x="130" y="16"/>
                  </a:lnTo>
                  <a:lnTo>
                    <a:pt x="131" y="17"/>
                  </a:lnTo>
                  <a:lnTo>
                    <a:pt x="132" y="19"/>
                  </a:lnTo>
                  <a:lnTo>
                    <a:pt x="134" y="21"/>
                  </a:lnTo>
                  <a:lnTo>
                    <a:pt x="135" y="23"/>
                  </a:lnTo>
                  <a:lnTo>
                    <a:pt x="137" y="24"/>
                  </a:lnTo>
                  <a:lnTo>
                    <a:pt x="137" y="27"/>
                  </a:lnTo>
                  <a:lnTo>
                    <a:pt x="138" y="28"/>
                  </a:lnTo>
                  <a:lnTo>
                    <a:pt x="139" y="30"/>
                  </a:lnTo>
                  <a:lnTo>
                    <a:pt x="139" y="31"/>
                  </a:lnTo>
                  <a:lnTo>
                    <a:pt x="140" y="33"/>
                  </a:lnTo>
                  <a:lnTo>
                    <a:pt x="140" y="34"/>
                  </a:lnTo>
                  <a:lnTo>
                    <a:pt x="141" y="36"/>
                  </a:lnTo>
                  <a:lnTo>
                    <a:pt x="141" y="38"/>
                  </a:lnTo>
                  <a:lnTo>
                    <a:pt x="141" y="39"/>
                  </a:lnTo>
                  <a:lnTo>
                    <a:pt x="142" y="41"/>
                  </a:lnTo>
                  <a:lnTo>
                    <a:pt x="142" y="44"/>
                  </a:lnTo>
                  <a:lnTo>
                    <a:pt x="142" y="46"/>
                  </a:lnTo>
                  <a:lnTo>
                    <a:pt x="142" y="49"/>
                  </a:lnTo>
                  <a:lnTo>
                    <a:pt x="142" y="50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1" y="57"/>
                  </a:lnTo>
                  <a:lnTo>
                    <a:pt x="141" y="59"/>
                  </a:lnTo>
                  <a:lnTo>
                    <a:pt x="141" y="61"/>
                  </a:lnTo>
                  <a:lnTo>
                    <a:pt x="141" y="63"/>
                  </a:lnTo>
                  <a:lnTo>
                    <a:pt x="140" y="64"/>
                  </a:lnTo>
                  <a:lnTo>
                    <a:pt x="140" y="65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38" y="71"/>
                  </a:lnTo>
                  <a:lnTo>
                    <a:pt x="137" y="73"/>
                  </a:lnTo>
                  <a:lnTo>
                    <a:pt x="135" y="75"/>
                  </a:lnTo>
                  <a:lnTo>
                    <a:pt x="134" y="77"/>
                  </a:lnTo>
                  <a:lnTo>
                    <a:pt x="133" y="79"/>
                  </a:lnTo>
                  <a:lnTo>
                    <a:pt x="132" y="80"/>
                  </a:lnTo>
                  <a:lnTo>
                    <a:pt x="130" y="82"/>
                  </a:lnTo>
                  <a:lnTo>
                    <a:pt x="129" y="83"/>
                  </a:lnTo>
                  <a:lnTo>
                    <a:pt x="128" y="85"/>
                  </a:lnTo>
                  <a:lnTo>
                    <a:pt x="126" y="86"/>
                  </a:lnTo>
                  <a:lnTo>
                    <a:pt x="124" y="87"/>
                  </a:lnTo>
                  <a:lnTo>
                    <a:pt x="123" y="90"/>
                  </a:lnTo>
                  <a:lnTo>
                    <a:pt x="121" y="91"/>
                  </a:lnTo>
                  <a:lnTo>
                    <a:pt x="118" y="92"/>
                  </a:lnTo>
                  <a:lnTo>
                    <a:pt x="117" y="92"/>
                  </a:lnTo>
                  <a:lnTo>
                    <a:pt x="116" y="93"/>
                  </a:lnTo>
                  <a:lnTo>
                    <a:pt x="114" y="94"/>
                  </a:lnTo>
                  <a:lnTo>
                    <a:pt x="112" y="94"/>
                  </a:lnTo>
                  <a:lnTo>
                    <a:pt x="111" y="95"/>
                  </a:lnTo>
                  <a:lnTo>
                    <a:pt x="110" y="95"/>
                  </a:lnTo>
                  <a:lnTo>
                    <a:pt x="108" y="96"/>
                  </a:lnTo>
                  <a:lnTo>
                    <a:pt x="104" y="97"/>
                  </a:lnTo>
                  <a:lnTo>
                    <a:pt x="102" y="97"/>
                  </a:lnTo>
                  <a:lnTo>
                    <a:pt x="100" y="97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9" y="100"/>
                  </a:lnTo>
                  <a:lnTo>
                    <a:pt x="102" y="101"/>
                  </a:lnTo>
                  <a:lnTo>
                    <a:pt x="104" y="103"/>
                  </a:lnTo>
                  <a:lnTo>
                    <a:pt x="107" y="106"/>
                  </a:lnTo>
                  <a:lnTo>
                    <a:pt x="109" y="107"/>
                  </a:lnTo>
                  <a:lnTo>
                    <a:pt x="110" y="108"/>
                  </a:lnTo>
                  <a:lnTo>
                    <a:pt x="111" y="109"/>
                  </a:lnTo>
                  <a:lnTo>
                    <a:pt x="113" y="111"/>
                  </a:lnTo>
                  <a:lnTo>
                    <a:pt x="115" y="113"/>
                  </a:lnTo>
                  <a:lnTo>
                    <a:pt x="117" y="115"/>
                  </a:lnTo>
                  <a:lnTo>
                    <a:pt x="118" y="116"/>
                  </a:lnTo>
                  <a:lnTo>
                    <a:pt x="119" y="117"/>
                  </a:lnTo>
                  <a:lnTo>
                    <a:pt x="122" y="120"/>
                  </a:lnTo>
                  <a:lnTo>
                    <a:pt x="124" y="124"/>
                  </a:lnTo>
                  <a:lnTo>
                    <a:pt x="125" y="126"/>
                  </a:lnTo>
                  <a:lnTo>
                    <a:pt x="126" y="128"/>
                  </a:lnTo>
                  <a:lnTo>
                    <a:pt x="129" y="131"/>
                  </a:lnTo>
                  <a:lnTo>
                    <a:pt x="130" y="133"/>
                  </a:lnTo>
                  <a:lnTo>
                    <a:pt x="131" y="136"/>
                  </a:lnTo>
                  <a:lnTo>
                    <a:pt x="134" y="141"/>
                  </a:lnTo>
                  <a:lnTo>
                    <a:pt x="156" y="175"/>
                  </a:lnTo>
                  <a:lnTo>
                    <a:pt x="114" y="175"/>
                  </a:lnTo>
                  <a:lnTo>
                    <a:pt x="90" y="136"/>
                  </a:lnTo>
                  <a:lnTo>
                    <a:pt x="86" y="131"/>
                  </a:lnTo>
                  <a:lnTo>
                    <a:pt x="83" y="127"/>
                  </a:lnTo>
                  <a:lnTo>
                    <a:pt x="80" y="124"/>
                  </a:lnTo>
                  <a:lnTo>
                    <a:pt x="78" y="120"/>
                  </a:lnTo>
                  <a:lnTo>
                    <a:pt x="76" y="117"/>
                  </a:lnTo>
                  <a:lnTo>
                    <a:pt x="74" y="115"/>
                  </a:lnTo>
                  <a:lnTo>
                    <a:pt x="72" y="113"/>
                  </a:lnTo>
                  <a:lnTo>
                    <a:pt x="70" y="111"/>
                  </a:lnTo>
                  <a:lnTo>
                    <a:pt x="69" y="110"/>
                  </a:lnTo>
                  <a:lnTo>
                    <a:pt x="68" y="109"/>
                  </a:lnTo>
                  <a:lnTo>
                    <a:pt x="67" y="108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4" y="107"/>
                  </a:lnTo>
                  <a:lnTo>
                    <a:pt x="63" y="106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59" y="103"/>
                  </a:lnTo>
                  <a:lnTo>
                    <a:pt x="56" y="103"/>
                  </a:lnTo>
                  <a:lnTo>
                    <a:pt x="55" y="103"/>
                  </a:lnTo>
                  <a:lnTo>
                    <a:pt x="54" y="103"/>
                  </a:lnTo>
                  <a:lnTo>
                    <a:pt x="53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5" y="102"/>
                  </a:lnTo>
                  <a:lnTo>
                    <a:pt x="44" y="102"/>
                  </a:lnTo>
                  <a:lnTo>
                    <a:pt x="43" y="102"/>
                  </a:lnTo>
                  <a:lnTo>
                    <a:pt x="35" y="102"/>
                  </a:lnTo>
                  <a:lnTo>
                    <a:pt x="35" y="175"/>
                  </a:lnTo>
                  <a:lnTo>
                    <a:pt x="0" y="175"/>
                  </a:lnTo>
                  <a:close/>
                  <a:moveTo>
                    <a:pt x="35" y="75"/>
                  </a:moveTo>
                  <a:lnTo>
                    <a:pt x="61" y="75"/>
                  </a:lnTo>
                  <a:lnTo>
                    <a:pt x="63" y="75"/>
                  </a:lnTo>
                  <a:lnTo>
                    <a:pt x="64" y="75"/>
                  </a:lnTo>
                  <a:lnTo>
                    <a:pt x="67" y="75"/>
                  </a:lnTo>
                  <a:lnTo>
                    <a:pt x="72" y="75"/>
                  </a:lnTo>
                  <a:lnTo>
                    <a:pt x="77" y="75"/>
                  </a:lnTo>
                  <a:lnTo>
                    <a:pt x="79" y="75"/>
                  </a:lnTo>
                  <a:lnTo>
                    <a:pt x="81" y="73"/>
                  </a:lnTo>
                  <a:lnTo>
                    <a:pt x="85" y="73"/>
                  </a:lnTo>
                  <a:lnTo>
                    <a:pt x="87" y="73"/>
                  </a:lnTo>
                  <a:lnTo>
                    <a:pt x="91" y="72"/>
                  </a:lnTo>
                  <a:lnTo>
                    <a:pt x="92" y="72"/>
                  </a:lnTo>
                  <a:lnTo>
                    <a:pt x="93" y="72"/>
                  </a:lnTo>
                  <a:lnTo>
                    <a:pt x="94" y="71"/>
                  </a:lnTo>
                  <a:lnTo>
                    <a:pt x="95" y="71"/>
                  </a:lnTo>
                  <a:lnTo>
                    <a:pt x="96" y="70"/>
                  </a:lnTo>
                  <a:lnTo>
                    <a:pt x="97" y="70"/>
                  </a:lnTo>
                  <a:lnTo>
                    <a:pt x="98" y="69"/>
                  </a:lnTo>
                  <a:lnTo>
                    <a:pt x="99" y="68"/>
                  </a:lnTo>
                  <a:lnTo>
                    <a:pt x="100" y="67"/>
                  </a:lnTo>
                  <a:lnTo>
                    <a:pt x="101" y="66"/>
                  </a:lnTo>
                  <a:lnTo>
                    <a:pt x="102" y="65"/>
                  </a:lnTo>
                  <a:lnTo>
                    <a:pt x="102" y="64"/>
                  </a:lnTo>
                  <a:lnTo>
                    <a:pt x="103" y="62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6" y="57"/>
                  </a:lnTo>
                  <a:lnTo>
                    <a:pt x="106" y="55"/>
                  </a:lnTo>
                  <a:lnTo>
                    <a:pt x="106" y="53"/>
                  </a:lnTo>
                  <a:lnTo>
                    <a:pt x="106" y="52"/>
                  </a:lnTo>
                  <a:lnTo>
                    <a:pt x="106" y="51"/>
                  </a:lnTo>
                  <a:lnTo>
                    <a:pt x="106" y="50"/>
                  </a:lnTo>
                  <a:lnTo>
                    <a:pt x="106" y="49"/>
                  </a:lnTo>
                  <a:lnTo>
                    <a:pt x="106" y="48"/>
                  </a:lnTo>
                  <a:lnTo>
                    <a:pt x="104" y="46"/>
                  </a:lnTo>
                  <a:lnTo>
                    <a:pt x="104" y="45"/>
                  </a:lnTo>
                  <a:lnTo>
                    <a:pt x="104" y="44"/>
                  </a:lnTo>
                  <a:lnTo>
                    <a:pt x="103" y="41"/>
                  </a:lnTo>
                  <a:lnTo>
                    <a:pt x="103" y="40"/>
                  </a:lnTo>
                  <a:lnTo>
                    <a:pt x="102" y="38"/>
                  </a:lnTo>
                  <a:lnTo>
                    <a:pt x="101" y="37"/>
                  </a:lnTo>
                  <a:lnTo>
                    <a:pt x="99" y="36"/>
                  </a:lnTo>
                  <a:lnTo>
                    <a:pt x="98" y="35"/>
                  </a:lnTo>
                  <a:lnTo>
                    <a:pt x="97" y="34"/>
                  </a:lnTo>
                  <a:lnTo>
                    <a:pt x="95" y="33"/>
                  </a:lnTo>
                  <a:lnTo>
                    <a:pt x="94" y="32"/>
                  </a:lnTo>
                  <a:lnTo>
                    <a:pt x="92" y="31"/>
                  </a:lnTo>
                  <a:lnTo>
                    <a:pt x="91" y="31"/>
                  </a:lnTo>
                  <a:lnTo>
                    <a:pt x="90" y="31"/>
                  </a:lnTo>
                  <a:lnTo>
                    <a:pt x="87" y="31"/>
                  </a:lnTo>
                  <a:lnTo>
                    <a:pt x="86" y="30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76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3" y="30"/>
                  </a:lnTo>
                  <a:lnTo>
                    <a:pt x="35" y="30"/>
                  </a:lnTo>
                  <a:lnTo>
                    <a:pt x="35" y="7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01" name="Rectangle 25"/>
            <p:cNvSpPr>
              <a:spLocks noChangeArrowheads="1"/>
            </p:cNvSpPr>
            <p:nvPr/>
          </p:nvSpPr>
          <p:spPr bwMode="auto">
            <a:xfrm>
              <a:off x="568" y="2920"/>
              <a:ext cx="11" cy="5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02" name="Freeform 26"/>
            <p:cNvSpPr>
              <a:spLocks noEditPoints="1"/>
            </p:cNvSpPr>
            <p:nvPr/>
          </p:nvSpPr>
          <p:spPr bwMode="auto">
            <a:xfrm>
              <a:off x="584" y="2920"/>
              <a:ext cx="58" cy="59"/>
            </a:xfrm>
            <a:custGeom>
              <a:avLst/>
              <a:gdLst>
                <a:gd name="T0" fmla="*/ 6 w 174"/>
                <a:gd name="T1" fmla="*/ 7 h 175"/>
                <a:gd name="T2" fmla="*/ 5 w 174"/>
                <a:gd name="T3" fmla="*/ 7 h 175"/>
                <a:gd name="T4" fmla="*/ 5 w 174"/>
                <a:gd name="T5" fmla="*/ 5 h 175"/>
                <a:gd name="T6" fmla="*/ 2 w 174"/>
                <a:gd name="T7" fmla="*/ 5 h 175"/>
                <a:gd name="T8" fmla="*/ 1 w 174"/>
                <a:gd name="T9" fmla="*/ 7 h 175"/>
                <a:gd name="T10" fmla="*/ 0 w 174"/>
                <a:gd name="T11" fmla="*/ 7 h 175"/>
                <a:gd name="T12" fmla="*/ 2 w 174"/>
                <a:gd name="T13" fmla="*/ 0 h 175"/>
                <a:gd name="T14" fmla="*/ 4 w 174"/>
                <a:gd name="T15" fmla="*/ 0 h 175"/>
                <a:gd name="T16" fmla="*/ 6 w 174"/>
                <a:gd name="T17" fmla="*/ 7 h 175"/>
                <a:gd name="T18" fmla="*/ 4 w 174"/>
                <a:gd name="T19" fmla="*/ 4 h 175"/>
                <a:gd name="T20" fmla="*/ 3 w 174"/>
                <a:gd name="T21" fmla="*/ 1 h 175"/>
                <a:gd name="T22" fmla="*/ 2 w 174"/>
                <a:gd name="T23" fmla="*/ 4 h 175"/>
                <a:gd name="T24" fmla="*/ 4 w 174"/>
                <a:gd name="T25" fmla="*/ 4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4"/>
                <a:gd name="T40" fmla="*/ 0 h 175"/>
                <a:gd name="T41" fmla="*/ 174 w 174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4" h="175">
                  <a:moveTo>
                    <a:pt x="174" y="175"/>
                  </a:moveTo>
                  <a:lnTo>
                    <a:pt x="136" y="175"/>
                  </a:lnTo>
                  <a:lnTo>
                    <a:pt x="122" y="135"/>
                  </a:lnTo>
                  <a:lnTo>
                    <a:pt x="52" y="135"/>
                  </a:lnTo>
                  <a:lnTo>
                    <a:pt x="37" y="175"/>
                  </a:lnTo>
                  <a:lnTo>
                    <a:pt x="0" y="175"/>
                  </a:lnTo>
                  <a:lnTo>
                    <a:pt x="66" y="0"/>
                  </a:lnTo>
                  <a:lnTo>
                    <a:pt x="104" y="0"/>
                  </a:lnTo>
                  <a:lnTo>
                    <a:pt x="174" y="175"/>
                  </a:lnTo>
                  <a:close/>
                  <a:moveTo>
                    <a:pt x="110" y="106"/>
                  </a:moveTo>
                  <a:lnTo>
                    <a:pt x="86" y="40"/>
                  </a:lnTo>
                  <a:lnTo>
                    <a:pt x="63" y="106"/>
                  </a:lnTo>
                  <a:lnTo>
                    <a:pt x="110" y="10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03" name="Freeform 27"/>
            <p:cNvSpPr>
              <a:spLocks/>
            </p:cNvSpPr>
            <p:nvPr/>
          </p:nvSpPr>
          <p:spPr bwMode="auto">
            <a:xfrm>
              <a:off x="645" y="2919"/>
              <a:ext cx="48" cy="61"/>
            </a:xfrm>
            <a:custGeom>
              <a:avLst/>
              <a:gdLst>
                <a:gd name="T0" fmla="*/ 1 w 143"/>
                <a:gd name="T1" fmla="*/ 5 h 181"/>
                <a:gd name="T2" fmla="*/ 2 w 143"/>
                <a:gd name="T3" fmla="*/ 5 h 181"/>
                <a:gd name="T4" fmla="*/ 2 w 143"/>
                <a:gd name="T5" fmla="*/ 6 h 181"/>
                <a:gd name="T6" fmla="*/ 2 w 143"/>
                <a:gd name="T7" fmla="*/ 6 h 181"/>
                <a:gd name="T8" fmla="*/ 3 w 143"/>
                <a:gd name="T9" fmla="*/ 6 h 181"/>
                <a:gd name="T10" fmla="*/ 3 w 143"/>
                <a:gd name="T11" fmla="*/ 6 h 181"/>
                <a:gd name="T12" fmla="*/ 4 w 143"/>
                <a:gd name="T13" fmla="*/ 5 h 181"/>
                <a:gd name="T14" fmla="*/ 4 w 143"/>
                <a:gd name="T15" fmla="*/ 5 h 181"/>
                <a:gd name="T16" fmla="*/ 4 w 143"/>
                <a:gd name="T17" fmla="*/ 5 h 181"/>
                <a:gd name="T18" fmla="*/ 4 w 143"/>
                <a:gd name="T19" fmla="*/ 4 h 181"/>
                <a:gd name="T20" fmla="*/ 4 w 143"/>
                <a:gd name="T21" fmla="*/ 4 h 181"/>
                <a:gd name="T22" fmla="*/ 3 w 143"/>
                <a:gd name="T23" fmla="*/ 4 h 181"/>
                <a:gd name="T24" fmla="*/ 2 w 143"/>
                <a:gd name="T25" fmla="*/ 4 h 181"/>
                <a:gd name="T26" fmla="*/ 1 w 143"/>
                <a:gd name="T27" fmla="*/ 4 h 181"/>
                <a:gd name="T28" fmla="*/ 1 w 143"/>
                <a:gd name="T29" fmla="*/ 3 h 181"/>
                <a:gd name="T30" fmla="*/ 1 w 143"/>
                <a:gd name="T31" fmla="*/ 3 h 181"/>
                <a:gd name="T32" fmla="*/ 0 w 143"/>
                <a:gd name="T33" fmla="*/ 3 h 181"/>
                <a:gd name="T34" fmla="*/ 0 w 143"/>
                <a:gd name="T35" fmla="*/ 2 h 181"/>
                <a:gd name="T36" fmla="*/ 0 w 143"/>
                <a:gd name="T37" fmla="*/ 2 h 181"/>
                <a:gd name="T38" fmla="*/ 0 w 143"/>
                <a:gd name="T39" fmla="*/ 1 h 181"/>
                <a:gd name="T40" fmla="*/ 1 w 143"/>
                <a:gd name="T41" fmla="*/ 1 h 181"/>
                <a:gd name="T42" fmla="*/ 1 w 143"/>
                <a:gd name="T43" fmla="*/ 1 h 181"/>
                <a:gd name="T44" fmla="*/ 1 w 143"/>
                <a:gd name="T45" fmla="*/ 0 h 181"/>
                <a:gd name="T46" fmla="*/ 2 w 143"/>
                <a:gd name="T47" fmla="*/ 0 h 181"/>
                <a:gd name="T48" fmla="*/ 3 w 143"/>
                <a:gd name="T49" fmla="*/ 0 h 181"/>
                <a:gd name="T50" fmla="*/ 3 w 143"/>
                <a:gd name="T51" fmla="*/ 0 h 181"/>
                <a:gd name="T52" fmla="*/ 4 w 143"/>
                <a:gd name="T53" fmla="*/ 0 h 181"/>
                <a:gd name="T54" fmla="*/ 4 w 143"/>
                <a:gd name="T55" fmla="*/ 0 h 181"/>
                <a:gd name="T56" fmla="*/ 5 w 143"/>
                <a:gd name="T57" fmla="*/ 1 h 181"/>
                <a:gd name="T58" fmla="*/ 5 w 143"/>
                <a:gd name="T59" fmla="*/ 1 h 181"/>
                <a:gd name="T60" fmla="*/ 5 w 143"/>
                <a:gd name="T61" fmla="*/ 2 h 181"/>
                <a:gd name="T62" fmla="*/ 4 w 143"/>
                <a:gd name="T63" fmla="*/ 2 h 181"/>
                <a:gd name="T64" fmla="*/ 4 w 143"/>
                <a:gd name="T65" fmla="*/ 2 h 181"/>
                <a:gd name="T66" fmla="*/ 3 w 143"/>
                <a:gd name="T67" fmla="*/ 1 h 181"/>
                <a:gd name="T68" fmla="*/ 3 w 143"/>
                <a:gd name="T69" fmla="*/ 1 h 181"/>
                <a:gd name="T70" fmla="*/ 2 w 143"/>
                <a:gd name="T71" fmla="*/ 1 h 181"/>
                <a:gd name="T72" fmla="*/ 2 w 143"/>
                <a:gd name="T73" fmla="*/ 1 h 181"/>
                <a:gd name="T74" fmla="*/ 2 w 143"/>
                <a:gd name="T75" fmla="*/ 1 h 181"/>
                <a:gd name="T76" fmla="*/ 2 w 143"/>
                <a:gd name="T77" fmla="*/ 2 h 181"/>
                <a:gd name="T78" fmla="*/ 2 w 143"/>
                <a:gd name="T79" fmla="*/ 2 h 181"/>
                <a:gd name="T80" fmla="*/ 2 w 143"/>
                <a:gd name="T81" fmla="*/ 2 h 181"/>
                <a:gd name="T82" fmla="*/ 3 w 143"/>
                <a:gd name="T83" fmla="*/ 3 h 181"/>
                <a:gd name="T84" fmla="*/ 4 w 143"/>
                <a:gd name="T85" fmla="*/ 3 h 181"/>
                <a:gd name="T86" fmla="*/ 4 w 143"/>
                <a:gd name="T87" fmla="*/ 3 h 181"/>
                <a:gd name="T88" fmla="*/ 5 w 143"/>
                <a:gd name="T89" fmla="*/ 3 h 181"/>
                <a:gd name="T90" fmla="*/ 5 w 143"/>
                <a:gd name="T91" fmla="*/ 4 h 181"/>
                <a:gd name="T92" fmla="*/ 5 w 143"/>
                <a:gd name="T93" fmla="*/ 4 h 181"/>
                <a:gd name="T94" fmla="*/ 5 w 143"/>
                <a:gd name="T95" fmla="*/ 5 h 181"/>
                <a:gd name="T96" fmla="*/ 5 w 143"/>
                <a:gd name="T97" fmla="*/ 5 h 181"/>
                <a:gd name="T98" fmla="*/ 5 w 143"/>
                <a:gd name="T99" fmla="*/ 6 h 181"/>
                <a:gd name="T100" fmla="*/ 5 w 143"/>
                <a:gd name="T101" fmla="*/ 6 h 181"/>
                <a:gd name="T102" fmla="*/ 5 w 143"/>
                <a:gd name="T103" fmla="*/ 6 h 181"/>
                <a:gd name="T104" fmla="*/ 4 w 143"/>
                <a:gd name="T105" fmla="*/ 7 h 181"/>
                <a:gd name="T106" fmla="*/ 4 w 143"/>
                <a:gd name="T107" fmla="*/ 7 h 181"/>
                <a:gd name="T108" fmla="*/ 3 w 143"/>
                <a:gd name="T109" fmla="*/ 7 h 181"/>
                <a:gd name="T110" fmla="*/ 2 w 143"/>
                <a:gd name="T111" fmla="*/ 7 h 181"/>
                <a:gd name="T112" fmla="*/ 2 w 143"/>
                <a:gd name="T113" fmla="*/ 7 h 181"/>
                <a:gd name="T114" fmla="*/ 1 w 143"/>
                <a:gd name="T115" fmla="*/ 7 h 181"/>
                <a:gd name="T116" fmla="*/ 1 w 143"/>
                <a:gd name="T117" fmla="*/ 6 h 181"/>
                <a:gd name="T118" fmla="*/ 0 w 143"/>
                <a:gd name="T119" fmla="*/ 6 h 181"/>
                <a:gd name="T120" fmla="*/ 0 w 143"/>
                <a:gd name="T121" fmla="*/ 6 h 181"/>
                <a:gd name="T122" fmla="*/ 0 w 143"/>
                <a:gd name="T123" fmla="*/ 5 h 1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3"/>
                <a:gd name="T187" fmla="*/ 0 h 181"/>
                <a:gd name="T188" fmla="*/ 143 w 143"/>
                <a:gd name="T189" fmla="*/ 181 h 1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3" h="181">
                  <a:moveTo>
                    <a:pt x="0" y="121"/>
                  </a:moveTo>
                  <a:lnTo>
                    <a:pt x="35" y="118"/>
                  </a:lnTo>
                  <a:lnTo>
                    <a:pt x="35" y="120"/>
                  </a:lnTo>
                  <a:lnTo>
                    <a:pt x="36" y="122"/>
                  </a:lnTo>
                  <a:lnTo>
                    <a:pt x="36" y="125"/>
                  </a:lnTo>
                  <a:lnTo>
                    <a:pt x="37" y="126"/>
                  </a:lnTo>
                  <a:lnTo>
                    <a:pt x="37" y="128"/>
                  </a:lnTo>
                  <a:lnTo>
                    <a:pt x="38" y="130"/>
                  </a:lnTo>
                  <a:lnTo>
                    <a:pt x="39" y="133"/>
                  </a:lnTo>
                  <a:lnTo>
                    <a:pt x="40" y="134"/>
                  </a:lnTo>
                  <a:lnTo>
                    <a:pt x="41" y="136"/>
                  </a:lnTo>
                  <a:lnTo>
                    <a:pt x="42" y="137"/>
                  </a:lnTo>
                  <a:lnTo>
                    <a:pt x="43" y="138"/>
                  </a:lnTo>
                  <a:lnTo>
                    <a:pt x="44" y="139"/>
                  </a:lnTo>
                  <a:lnTo>
                    <a:pt x="45" y="141"/>
                  </a:lnTo>
                  <a:lnTo>
                    <a:pt x="46" y="143"/>
                  </a:lnTo>
                  <a:lnTo>
                    <a:pt x="47" y="144"/>
                  </a:lnTo>
                  <a:lnTo>
                    <a:pt x="48" y="144"/>
                  </a:lnTo>
                  <a:lnTo>
                    <a:pt x="49" y="145"/>
                  </a:lnTo>
                  <a:lnTo>
                    <a:pt x="51" y="146"/>
                  </a:lnTo>
                  <a:lnTo>
                    <a:pt x="53" y="147"/>
                  </a:lnTo>
                  <a:lnTo>
                    <a:pt x="54" y="147"/>
                  </a:lnTo>
                  <a:lnTo>
                    <a:pt x="55" y="148"/>
                  </a:lnTo>
                  <a:lnTo>
                    <a:pt x="57" y="149"/>
                  </a:lnTo>
                  <a:lnTo>
                    <a:pt x="58" y="149"/>
                  </a:lnTo>
                  <a:lnTo>
                    <a:pt x="60" y="150"/>
                  </a:lnTo>
                  <a:lnTo>
                    <a:pt x="61" y="150"/>
                  </a:lnTo>
                  <a:lnTo>
                    <a:pt x="63" y="150"/>
                  </a:lnTo>
                  <a:lnTo>
                    <a:pt x="65" y="151"/>
                  </a:lnTo>
                  <a:lnTo>
                    <a:pt x="67" y="151"/>
                  </a:lnTo>
                  <a:lnTo>
                    <a:pt x="69" y="151"/>
                  </a:lnTo>
                  <a:lnTo>
                    <a:pt x="73" y="151"/>
                  </a:lnTo>
                  <a:lnTo>
                    <a:pt x="75" y="151"/>
                  </a:lnTo>
                  <a:lnTo>
                    <a:pt x="77" y="151"/>
                  </a:lnTo>
                  <a:lnTo>
                    <a:pt x="79" y="151"/>
                  </a:lnTo>
                  <a:lnTo>
                    <a:pt x="80" y="151"/>
                  </a:lnTo>
                  <a:lnTo>
                    <a:pt x="81" y="150"/>
                  </a:lnTo>
                  <a:lnTo>
                    <a:pt x="83" y="150"/>
                  </a:lnTo>
                  <a:lnTo>
                    <a:pt x="85" y="150"/>
                  </a:lnTo>
                  <a:lnTo>
                    <a:pt x="86" y="150"/>
                  </a:lnTo>
                  <a:lnTo>
                    <a:pt x="88" y="149"/>
                  </a:lnTo>
                  <a:lnTo>
                    <a:pt x="89" y="149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3" y="147"/>
                  </a:lnTo>
                  <a:lnTo>
                    <a:pt x="96" y="146"/>
                  </a:lnTo>
                  <a:lnTo>
                    <a:pt x="97" y="145"/>
                  </a:lnTo>
                  <a:lnTo>
                    <a:pt x="99" y="144"/>
                  </a:lnTo>
                  <a:lnTo>
                    <a:pt x="101" y="143"/>
                  </a:lnTo>
                  <a:lnTo>
                    <a:pt x="102" y="142"/>
                  </a:lnTo>
                  <a:lnTo>
                    <a:pt x="102" y="141"/>
                  </a:lnTo>
                  <a:lnTo>
                    <a:pt x="103" y="139"/>
                  </a:lnTo>
                  <a:lnTo>
                    <a:pt x="104" y="138"/>
                  </a:lnTo>
                  <a:lnTo>
                    <a:pt x="104" y="137"/>
                  </a:lnTo>
                  <a:lnTo>
                    <a:pt x="105" y="136"/>
                  </a:lnTo>
                  <a:lnTo>
                    <a:pt x="105" y="135"/>
                  </a:lnTo>
                  <a:lnTo>
                    <a:pt x="106" y="134"/>
                  </a:lnTo>
                  <a:lnTo>
                    <a:pt x="106" y="133"/>
                  </a:lnTo>
                  <a:lnTo>
                    <a:pt x="106" y="132"/>
                  </a:lnTo>
                  <a:lnTo>
                    <a:pt x="107" y="131"/>
                  </a:lnTo>
                  <a:lnTo>
                    <a:pt x="107" y="130"/>
                  </a:lnTo>
                  <a:lnTo>
                    <a:pt x="107" y="129"/>
                  </a:lnTo>
                  <a:lnTo>
                    <a:pt x="107" y="128"/>
                  </a:lnTo>
                  <a:lnTo>
                    <a:pt x="107" y="126"/>
                  </a:lnTo>
                  <a:lnTo>
                    <a:pt x="107" y="125"/>
                  </a:lnTo>
                  <a:lnTo>
                    <a:pt x="107" y="123"/>
                  </a:lnTo>
                  <a:lnTo>
                    <a:pt x="106" y="121"/>
                  </a:lnTo>
                  <a:lnTo>
                    <a:pt x="106" y="120"/>
                  </a:lnTo>
                  <a:lnTo>
                    <a:pt x="105" y="119"/>
                  </a:lnTo>
                  <a:lnTo>
                    <a:pt x="104" y="118"/>
                  </a:lnTo>
                  <a:lnTo>
                    <a:pt x="104" y="117"/>
                  </a:lnTo>
                  <a:lnTo>
                    <a:pt x="103" y="116"/>
                  </a:lnTo>
                  <a:lnTo>
                    <a:pt x="102" y="115"/>
                  </a:lnTo>
                  <a:lnTo>
                    <a:pt x="100" y="114"/>
                  </a:lnTo>
                  <a:lnTo>
                    <a:pt x="99" y="113"/>
                  </a:lnTo>
                  <a:lnTo>
                    <a:pt x="96" y="112"/>
                  </a:lnTo>
                  <a:lnTo>
                    <a:pt x="95" y="111"/>
                  </a:lnTo>
                  <a:lnTo>
                    <a:pt x="93" y="111"/>
                  </a:lnTo>
                  <a:lnTo>
                    <a:pt x="92" y="110"/>
                  </a:lnTo>
                  <a:lnTo>
                    <a:pt x="91" y="110"/>
                  </a:lnTo>
                  <a:lnTo>
                    <a:pt x="89" y="109"/>
                  </a:lnTo>
                  <a:lnTo>
                    <a:pt x="87" y="109"/>
                  </a:lnTo>
                  <a:lnTo>
                    <a:pt x="80" y="106"/>
                  </a:lnTo>
                  <a:lnTo>
                    <a:pt x="79" y="106"/>
                  </a:lnTo>
                  <a:lnTo>
                    <a:pt x="77" y="105"/>
                  </a:lnTo>
                  <a:lnTo>
                    <a:pt x="76" y="105"/>
                  </a:lnTo>
                  <a:lnTo>
                    <a:pt x="75" y="105"/>
                  </a:lnTo>
                  <a:lnTo>
                    <a:pt x="73" y="104"/>
                  </a:lnTo>
                  <a:lnTo>
                    <a:pt x="62" y="102"/>
                  </a:lnTo>
                  <a:lnTo>
                    <a:pt x="59" y="101"/>
                  </a:lnTo>
                  <a:lnTo>
                    <a:pt x="56" y="100"/>
                  </a:lnTo>
                  <a:lnTo>
                    <a:pt x="53" y="99"/>
                  </a:lnTo>
                  <a:lnTo>
                    <a:pt x="49" y="98"/>
                  </a:lnTo>
                  <a:lnTo>
                    <a:pt x="46" y="97"/>
                  </a:lnTo>
                  <a:lnTo>
                    <a:pt x="44" y="96"/>
                  </a:lnTo>
                  <a:lnTo>
                    <a:pt x="41" y="95"/>
                  </a:lnTo>
                  <a:lnTo>
                    <a:pt x="40" y="95"/>
                  </a:lnTo>
                  <a:lnTo>
                    <a:pt x="39" y="94"/>
                  </a:lnTo>
                  <a:lnTo>
                    <a:pt x="36" y="93"/>
                  </a:lnTo>
                  <a:lnTo>
                    <a:pt x="33" y="91"/>
                  </a:lnTo>
                  <a:lnTo>
                    <a:pt x="31" y="90"/>
                  </a:lnTo>
                  <a:lnTo>
                    <a:pt x="29" y="89"/>
                  </a:lnTo>
                  <a:lnTo>
                    <a:pt x="28" y="88"/>
                  </a:lnTo>
                  <a:lnTo>
                    <a:pt x="26" y="87"/>
                  </a:lnTo>
                  <a:lnTo>
                    <a:pt x="24" y="86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1" y="83"/>
                  </a:lnTo>
                  <a:lnTo>
                    <a:pt x="20" y="82"/>
                  </a:lnTo>
                  <a:lnTo>
                    <a:pt x="20" y="81"/>
                  </a:lnTo>
                  <a:lnTo>
                    <a:pt x="17" y="79"/>
                  </a:lnTo>
                  <a:lnTo>
                    <a:pt x="16" y="78"/>
                  </a:lnTo>
                  <a:lnTo>
                    <a:pt x="15" y="76"/>
                  </a:lnTo>
                  <a:lnTo>
                    <a:pt x="14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2" y="70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0" y="66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7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7" y="49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7" y="42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9" y="9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2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100" y="3"/>
                  </a:lnTo>
                  <a:lnTo>
                    <a:pt x="103" y="4"/>
                  </a:lnTo>
                  <a:lnTo>
                    <a:pt x="104" y="5"/>
                  </a:lnTo>
                  <a:lnTo>
                    <a:pt x="106" y="5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8"/>
                  </a:lnTo>
                  <a:lnTo>
                    <a:pt x="113" y="9"/>
                  </a:lnTo>
                  <a:lnTo>
                    <a:pt x="115" y="10"/>
                  </a:lnTo>
                  <a:lnTo>
                    <a:pt x="116" y="11"/>
                  </a:lnTo>
                  <a:lnTo>
                    <a:pt x="119" y="12"/>
                  </a:lnTo>
                  <a:lnTo>
                    <a:pt x="121" y="15"/>
                  </a:lnTo>
                  <a:lnTo>
                    <a:pt x="122" y="17"/>
                  </a:lnTo>
                  <a:lnTo>
                    <a:pt x="124" y="19"/>
                  </a:lnTo>
                  <a:lnTo>
                    <a:pt x="126" y="20"/>
                  </a:lnTo>
                  <a:lnTo>
                    <a:pt x="127" y="21"/>
                  </a:lnTo>
                  <a:lnTo>
                    <a:pt x="127" y="22"/>
                  </a:lnTo>
                  <a:lnTo>
                    <a:pt x="129" y="24"/>
                  </a:lnTo>
                  <a:lnTo>
                    <a:pt x="131" y="27"/>
                  </a:lnTo>
                  <a:lnTo>
                    <a:pt x="132" y="28"/>
                  </a:lnTo>
                  <a:lnTo>
                    <a:pt x="132" y="30"/>
                  </a:lnTo>
                  <a:lnTo>
                    <a:pt x="134" y="32"/>
                  </a:lnTo>
                  <a:lnTo>
                    <a:pt x="134" y="33"/>
                  </a:lnTo>
                  <a:lnTo>
                    <a:pt x="134" y="34"/>
                  </a:lnTo>
                  <a:lnTo>
                    <a:pt x="135" y="37"/>
                  </a:lnTo>
                  <a:lnTo>
                    <a:pt x="136" y="38"/>
                  </a:lnTo>
                  <a:lnTo>
                    <a:pt x="136" y="39"/>
                  </a:lnTo>
                  <a:lnTo>
                    <a:pt x="137" y="42"/>
                  </a:lnTo>
                  <a:lnTo>
                    <a:pt x="137" y="43"/>
                  </a:lnTo>
                  <a:lnTo>
                    <a:pt x="137" y="46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38" y="51"/>
                  </a:lnTo>
                  <a:lnTo>
                    <a:pt x="138" y="54"/>
                  </a:lnTo>
                  <a:lnTo>
                    <a:pt x="103" y="55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1" y="46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100" y="43"/>
                  </a:lnTo>
                  <a:lnTo>
                    <a:pt x="99" y="42"/>
                  </a:lnTo>
                  <a:lnTo>
                    <a:pt x="97" y="41"/>
                  </a:lnTo>
                  <a:lnTo>
                    <a:pt x="96" y="39"/>
                  </a:lnTo>
                  <a:lnTo>
                    <a:pt x="95" y="38"/>
                  </a:lnTo>
                  <a:lnTo>
                    <a:pt x="95" y="37"/>
                  </a:lnTo>
                  <a:lnTo>
                    <a:pt x="93" y="36"/>
                  </a:lnTo>
                  <a:lnTo>
                    <a:pt x="92" y="35"/>
                  </a:lnTo>
                  <a:lnTo>
                    <a:pt x="91" y="34"/>
                  </a:lnTo>
                  <a:lnTo>
                    <a:pt x="89" y="33"/>
                  </a:lnTo>
                  <a:lnTo>
                    <a:pt x="88" y="33"/>
                  </a:lnTo>
                  <a:lnTo>
                    <a:pt x="87" y="32"/>
                  </a:lnTo>
                  <a:lnTo>
                    <a:pt x="85" y="32"/>
                  </a:lnTo>
                  <a:lnTo>
                    <a:pt x="84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3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3" y="33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5" y="37"/>
                  </a:lnTo>
                  <a:lnTo>
                    <a:pt x="44" y="38"/>
                  </a:lnTo>
                  <a:lnTo>
                    <a:pt x="43" y="39"/>
                  </a:lnTo>
                  <a:lnTo>
                    <a:pt x="43" y="40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1" y="43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9"/>
                  </a:lnTo>
                  <a:lnTo>
                    <a:pt x="41" y="50"/>
                  </a:lnTo>
                  <a:lnTo>
                    <a:pt x="42" y="51"/>
                  </a:lnTo>
                  <a:lnTo>
                    <a:pt x="42" y="53"/>
                  </a:lnTo>
                  <a:lnTo>
                    <a:pt x="43" y="54"/>
                  </a:lnTo>
                  <a:lnTo>
                    <a:pt x="44" y="55"/>
                  </a:lnTo>
                  <a:lnTo>
                    <a:pt x="45" y="56"/>
                  </a:lnTo>
                  <a:lnTo>
                    <a:pt x="46" y="57"/>
                  </a:lnTo>
                  <a:lnTo>
                    <a:pt x="47" y="58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1" y="60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6" y="63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2" y="65"/>
                  </a:lnTo>
                  <a:lnTo>
                    <a:pt x="64" y="66"/>
                  </a:lnTo>
                  <a:lnTo>
                    <a:pt x="67" y="66"/>
                  </a:lnTo>
                  <a:lnTo>
                    <a:pt x="70" y="67"/>
                  </a:lnTo>
                  <a:lnTo>
                    <a:pt x="73" y="68"/>
                  </a:lnTo>
                  <a:lnTo>
                    <a:pt x="75" y="69"/>
                  </a:lnTo>
                  <a:lnTo>
                    <a:pt x="78" y="69"/>
                  </a:lnTo>
                  <a:lnTo>
                    <a:pt x="81" y="70"/>
                  </a:lnTo>
                  <a:lnTo>
                    <a:pt x="85" y="71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96" y="74"/>
                  </a:lnTo>
                  <a:lnTo>
                    <a:pt x="99" y="74"/>
                  </a:lnTo>
                  <a:lnTo>
                    <a:pt x="102" y="75"/>
                  </a:lnTo>
                  <a:lnTo>
                    <a:pt x="106" y="78"/>
                  </a:lnTo>
                  <a:lnTo>
                    <a:pt x="108" y="78"/>
                  </a:lnTo>
                  <a:lnTo>
                    <a:pt x="110" y="79"/>
                  </a:lnTo>
                  <a:lnTo>
                    <a:pt x="111" y="80"/>
                  </a:lnTo>
                  <a:lnTo>
                    <a:pt x="113" y="81"/>
                  </a:lnTo>
                  <a:lnTo>
                    <a:pt x="116" y="81"/>
                  </a:lnTo>
                  <a:lnTo>
                    <a:pt x="117" y="82"/>
                  </a:lnTo>
                  <a:lnTo>
                    <a:pt x="120" y="84"/>
                  </a:lnTo>
                  <a:lnTo>
                    <a:pt x="121" y="84"/>
                  </a:lnTo>
                  <a:lnTo>
                    <a:pt x="123" y="85"/>
                  </a:lnTo>
                  <a:lnTo>
                    <a:pt x="125" y="87"/>
                  </a:lnTo>
                  <a:lnTo>
                    <a:pt x="126" y="88"/>
                  </a:lnTo>
                  <a:lnTo>
                    <a:pt x="128" y="89"/>
                  </a:lnTo>
                  <a:lnTo>
                    <a:pt x="129" y="90"/>
                  </a:lnTo>
                  <a:lnTo>
                    <a:pt x="131" y="91"/>
                  </a:lnTo>
                  <a:lnTo>
                    <a:pt x="132" y="93"/>
                  </a:lnTo>
                  <a:lnTo>
                    <a:pt x="133" y="95"/>
                  </a:lnTo>
                  <a:lnTo>
                    <a:pt x="135" y="97"/>
                  </a:lnTo>
                  <a:lnTo>
                    <a:pt x="136" y="98"/>
                  </a:lnTo>
                  <a:lnTo>
                    <a:pt x="136" y="100"/>
                  </a:lnTo>
                  <a:lnTo>
                    <a:pt x="137" y="101"/>
                  </a:lnTo>
                  <a:lnTo>
                    <a:pt x="138" y="102"/>
                  </a:lnTo>
                  <a:lnTo>
                    <a:pt x="139" y="104"/>
                  </a:lnTo>
                  <a:lnTo>
                    <a:pt x="139" y="105"/>
                  </a:lnTo>
                  <a:lnTo>
                    <a:pt x="140" y="109"/>
                  </a:lnTo>
                  <a:lnTo>
                    <a:pt x="141" y="111"/>
                  </a:lnTo>
                  <a:lnTo>
                    <a:pt x="141" y="112"/>
                  </a:lnTo>
                  <a:lnTo>
                    <a:pt x="142" y="114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3" y="119"/>
                  </a:lnTo>
                  <a:lnTo>
                    <a:pt x="143" y="121"/>
                  </a:lnTo>
                  <a:lnTo>
                    <a:pt x="143" y="123"/>
                  </a:lnTo>
                  <a:lnTo>
                    <a:pt x="143" y="128"/>
                  </a:lnTo>
                  <a:lnTo>
                    <a:pt x="143" y="129"/>
                  </a:lnTo>
                  <a:lnTo>
                    <a:pt x="143" y="131"/>
                  </a:lnTo>
                  <a:lnTo>
                    <a:pt x="143" y="133"/>
                  </a:lnTo>
                  <a:lnTo>
                    <a:pt x="143" y="134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1" y="141"/>
                  </a:lnTo>
                  <a:lnTo>
                    <a:pt x="141" y="142"/>
                  </a:lnTo>
                  <a:lnTo>
                    <a:pt x="141" y="144"/>
                  </a:lnTo>
                  <a:lnTo>
                    <a:pt x="140" y="145"/>
                  </a:lnTo>
                  <a:lnTo>
                    <a:pt x="139" y="147"/>
                  </a:lnTo>
                  <a:lnTo>
                    <a:pt x="139" y="149"/>
                  </a:lnTo>
                  <a:lnTo>
                    <a:pt x="138" y="150"/>
                  </a:lnTo>
                  <a:lnTo>
                    <a:pt x="137" y="152"/>
                  </a:lnTo>
                  <a:lnTo>
                    <a:pt x="136" y="153"/>
                  </a:lnTo>
                  <a:lnTo>
                    <a:pt x="135" y="155"/>
                  </a:lnTo>
                  <a:lnTo>
                    <a:pt x="135" y="157"/>
                  </a:lnTo>
                  <a:lnTo>
                    <a:pt x="134" y="157"/>
                  </a:lnTo>
                  <a:lnTo>
                    <a:pt x="133" y="159"/>
                  </a:lnTo>
                  <a:lnTo>
                    <a:pt x="132" y="160"/>
                  </a:lnTo>
                  <a:lnTo>
                    <a:pt x="131" y="162"/>
                  </a:lnTo>
                  <a:lnTo>
                    <a:pt x="129" y="163"/>
                  </a:lnTo>
                  <a:lnTo>
                    <a:pt x="128" y="164"/>
                  </a:lnTo>
                  <a:lnTo>
                    <a:pt x="127" y="164"/>
                  </a:lnTo>
                  <a:lnTo>
                    <a:pt x="126" y="165"/>
                  </a:lnTo>
                  <a:lnTo>
                    <a:pt x="125" y="167"/>
                  </a:lnTo>
                  <a:lnTo>
                    <a:pt x="123" y="168"/>
                  </a:lnTo>
                  <a:lnTo>
                    <a:pt x="122" y="169"/>
                  </a:lnTo>
                  <a:lnTo>
                    <a:pt x="121" y="169"/>
                  </a:lnTo>
                  <a:lnTo>
                    <a:pt x="120" y="170"/>
                  </a:lnTo>
                  <a:lnTo>
                    <a:pt x="119" y="171"/>
                  </a:lnTo>
                  <a:lnTo>
                    <a:pt x="117" y="173"/>
                  </a:lnTo>
                  <a:lnTo>
                    <a:pt x="115" y="173"/>
                  </a:lnTo>
                  <a:lnTo>
                    <a:pt x="113" y="174"/>
                  </a:lnTo>
                  <a:lnTo>
                    <a:pt x="112" y="175"/>
                  </a:lnTo>
                  <a:lnTo>
                    <a:pt x="111" y="175"/>
                  </a:lnTo>
                  <a:lnTo>
                    <a:pt x="107" y="176"/>
                  </a:lnTo>
                  <a:lnTo>
                    <a:pt x="105" y="177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9"/>
                  </a:lnTo>
                  <a:lnTo>
                    <a:pt x="96" y="179"/>
                  </a:lnTo>
                  <a:lnTo>
                    <a:pt x="94" y="180"/>
                  </a:lnTo>
                  <a:lnTo>
                    <a:pt x="89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4" y="181"/>
                  </a:lnTo>
                  <a:lnTo>
                    <a:pt x="81" y="181"/>
                  </a:lnTo>
                  <a:lnTo>
                    <a:pt x="78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81"/>
                  </a:lnTo>
                  <a:lnTo>
                    <a:pt x="64" y="181"/>
                  </a:lnTo>
                  <a:lnTo>
                    <a:pt x="63" y="181"/>
                  </a:lnTo>
                  <a:lnTo>
                    <a:pt x="61" y="180"/>
                  </a:lnTo>
                  <a:lnTo>
                    <a:pt x="57" y="180"/>
                  </a:lnTo>
                  <a:lnTo>
                    <a:pt x="56" y="180"/>
                  </a:lnTo>
                  <a:lnTo>
                    <a:pt x="54" y="180"/>
                  </a:lnTo>
                  <a:lnTo>
                    <a:pt x="51" y="179"/>
                  </a:lnTo>
                  <a:lnTo>
                    <a:pt x="48" y="179"/>
                  </a:lnTo>
                  <a:lnTo>
                    <a:pt x="46" y="178"/>
                  </a:lnTo>
                  <a:lnTo>
                    <a:pt x="43" y="177"/>
                  </a:lnTo>
                  <a:lnTo>
                    <a:pt x="42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4"/>
                  </a:lnTo>
                  <a:lnTo>
                    <a:pt x="31" y="173"/>
                  </a:lnTo>
                  <a:lnTo>
                    <a:pt x="29" y="171"/>
                  </a:lnTo>
                  <a:lnTo>
                    <a:pt x="28" y="170"/>
                  </a:lnTo>
                  <a:lnTo>
                    <a:pt x="26" y="169"/>
                  </a:lnTo>
                  <a:lnTo>
                    <a:pt x="24" y="167"/>
                  </a:lnTo>
                  <a:lnTo>
                    <a:pt x="23" y="167"/>
                  </a:lnTo>
                  <a:lnTo>
                    <a:pt x="22" y="166"/>
                  </a:lnTo>
                  <a:lnTo>
                    <a:pt x="21" y="165"/>
                  </a:lnTo>
                  <a:lnTo>
                    <a:pt x="20" y="164"/>
                  </a:lnTo>
                  <a:lnTo>
                    <a:pt x="17" y="162"/>
                  </a:lnTo>
                  <a:lnTo>
                    <a:pt x="16" y="161"/>
                  </a:lnTo>
                  <a:lnTo>
                    <a:pt x="15" y="160"/>
                  </a:lnTo>
                  <a:lnTo>
                    <a:pt x="14" y="159"/>
                  </a:lnTo>
                  <a:lnTo>
                    <a:pt x="13" y="158"/>
                  </a:lnTo>
                  <a:lnTo>
                    <a:pt x="12" y="154"/>
                  </a:lnTo>
                  <a:lnTo>
                    <a:pt x="11" y="153"/>
                  </a:lnTo>
                  <a:lnTo>
                    <a:pt x="10" y="152"/>
                  </a:lnTo>
                  <a:lnTo>
                    <a:pt x="9" y="150"/>
                  </a:lnTo>
                  <a:lnTo>
                    <a:pt x="8" y="147"/>
                  </a:lnTo>
                  <a:lnTo>
                    <a:pt x="7" y="146"/>
                  </a:lnTo>
                  <a:lnTo>
                    <a:pt x="6" y="144"/>
                  </a:lnTo>
                  <a:lnTo>
                    <a:pt x="5" y="142"/>
                  </a:lnTo>
                  <a:lnTo>
                    <a:pt x="5" y="139"/>
                  </a:lnTo>
                  <a:lnTo>
                    <a:pt x="4" y="138"/>
                  </a:lnTo>
                  <a:lnTo>
                    <a:pt x="3" y="135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1" y="129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04" name="Rectangle 28"/>
            <p:cNvSpPr>
              <a:spLocks noChangeArrowheads="1"/>
            </p:cNvSpPr>
            <p:nvPr/>
          </p:nvSpPr>
          <p:spPr bwMode="auto">
            <a:xfrm>
              <a:off x="1380" y="2756"/>
              <a:ext cx="17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FFFFFF"/>
                  </a:solidFill>
                </a:rPr>
                <a:t>.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05" name="Rectangle 29"/>
            <p:cNvSpPr>
              <a:spLocks noChangeArrowheads="1"/>
            </p:cNvSpPr>
            <p:nvPr/>
          </p:nvSpPr>
          <p:spPr bwMode="auto">
            <a:xfrm>
              <a:off x="1380" y="2430"/>
              <a:ext cx="17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FFFFFF"/>
                  </a:solidFill>
                </a:rPr>
                <a:t>.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06" name="Rectangle 30"/>
            <p:cNvSpPr>
              <a:spLocks noChangeArrowheads="1"/>
            </p:cNvSpPr>
            <p:nvPr/>
          </p:nvSpPr>
          <p:spPr bwMode="auto">
            <a:xfrm>
              <a:off x="1380" y="2595"/>
              <a:ext cx="17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FFFFFF"/>
                  </a:solidFill>
                </a:rPr>
                <a:t>.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07" name="Rectangle 31"/>
            <p:cNvSpPr>
              <a:spLocks noChangeArrowheads="1"/>
            </p:cNvSpPr>
            <p:nvPr/>
          </p:nvSpPr>
          <p:spPr bwMode="auto">
            <a:xfrm>
              <a:off x="158" y="4061"/>
              <a:ext cx="819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FFFFFF"/>
                  </a:solidFill>
                </a:rPr>
                <a:t>* OCOSINGO PARCIALMENTE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08" name="Freeform 32"/>
            <p:cNvSpPr>
              <a:spLocks/>
            </p:cNvSpPr>
            <p:nvPr/>
          </p:nvSpPr>
          <p:spPr bwMode="auto">
            <a:xfrm>
              <a:off x="3211" y="2783"/>
              <a:ext cx="600" cy="518"/>
            </a:xfrm>
            <a:custGeom>
              <a:avLst/>
              <a:gdLst>
                <a:gd name="T0" fmla="*/ 268 w 600"/>
                <a:gd name="T1" fmla="*/ 54 h 518"/>
                <a:gd name="T2" fmla="*/ 196 w 600"/>
                <a:gd name="T3" fmla="*/ 83 h 518"/>
                <a:gd name="T4" fmla="*/ 55 w 600"/>
                <a:gd name="T5" fmla="*/ 65 h 518"/>
                <a:gd name="T6" fmla="*/ 34 w 600"/>
                <a:gd name="T7" fmla="*/ 104 h 518"/>
                <a:gd name="T8" fmla="*/ 7 w 600"/>
                <a:gd name="T9" fmla="*/ 120 h 518"/>
                <a:gd name="T10" fmla="*/ 0 w 600"/>
                <a:gd name="T11" fmla="*/ 210 h 518"/>
                <a:gd name="T12" fmla="*/ 22 w 600"/>
                <a:gd name="T13" fmla="*/ 225 h 518"/>
                <a:gd name="T14" fmla="*/ 66 w 600"/>
                <a:gd name="T15" fmla="*/ 292 h 518"/>
                <a:gd name="T16" fmla="*/ 115 w 600"/>
                <a:gd name="T17" fmla="*/ 294 h 518"/>
                <a:gd name="T18" fmla="*/ 127 w 600"/>
                <a:gd name="T19" fmla="*/ 323 h 518"/>
                <a:gd name="T20" fmla="*/ 151 w 600"/>
                <a:gd name="T21" fmla="*/ 354 h 518"/>
                <a:gd name="T22" fmla="*/ 127 w 600"/>
                <a:gd name="T23" fmla="*/ 416 h 518"/>
                <a:gd name="T24" fmla="*/ 77 w 600"/>
                <a:gd name="T25" fmla="*/ 424 h 518"/>
                <a:gd name="T26" fmla="*/ 78 w 600"/>
                <a:gd name="T27" fmla="*/ 451 h 518"/>
                <a:gd name="T28" fmla="*/ 124 w 600"/>
                <a:gd name="T29" fmla="*/ 473 h 518"/>
                <a:gd name="T30" fmla="*/ 145 w 600"/>
                <a:gd name="T31" fmla="*/ 500 h 518"/>
                <a:gd name="T32" fmla="*/ 200 w 600"/>
                <a:gd name="T33" fmla="*/ 511 h 518"/>
                <a:gd name="T34" fmla="*/ 269 w 600"/>
                <a:gd name="T35" fmla="*/ 518 h 518"/>
                <a:gd name="T36" fmla="*/ 426 w 600"/>
                <a:gd name="T37" fmla="*/ 438 h 518"/>
                <a:gd name="T38" fmla="*/ 451 w 600"/>
                <a:gd name="T39" fmla="*/ 383 h 518"/>
                <a:gd name="T40" fmla="*/ 484 w 600"/>
                <a:gd name="T41" fmla="*/ 321 h 518"/>
                <a:gd name="T42" fmla="*/ 600 w 600"/>
                <a:gd name="T43" fmla="*/ 96 h 518"/>
                <a:gd name="T44" fmla="*/ 501 w 600"/>
                <a:gd name="T45" fmla="*/ 59 h 518"/>
                <a:gd name="T46" fmla="*/ 424 w 600"/>
                <a:gd name="T47" fmla="*/ 94 h 518"/>
                <a:gd name="T48" fmla="*/ 358 w 600"/>
                <a:gd name="T49" fmla="*/ 81 h 518"/>
                <a:gd name="T50" fmla="*/ 331 w 600"/>
                <a:gd name="T51" fmla="*/ 0 h 518"/>
                <a:gd name="T52" fmla="*/ 268 w 600"/>
                <a:gd name="T53" fmla="*/ 54 h 5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00"/>
                <a:gd name="T82" fmla="*/ 0 h 518"/>
                <a:gd name="T83" fmla="*/ 600 w 600"/>
                <a:gd name="T84" fmla="*/ 518 h 5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00" h="518">
                  <a:moveTo>
                    <a:pt x="268" y="54"/>
                  </a:moveTo>
                  <a:lnTo>
                    <a:pt x="196" y="83"/>
                  </a:lnTo>
                  <a:lnTo>
                    <a:pt x="55" y="65"/>
                  </a:lnTo>
                  <a:lnTo>
                    <a:pt x="34" y="104"/>
                  </a:lnTo>
                  <a:lnTo>
                    <a:pt x="7" y="120"/>
                  </a:lnTo>
                  <a:lnTo>
                    <a:pt x="0" y="210"/>
                  </a:lnTo>
                  <a:lnTo>
                    <a:pt x="22" y="225"/>
                  </a:lnTo>
                  <a:lnTo>
                    <a:pt x="66" y="292"/>
                  </a:lnTo>
                  <a:lnTo>
                    <a:pt x="115" y="294"/>
                  </a:lnTo>
                  <a:lnTo>
                    <a:pt x="127" y="323"/>
                  </a:lnTo>
                  <a:lnTo>
                    <a:pt x="151" y="354"/>
                  </a:lnTo>
                  <a:lnTo>
                    <a:pt x="127" y="416"/>
                  </a:lnTo>
                  <a:lnTo>
                    <a:pt x="77" y="424"/>
                  </a:lnTo>
                  <a:lnTo>
                    <a:pt x="78" y="451"/>
                  </a:lnTo>
                  <a:lnTo>
                    <a:pt x="124" y="473"/>
                  </a:lnTo>
                  <a:lnTo>
                    <a:pt x="145" y="500"/>
                  </a:lnTo>
                  <a:lnTo>
                    <a:pt x="200" y="511"/>
                  </a:lnTo>
                  <a:lnTo>
                    <a:pt x="269" y="518"/>
                  </a:lnTo>
                  <a:lnTo>
                    <a:pt x="426" y="438"/>
                  </a:lnTo>
                  <a:lnTo>
                    <a:pt x="451" y="383"/>
                  </a:lnTo>
                  <a:lnTo>
                    <a:pt x="484" y="321"/>
                  </a:lnTo>
                  <a:lnTo>
                    <a:pt x="600" y="96"/>
                  </a:lnTo>
                  <a:lnTo>
                    <a:pt x="501" y="59"/>
                  </a:lnTo>
                  <a:lnTo>
                    <a:pt x="424" y="94"/>
                  </a:lnTo>
                  <a:lnTo>
                    <a:pt x="358" y="81"/>
                  </a:lnTo>
                  <a:lnTo>
                    <a:pt x="331" y="0"/>
                  </a:lnTo>
                  <a:lnTo>
                    <a:pt x="268" y="5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09" name="Freeform 33"/>
            <p:cNvSpPr>
              <a:spLocks/>
            </p:cNvSpPr>
            <p:nvPr/>
          </p:nvSpPr>
          <p:spPr bwMode="auto">
            <a:xfrm>
              <a:off x="3202" y="3002"/>
              <a:ext cx="328" cy="51"/>
            </a:xfrm>
            <a:custGeom>
              <a:avLst/>
              <a:gdLst>
                <a:gd name="T0" fmla="*/ 0 w 983"/>
                <a:gd name="T1" fmla="*/ 0 h 155"/>
                <a:gd name="T2" fmla="*/ 7 w 983"/>
                <a:gd name="T3" fmla="*/ 2 h 155"/>
                <a:gd name="T4" fmla="*/ 11 w 983"/>
                <a:gd name="T5" fmla="*/ 3 h 155"/>
                <a:gd name="T6" fmla="*/ 18 w 983"/>
                <a:gd name="T7" fmla="*/ 6 h 155"/>
                <a:gd name="T8" fmla="*/ 22 w 983"/>
                <a:gd name="T9" fmla="*/ 6 h 155"/>
                <a:gd name="T10" fmla="*/ 32 w 983"/>
                <a:gd name="T11" fmla="*/ 2 h 155"/>
                <a:gd name="T12" fmla="*/ 36 w 983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155"/>
                <a:gd name="T23" fmla="*/ 983 w 983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155">
                  <a:moveTo>
                    <a:pt x="0" y="0"/>
                  </a:moveTo>
                  <a:lnTo>
                    <a:pt x="196" y="63"/>
                  </a:lnTo>
                  <a:lnTo>
                    <a:pt x="294" y="93"/>
                  </a:lnTo>
                  <a:lnTo>
                    <a:pt x="491" y="155"/>
                  </a:lnTo>
                  <a:lnTo>
                    <a:pt x="590" y="155"/>
                  </a:lnTo>
                  <a:lnTo>
                    <a:pt x="852" y="63"/>
                  </a:lnTo>
                  <a:lnTo>
                    <a:pt x="983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0" name="Freeform 34"/>
            <p:cNvSpPr>
              <a:spLocks/>
            </p:cNvSpPr>
            <p:nvPr/>
          </p:nvSpPr>
          <p:spPr bwMode="auto">
            <a:xfrm>
              <a:off x="3091" y="579"/>
              <a:ext cx="2214" cy="1799"/>
            </a:xfrm>
            <a:custGeom>
              <a:avLst/>
              <a:gdLst>
                <a:gd name="T0" fmla="*/ 60 w 2214"/>
                <a:gd name="T1" fmla="*/ 705 h 1799"/>
                <a:gd name="T2" fmla="*/ 156 w 2214"/>
                <a:gd name="T3" fmla="*/ 802 h 1799"/>
                <a:gd name="T4" fmla="*/ 379 w 2214"/>
                <a:gd name="T5" fmla="*/ 864 h 1799"/>
                <a:gd name="T6" fmla="*/ 457 w 2214"/>
                <a:gd name="T7" fmla="*/ 819 h 1799"/>
                <a:gd name="T8" fmla="*/ 511 w 2214"/>
                <a:gd name="T9" fmla="*/ 779 h 1799"/>
                <a:gd name="T10" fmla="*/ 608 w 2214"/>
                <a:gd name="T11" fmla="*/ 739 h 1799"/>
                <a:gd name="T12" fmla="*/ 692 w 2214"/>
                <a:gd name="T13" fmla="*/ 774 h 1799"/>
                <a:gd name="T14" fmla="*/ 746 w 2214"/>
                <a:gd name="T15" fmla="*/ 722 h 1799"/>
                <a:gd name="T16" fmla="*/ 836 w 2214"/>
                <a:gd name="T17" fmla="*/ 734 h 1799"/>
                <a:gd name="T18" fmla="*/ 908 w 2214"/>
                <a:gd name="T19" fmla="*/ 859 h 1799"/>
                <a:gd name="T20" fmla="*/ 1239 w 2214"/>
                <a:gd name="T21" fmla="*/ 1109 h 1799"/>
                <a:gd name="T22" fmla="*/ 1504 w 2214"/>
                <a:gd name="T23" fmla="*/ 1268 h 1799"/>
                <a:gd name="T24" fmla="*/ 1594 w 2214"/>
                <a:gd name="T25" fmla="*/ 1387 h 1799"/>
                <a:gd name="T26" fmla="*/ 1656 w 2214"/>
                <a:gd name="T27" fmla="*/ 1473 h 1799"/>
                <a:gd name="T28" fmla="*/ 1532 w 2214"/>
                <a:gd name="T29" fmla="*/ 1567 h 1799"/>
                <a:gd name="T30" fmla="*/ 1516 w 2214"/>
                <a:gd name="T31" fmla="*/ 1631 h 1799"/>
                <a:gd name="T32" fmla="*/ 1540 w 2214"/>
                <a:gd name="T33" fmla="*/ 1691 h 1799"/>
                <a:gd name="T34" fmla="*/ 1562 w 2214"/>
                <a:gd name="T35" fmla="*/ 1799 h 1799"/>
                <a:gd name="T36" fmla="*/ 1967 w 2214"/>
                <a:gd name="T37" fmla="*/ 1791 h 1799"/>
                <a:gd name="T38" fmla="*/ 2172 w 2214"/>
                <a:gd name="T39" fmla="*/ 1774 h 1799"/>
                <a:gd name="T40" fmla="*/ 2160 w 2214"/>
                <a:gd name="T41" fmla="*/ 1682 h 1799"/>
                <a:gd name="T42" fmla="*/ 2214 w 2214"/>
                <a:gd name="T43" fmla="*/ 1501 h 1799"/>
                <a:gd name="T44" fmla="*/ 2124 w 2214"/>
                <a:gd name="T45" fmla="*/ 1393 h 1799"/>
                <a:gd name="T46" fmla="*/ 2064 w 2214"/>
                <a:gd name="T47" fmla="*/ 1370 h 1799"/>
                <a:gd name="T48" fmla="*/ 1985 w 2214"/>
                <a:gd name="T49" fmla="*/ 1262 h 1799"/>
                <a:gd name="T50" fmla="*/ 1925 w 2214"/>
                <a:gd name="T51" fmla="*/ 1159 h 1799"/>
                <a:gd name="T52" fmla="*/ 1697 w 2214"/>
                <a:gd name="T53" fmla="*/ 1040 h 1799"/>
                <a:gd name="T54" fmla="*/ 1630 w 2214"/>
                <a:gd name="T55" fmla="*/ 972 h 1799"/>
                <a:gd name="T56" fmla="*/ 1468 w 2214"/>
                <a:gd name="T57" fmla="*/ 876 h 1799"/>
                <a:gd name="T58" fmla="*/ 1377 w 2214"/>
                <a:gd name="T59" fmla="*/ 716 h 1799"/>
                <a:gd name="T60" fmla="*/ 1257 w 2214"/>
                <a:gd name="T61" fmla="*/ 688 h 1799"/>
                <a:gd name="T62" fmla="*/ 1251 w 2214"/>
                <a:gd name="T63" fmla="*/ 591 h 1799"/>
                <a:gd name="T64" fmla="*/ 1191 w 2214"/>
                <a:gd name="T65" fmla="*/ 546 h 1799"/>
                <a:gd name="T66" fmla="*/ 1125 w 2214"/>
                <a:gd name="T67" fmla="*/ 483 h 1799"/>
                <a:gd name="T68" fmla="*/ 1059 w 2214"/>
                <a:gd name="T69" fmla="*/ 410 h 1799"/>
                <a:gd name="T70" fmla="*/ 1023 w 2214"/>
                <a:gd name="T71" fmla="*/ 267 h 1799"/>
                <a:gd name="T72" fmla="*/ 927 w 2214"/>
                <a:gd name="T73" fmla="*/ 137 h 1799"/>
                <a:gd name="T74" fmla="*/ 860 w 2214"/>
                <a:gd name="T75" fmla="*/ 34 h 1799"/>
                <a:gd name="T76" fmla="*/ 752 w 2214"/>
                <a:gd name="T77" fmla="*/ 46 h 1799"/>
                <a:gd name="T78" fmla="*/ 716 w 2214"/>
                <a:gd name="T79" fmla="*/ 0 h 1799"/>
                <a:gd name="T80" fmla="*/ 668 w 2214"/>
                <a:gd name="T81" fmla="*/ 51 h 1799"/>
                <a:gd name="T82" fmla="*/ 596 w 2214"/>
                <a:gd name="T83" fmla="*/ 80 h 1799"/>
                <a:gd name="T84" fmla="*/ 517 w 2214"/>
                <a:gd name="T85" fmla="*/ 63 h 1799"/>
                <a:gd name="T86" fmla="*/ 397 w 2214"/>
                <a:gd name="T87" fmla="*/ 285 h 1799"/>
                <a:gd name="T88" fmla="*/ 138 w 2214"/>
                <a:gd name="T89" fmla="*/ 421 h 1799"/>
                <a:gd name="T90" fmla="*/ 84 w 2214"/>
                <a:gd name="T91" fmla="*/ 478 h 1799"/>
                <a:gd name="T92" fmla="*/ 36 w 2214"/>
                <a:gd name="T93" fmla="*/ 546 h 17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14"/>
                <a:gd name="T142" fmla="*/ 0 h 1799"/>
                <a:gd name="T143" fmla="*/ 2214 w 2214"/>
                <a:gd name="T144" fmla="*/ 1799 h 17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14" h="1799">
                  <a:moveTo>
                    <a:pt x="0" y="614"/>
                  </a:moveTo>
                  <a:lnTo>
                    <a:pt x="60" y="705"/>
                  </a:lnTo>
                  <a:lnTo>
                    <a:pt x="96" y="750"/>
                  </a:lnTo>
                  <a:lnTo>
                    <a:pt x="156" y="802"/>
                  </a:lnTo>
                  <a:lnTo>
                    <a:pt x="264" y="864"/>
                  </a:lnTo>
                  <a:lnTo>
                    <a:pt x="379" y="864"/>
                  </a:lnTo>
                  <a:lnTo>
                    <a:pt x="439" y="842"/>
                  </a:lnTo>
                  <a:lnTo>
                    <a:pt x="457" y="819"/>
                  </a:lnTo>
                  <a:lnTo>
                    <a:pt x="445" y="779"/>
                  </a:lnTo>
                  <a:lnTo>
                    <a:pt x="511" y="779"/>
                  </a:lnTo>
                  <a:lnTo>
                    <a:pt x="571" y="750"/>
                  </a:lnTo>
                  <a:lnTo>
                    <a:pt x="608" y="739"/>
                  </a:lnTo>
                  <a:lnTo>
                    <a:pt x="644" y="756"/>
                  </a:lnTo>
                  <a:lnTo>
                    <a:pt x="692" y="774"/>
                  </a:lnTo>
                  <a:lnTo>
                    <a:pt x="728" y="756"/>
                  </a:lnTo>
                  <a:lnTo>
                    <a:pt x="746" y="722"/>
                  </a:lnTo>
                  <a:lnTo>
                    <a:pt x="800" y="734"/>
                  </a:lnTo>
                  <a:lnTo>
                    <a:pt x="836" y="734"/>
                  </a:lnTo>
                  <a:lnTo>
                    <a:pt x="896" y="796"/>
                  </a:lnTo>
                  <a:lnTo>
                    <a:pt x="908" y="859"/>
                  </a:lnTo>
                  <a:lnTo>
                    <a:pt x="1167" y="1092"/>
                  </a:lnTo>
                  <a:lnTo>
                    <a:pt x="1239" y="1109"/>
                  </a:lnTo>
                  <a:lnTo>
                    <a:pt x="1287" y="1165"/>
                  </a:lnTo>
                  <a:lnTo>
                    <a:pt x="1504" y="1268"/>
                  </a:lnTo>
                  <a:lnTo>
                    <a:pt x="1546" y="1331"/>
                  </a:lnTo>
                  <a:lnTo>
                    <a:pt x="1594" y="1387"/>
                  </a:lnTo>
                  <a:lnTo>
                    <a:pt x="1606" y="1438"/>
                  </a:lnTo>
                  <a:lnTo>
                    <a:pt x="1656" y="1473"/>
                  </a:lnTo>
                  <a:lnTo>
                    <a:pt x="1568" y="1527"/>
                  </a:lnTo>
                  <a:lnTo>
                    <a:pt x="1532" y="1567"/>
                  </a:lnTo>
                  <a:lnTo>
                    <a:pt x="1514" y="1605"/>
                  </a:lnTo>
                  <a:lnTo>
                    <a:pt x="1516" y="1631"/>
                  </a:lnTo>
                  <a:lnTo>
                    <a:pt x="1526" y="1661"/>
                  </a:lnTo>
                  <a:lnTo>
                    <a:pt x="1540" y="1691"/>
                  </a:lnTo>
                  <a:lnTo>
                    <a:pt x="1548" y="1731"/>
                  </a:lnTo>
                  <a:lnTo>
                    <a:pt x="1562" y="1799"/>
                  </a:lnTo>
                  <a:lnTo>
                    <a:pt x="1775" y="1796"/>
                  </a:lnTo>
                  <a:lnTo>
                    <a:pt x="1967" y="1791"/>
                  </a:lnTo>
                  <a:lnTo>
                    <a:pt x="2142" y="1785"/>
                  </a:lnTo>
                  <a:lnTo>
                    <a:pt x="2172" y="1774"/>
                  </a:lnTo>
                  <a:lnTo>
                    <a:pt x="2190" y="1751"/>
                  </a:lnTo>
                  <a:lnTo>
                    <a:pt x="2160" y="1682"/>
                  </a:lnTo>
                  <a:lnTo>
                    <a:pt x="2178" y="1614"/>
                  </a:lnTo>
                  <a:lnTo>
                    <a:pt x="2214" y="1501"/>
                  </a:lnTo>
                  <a:lnTo>
                    <a:pt x="2172" y="1438"/>
                  </a:lnTo>
                  <a:lnTo>
                    <a:pt x="2124" y="1393"/>
                  </a:lnTo>
                  <a:lnTo>
                    <a:pt x="2088" y="1404"/>
                  </a:lnTo>
                  <a:lnTo>
                    <a:pt x="2064" y="1370"/>
                  </a:lnTo>
                  <a:lnTo>
                    <a:pt x="1997" y="1376"/>
                  </a:lnTo>
                  <a:lnTo>
                    <a:pt x="1985" y="1262"/>
                  </a:lnTo>
                  <a:lnTo>
                    <a:pt x="1949" y="1245"/>
                  </a:lnTo>
                  <a:lnTo>
                    <a:pt x="1925" y="1159"/>
                  </a:lnTo>
                  <a:lnTo>
                    <a:pt x="1708" y="1086"/>
                  </a:lnTo>
                  <a:lnTo>
                    <a:pt x="1697" y="1040"/>
                  </a:lnTo>
                  <a:lnTo>
                    <a:pt x="1684" y="1012"/>
                  </a:lnTo>
                  <a:lnTo>
                    <a:pt x="1630" y="972"/>
                  </a:lnTo>
                  <a:lnTo>
                    <a:pt x="1552" y="955"/>
                  </a:lnTo>
                  <a:lnTo>
                    <a:pt x="1468" y="876"/>
                  </a:lnTo>
                  <a:lnTo>
                    <a:pt x="1414" y="819"/>
                  </a:lnTo>
                  <a:lnTo>
                    <a:pt x="1377" y="716"/>
                  </a:lnTo>
                  <a:lnTo>
                    <a:pt x="1299" y="705"/>
                  </a:lnTo>
                  <a:lnTo>
                    <a:pt x="1257" y="688"/>
                  </a:lnTo>
                  <a:lnTo>
                    <a:pt x="1233" y="631"/>
                  </a:lnTo>
                  <a:lnTo>
                    <a:pt x="1251" y="591"/>
                  </a:lnTo>
                  <a:lnTo>
                    <a:pt x="1251" y="563"/>
                  </a:lnTo>
                  <a:lnTo>
                    <a:pt x="1191" y="546"/>
                  </a:lnTo>
                  <a:lnTo>
                    <a:pt x="1167" y="512"/>
                  </a:lnTo>
                  <a:lnTo>
                    <a:pt x="1125" y="483"/>
                  </a:lnTo>
                  <a:lnTo>
                    <a:pt x="1089" y="472"/>
                  </a:lnTo>
                  <a:lnTo>
                    <a:pt x="1059" y="410"/>
                  </a:lnTo>
                  <a:lnTo>
                    <a:pt x="1035" y="330"/>
                  </a:lnTo>
                  <a:lnTo>
                    <a:pt x="1023" y="267"/>
                  </a:lnTo>
                  <a:lnTo>
                    <a:pt x="963" y="188"/>
                  </a:lnTo>
                  <a:lnTo>
                    <a:pt x="927" y="137"/>
                  </a:lnTo>
                  <a:lnTo>
                    <a:pt x="921" y="63"/>
                  </a:lnTo>
                  <a:lnTo>
                    <a:pt x="860" y="34"/>
                  </a:lnTo>
                  <a:lnTo>
                    <a:pt x="800" y="17"/>
                  </a:lnTo>
                  <a:lnTo>
                    <a:pt x="752" y="46"/>
                  </a:lnTo>
                  <a:lnTo>
                    <a:pt x="710" y="46"/>
                  </a:lnTo>
                  <a:lnTo>
                    <a:pt x="716" y="0"/>
                  </a:lnTo>
                  <a:lnTo>
                    <a:pt x="668" y="28"/>
                  </a:lnTo>
                  <a:lnTo>
                    <a:pt x="668" y="51"/>
                  </a:lnTo>
                  <a:lnTo>
                    <a:pt x="631" y="34"/>
                  </a:lnTo>
                  <a:lnTo>
                    <a:pt x="596" y="80"/>
                  </a:lnTo>
                  <a:lnTo>
                    <a:pt x="577" y="51"/>
                  </a:lnTo>
                  <a:lnTo>
                    <a:pt x="517" y="63"/>
                  </a:lnTo>
                  <a:lnTo>
                    <a:pt x="517" y="142"/>
                  </a:lnTo>
                  <a:lnTo>
                    <a:pt x="397" y="285"/>
                  </a:lnTo>
                  <a:lnTo>
                    <a:pt x="271" y="335"/>
                  </a:lnTo>
                  <a:lnTo>
                    <a:pt x="138" y="421"/>
                  </a:lnTo>
                  <a:lnTo>
                    <a:pt x="78" y="426"/>
                  </a:lnTo>
                  <a:lnTo>
                    <a:pt x="84" y="478"/>
                  </a:lnTo>
                  <a:lnTo>
                    <a:pt x="48" y="483"/>
                  </a:lnTo>
                  <a:lnTo>
                    <a:pt x="36" y="546"/>
                  </a:lnTo>
                  <a:lnTo>
                    <a:pt x="0" y="61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1" name="Freeform 35"/>
            <p:cNvSpPr>
              <a:spLocks/>
            </p:cNvSpPr>
            <p:nvPr/>
          </p:nvSpPr>
          <p:spPr bwMode="auto">
            <a:xfrm>
              <a:off x="3212" y="1805"/>
              <a:ext cx="1366" cy="1071"/>
            </a:xfrm>
            <a:custGeom>
              <a:avLst/>
              <a:gdLst>
                <a:gd name="T0" fmla="*/ 5 w 1366"/>
                <a:gd name="T1" fmla="*/ 595 h 1071"/>
                <a:gd name="T2" fmla="*/ 33 w 1366"/>
                <a:gd name="T3" fmla="*/ 627 h 1071"/>
                <a:gd name="T4" fmla="*/ 80 w 1366"/>
                <a:gd name="T5" fmla="*/ 658 h 1071"/>
                <a:gd name="T6" fmla="*/ 122 w 1366"/>
                <a:gd name="T7" fmla="*/ 671 h 1071"/>
                <a:gd name="T8" fmla="*/ 160 w 1366"/>
                <a:gd name="T9" fmla="*/ 756 h 1071"/>
                <a:gd name="T10" fmla="*/ 169 w 1366"/>
                <a:gd name="T11" fmla="*/ 813 h 1071"/>
                <a:gd name="T12" fmla="*/ 155 w 1366"/>
                <a:gd name="T13" fmla="*/ 836 h 1071"/>
                <a:gd name="T14" fmla="*/ 103 w 1366"/>
                <a:gd name="T15" fmla="*/ 836 h 1071"/>
                <a:gd name="T16" fmla="*/ 61 w 1366"/>
                <a:gd name="T17" fmla="*/ 818 h 1071"/>
                <a:gd name="T18" fmla="*/ 30 w 1366"/>
                <a:gd name="T19" fmla="*/ 830 h 1071"/>
                <a:gd name="T20" fmla="*/ 28 w 1366"/>
                <a:gd name="T21" fmla="*/ 907 h 1071"/>
                <a:gd name="T22" fmla="*/ 27 w 1366"/>
                <a:gd name="T23" fmla="*/ 971 h 1071"/>
                <a:gd name="T24" fmla="*/ 52 w 1366"/>
                <a:gd name="T25" fmla="*/ 1040 h 1071"/>
                <a:gd name="T26" fmla="*/ 127 w 1366"/>
                <a:gd name="T27" fmla="*/ 1049 h 1071"/>
                <a:gd name="T28" fmla="*/ 177 w 1366"/>
                <a:gd name="T29" fmla="*/ 1057 h 1071"/>
                <a:gd name="T30" fmla="*/ 268 w 1366"/>
                <a:gd name="T31" fmla="*/ 1020 h 1071"/>
                <a:gd name="T32" fmla="*/ 290 w 1366"/>
                <a:gd name="T33" fmla="*/ 998 h 1071"/>
                <a:gd name="T34" fmla="*/ 337 w 1366"/>
                <a:gd name="T35" fmla="*/ 959 h 1071"/>
                <a:gd name="T36" fmla="*/ 359 w 1366"/>
                <a:gd name="T37" fmla="*/ 1049 h 1071"/>
                <a:gd name="T38" fmla="*/ 417 w 1366"/>
                <a:gd name="T39" fmla="*/ 1071 h 1071"/>
                <a:gd name="T40" fmla="*/ 504 w 1366"/>
                <a:gd name="T41" fmla="*/ 1027 h 1071"/>
                <a:gd name="T42" fmla="*/ 599 w 1366"/>
                <a:gd name="T43" fmla="*/ 1071 h 1071"/>
                <a:gd name="T44" fmla="*/ 857 w 1366"/>
                <a:gd name="T45" fmla="*/ 582 h 1071"/>
                <a:gd name="T46" fmla="*/ 1366 w 1366"/>
                <a:gd name="T47" fmla="*/ 573 h 1071"/>
                <a:gd name="T48" fmla="*/ 1361 w 1366"/>
                <a:gd name="T49" fmla="*/ 511 h 1071"/>
                <a:gd name="T50" fmla="*/ 1305 w 1366"/>
                <a:gd name="T51" fmla="*/ 453 h 1071"/>
                <a:gd name="T52" fmla="*/ 1296 w 1366"/>
                <a:gd name="T53" fmla="*/ 409 h 1071"/>
                <a:gd name="T54" fmla="*/ 1263 w 1366"/>
                <a:gd name="T55" fmla="*/ 395 h 1071"/>
                <a:gd name="T56" fmla="*/ 1216 w 1366"/>
                <a:gd name="T57" fmla="*/ 315 h 1071"/>
                <a:gd name="T58" fmla="*/ 1131 w 1366"/>
                <a:gd name="T59" fmla="*/ 284 h 1071"/>
                <a:gd name="T60" fmla="*/ 1074 w 1366"/>
                <a:gd name="T61" fmla="*/ 267 h 1071"/>
                <a:gd name="T62" fmla="*/ 1013 w 1366"/>
                <a:gd name="T63" fmla="*/ 289 h 1071"/>
                <a:gd name="T64" fmla="*/ 970 w 1366"/>
                <a:gd name="T65" fmla="*/ 293 h 1071"/>
                <a:gd name="T66" fmla="*/ 966 w 1366"/>
                <a:gd name="T67" fmla="*/ 267 h 1071"/>
                <a:gd name="T68" fmla="*/ 1013 w 1366"/>
                <a:gd name="T69" fmla="*/ 244 h 1071"/>
                <a:gd name="T70" fmla="*/ 994 w 1366"/>
                <a:gd name="T71" fmla="*/ 218 h 1071"/>
                <a:gd name="T72" fmla="*/ 881 w 1366"/>
                <a:gd name="T73" fmla="*/ 227 h 1071"/>
                <a:gd name="T74" fmla="*/ 843 w 1366"/>
                <a:gd name="T75" fmla="*/ 213 h 1071"/>
                <a:gd name="T76" fmla="*/ 829 w 1366"/>
                <a:gd name="T77" fmla="*/ 178 h 1071"/>
                <a:gd name="T78" fmla="*/ 791 w 1366"/>
                <a:gd name="T79" fmla="*/ 160 h 1071"/>
                <a:gd name="T80" fmla="*/ 683 w 1366"/>
                <a:gd name="T81" fmla="*/ 164 h 1071"/>
                <a:gd name="T82" fmla="*/ 598 w 1366"/>
                <a:gd name="T83" fmla="*/ 146 h 1071"/>
                <a:gd name="T84" fmla="*/ 561 w 1366"/>
                <a:gd name="T85" fmla="*/ 146 h 1071"/>
                <a:gd name="T86" fmla="*/ 561 w 1366"/>
                <a:gd name="T87" fmla="*/ 93 h 1071"/>
                <a:gd name="T88" fmla="*/ 579 w 1366"/>
                <a:gd name="T89" fmla="*/ 44 h 1071"/>
                <a:gd name="T90" fmla="*/ 556 w 1366"/>
                <a:gd name="T91" fmla="*/ 0 h 1071"/>
                <a:gd name="T92" fmla="*/ 490 w 1366"/>
                <a:gd name="T93" fmla="*/ 40 h 1071"/>
                <a:gd name="T94" fmla="*/ 495 w 1366"/>
                <a:gd name="T95" fmla="*/ 75 h 1071"/>
                <a:gd name="T96" fmla="*/ 434 w 1366"/>
                <a:gd name="T97" fmla="*/ 102 h 1071"/>
                <a:gd name="T98" fmla="*/ 381 w 1366"/>
                <a:gd name="T99" fmla="*/ 151 h 1071"/>
                <a:gd name="T100" fmla="*/ 349 w 1366"/>
                <a:gd name="T101" fmla="*/ 196 h 1071"/>
                <a:gd name="T102" fmla="*/ 315 w 1366"/>
                <a:gd name="T103" fmla="*/ 151 h 1071"/>
                <a:gd name="T104" fmla="*/ 259 w 1366"/>
                <a:gd name="T105" fmla="*/ 209 h 1071"/>
                <a:gd name="T106" fmla="*/ 268 w 1366"/>
                <a:gd name="T107" fmla="*/ 404 h 1071"/>
                <a:gd name="T108" fmla="*/ 188 w 1366"/>
                <a:gd name="T109" fmla="*/ 462 h 1071"/>
                <a:gd name="T110" fmla="*/ 165 w 1366"/>
                <a:gd name="T111" fmla="*/ 458 h 1071"/>
                <a:gd name="T112" fmla="*/ 165 w 1366"/>
                <a:gd name="T113" fmla="*/ 502 h 1071"/>
                <a:gd name="T114" fmla="*/ 94 w 1366"/>
                <a:gd name="T115" fmla="*/ 547 h 1071"/>
                <a:gd name="T116" fmla="*/ 52 w 1366"/>
                <a:gd name="T117" fmla="*/ 542 h 1071"/>
                <a:gd name="T118" fmla="*/ 0 w 1366"/>
                <a:gd name="T119" fmla="*/ 564 h 1071"/>
                <a:gd name="T120" fmla="*/ 0 w 1366"/>
                <a:gd name="T121" fmla="*/ 569 h 1071"/>
                <a:gd name="T122" fmla="*/ 5 w 1366"/>
                <a:gd name="T123" fmla="*/ 595 h 10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66"/>
                <a:gd name="T187" fmla="*/ 0 h 1071"/>
                <a:gd name="T188" fmla="*/ 1366 w 1366"/>
                <a:gd name="T189" fmla="*/ 1071 h 10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66" h="1071">
                  <a:moveTo>
                    <a:pt x="5" y="595"/>
                  </a:moveTo>
                  <a:lnTo>
                    <a:pt x="33" y="627"/>
                  </a:lnTo>
                  <a:lnTo>
                    <a:pt x="80" y="658"/>
                  </a:lnTo>
                  <a:lnTo>
                    <a:pt x="122" y="671"/>
                  </a:lnTo>
                  <a:lnTo>
                    <a:pt x="160" y="756"/>
                  </a:lnTo>
                  <a:lnTo>
                    <a:pt x="169" y="813"/>
                  </a:lnTo>
                  <a:lnTo>
                    <a:pt x="155" y="836"/>
                  </a:lnTo>
                  <a:lnTo>
                    <a:pt x="103" y="836"/>
                  </a:lnTo>
                  <a:lnTo>
                    <a:pt x="61" y="818"/>
                  </a:lnTo>
                  <a:lnTo>
                    <a:pt x="30" y="830"/>
                  </a:lnTo>
                  <a:lnTo>
                    <a:pt x="28" y="907"/>
                  </a:lnTo>
                  <a:lnTo>
                    <a:pt x="27" y="971"/>
                  </a:lnTo>
                  <a:lnTo>
                    <a:pt x="52" y="1040"/>
                  </a:lnTo>
                  <a:lnTo>
                    <a:pt x="127" y="1049"/>
                  </a:lnTo>
                  <a:lnTo>
                    <a:pt x="177" y="1057"/>
                  </a:lnTo>
                  <a:lnTo>
                    <a:pt x="268" y="1020"/>
                  </a:lnTo>
                  <a:lnTo>
                    <a:pt x="290" y="998"/>
                  </a:lnTo>
                  <a:lnTo>
                    <a:pt x="337" y="959"/>
                  </a:lnTo>
                  <a:lnTo>
                    <a:pt x="359" y="1049"/>
                  </a:lnTo>
                  <a:lnTo>
                    <a:pt x="417" y="1071"/>
                  </a:lnTo>
                  <a:lnTo>
                    <a:pt x="504" y="1027"/>
                  </a:lnTo>
                  <a:lnTo>
                    <a:pt x="599" y="1071"/>
                  </a:lnTo>
                  <a:lnTo>
                    <a:pt x="857" y="582"/>
                  </a:lnTo>
                  <a:lnTo>
                    <a:pt x="1366" y="573"/>
                  </a:lnTo>
                  <a:lnTo>
                    <a:pt x="1361" y="511"/>
                  </a:lnTo>
                  <a:lnTo>
                    <a:pt x="1305" y="453"/>
                  </a:lnTo>
                  <a:lnTo>
                    <a:pt x="1296" y="409"/>
                  </a:lnTo>
                  <a:lnTo>
                    <a:pt x="1263" y="395"/>
                  </a:lnTo>
                  <a:lnTo>
                    <a:pt x="1216" y="315"/>
                  </a:lnTo>
                  <a:lnTo>
                    <a:pt x="1131" y="284"/>
                  </a:lnTo>
                  <a:lnTo>
                    <a:pt x="1074" y="267"/>
                  </a:lnTo>
                  <a:lnTo>
                    <a:pt x="1013" y="289"/>
                  </a:lnTo>
                  <a:lnTo>
                    <a:pt x="970" y="293"/>
                  </a:lnTo>
                  <a:lnTo>
                    <a:pt x="966" y="267"/>
                  </a:lnTo>
                  <a:lnTo>
                    <a:pt x="1013" y="244"/>
                  </a:lnTo>
                  <a:lnTo>
                    <a:pt x="994" y="218"/>
                  </a:lnTo>
                  <a:lnTo>
                    <a:pt x="881" y="227"/>
                  </a:lnTo>
                  <a:lnTo>
                    <a:pt x="843" y="213"/>
                  </a:lnTo>
                  <a:lnTo>
                    <a:pt x="829" y="178"/>
                  </a:lnTo>
                  <a:lnTo>
                    <a:pt x="791" y="160"/>
                  </a:lnTo>
                  <a:lnTo>
                    <a:pt x="683" y="164"/>
                  </a:lnTo>
                  <a:lnTo>
                    <a:pt x="598" y="146"/>
                  </a:lnTo>
                  <a:lnTo>
                    <a:pt x="561" y="146"/>
                  </a:lnTo>
                  <a:lnTo>
                    <a:pt x="561" y="93"/>
                  </a:lnTo>
                  <a:lnTo>
                    <a:pt x="579" y="44"/>
                  </a:lnTo>
                  <a:lnTo>
                    <a:pt x="556" y="0"/>
                  </a:lnTo>
                  <a:lnTo>
                    <a:pt x="490" y="40"/>
                  </a:lnTo>
                  <a:lnTo>
                    <a:pt x="495" y="75"/>
                  </a:lnTo>
                  <a:lnTo>
                    <a:pt x="434" y="102"/>
                  </a:lnTo>
                  <a:lnTo>
                    <a:pt x="381" y="151"/>
                  </a:lnTo>
                  <a:lnTo>
                    <a:pt x="349" y="196"/>
                  </a:lnTo>
                  <a:lnTo>
                    <a:pt x="315" y="151"/>
                  </a:lnTo>
                  <a:lnTo>
                    <a:pt x="259" y="209"/>
                  </a:lnTo>
                  <a:lnTo>
                    <a:pt x="268" y="404"/>
                  </a:lnTo>
                  <a:lnTo>
                    <a:pt x="188" y="462"/>
                  </a:lnTo>
                  <a:lnTo>
                    <a:pt x="165" y="458"/>
                  </a:lnTo>
                  <a:lnTo>
                    <a:pt x="165" y="502"/>
                  </a:lnTo>
                  <a:lnTo>
                    <a:pt x="94" y="547"/>
                  </a:lnTo>
                  <a:lnTo>
                    <a:pt x="52" y="542"/>
                  </a:lnTo>
                  <a:lnTo>
                    <a:pt x="0" y="564"/>
                  </a:lnTo>
                  <a:lnTo>
                    <a:pt x="0" y="569"/>
                  </a:lnTo>
                  <a:lnTo>
                    <a:pt x="5" y="595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2" name="Freeform 36"/>
            <p:cNvSpPr>
              <a:spLocks/>
            </p:cNvSpPr>
            <p:nvPr/>
          </p:nvSpPr>
          <p:spPr bwMode="auto">
            <a:xfrm>
              <a:off x="2696" y="2833"/>
              <a:ext cx="1080" cy="1077"/>
            </a:xfrm>
            <a:custGeom>
              <a:avLst/>
              <a:gdLst>
                <a:gd name="T0" fmla="*/ 34 w 1080"/>
                <a:gd name="T1" fmla="*/ 234 h 1077"/>
                <a:gd name="T2" fmla="*/ 0 w 1080"/>
                <a:gd name="T3" fmla="*/ 257 h 1077"/>
                <a:gd name="T4" fmla="*/ 253 w 1080"/>
                <a:gd name="T5" fmla="*/ 510 h 1077"/>
                <a:gd name="T6" fmla="*/ 332 w 1080"/>
                <a:gd name="T7" fmla="*/ 544 h 1077"/>
                <a:gd name="T8" fmla="*/ 336 w 1080"/>
                <a:gd name="T9" fmla="*/ 631 h 1077"/>
                <a:gd name="T10" fmla="*/ 521 w 1080"/>
                <a:gd name="T11" fmla="*/ 748 h 1077"/>
                <a:gd name="T12" fmla="*/ 540 w 1080"/>
                <a:gd name="T13" fmla="*/ 767 h 1077"/>
                <a:gd name="T14" fmla="*/ 646 w 1080"/>
                <a:gd name="T15" fmla="*/ 892 h 1077"/>
                <a:gd name="T16" fmla="*/ 702 w 1080"/>
                <a:gd name="T17" fmla="*/ 945 h 1077"/>
                <a:gd name="T18" fmla="*/ 785 w 1080"/>
                <a:gd name="T19" fmla="*/ 994 h 1077"/>
                <a:gd name="T20" fmla="*/ 857 w 1080"/>
                <a:gd name="T21" fmla="*/ 1077 h 1077"/>
                <a:gd name="T22" fmla="*/ 921 w 1080"/>
                <a:gd name="T23" fmla="*/ 1039 h 1077"/>
                <a:gd name="T24" fmla="*/ 970 w 1080"/>
                <a:gd name="T25" fmla="*/ 911 h 1077"/>
                <a:gd name="T26" fmla="*/ 974 w 1080"/>
                <a:gd name="T27" fmla="*/ 778 h 1077"/>
                <a:gd name="T28" fmla="*/ 989 w 1080"/>
                <a:gd name="T29" fmla="*/ 676 h 1077"/>
                <a:gd name="T30" fmla="*/ 1080 w 1080"/>
                <a:gd name="T31" fmla="*/ 590 h 1077"/>
                <a:gd name="T32" fmla="*/ 1027 w 1080"/>
                <a:gd name="T33" fmla="*/ 518 h 1077"/>
                <a:gd name="T34" fmla="*/ 951 w 1080"/>
                <a:gd name="T35" fmla="*/ 387 h 1077"/>
                <a:gd name="T36" fmla="*/ 827 w 1080"/>
                <a:gd name="T37" fmla="*/ 450 h 1077"/>
                <a:gd name="T38" fmla="*/ 778 w 1080"/>
                <a:gd name="T39" fmla="*/ 469 h 1077"/>
                <a:gd name="T40" fmla="*/ 755 w 1080"/>
                <a:gd name="T41" fmla="*/ 473 h 1077"/>
                <a:gd name="T42" fmla="*/ 691 w 1080"/>
                <a:gd name="T43" fmla="*/ 465 h 1077"/>
                <a:gd name="T44" fmla="*/ 633 w 1080"/>
                <a:gd name="T45" fmla="*/ 429 h 1077"/>
                <a:gd name="T46" fmla="*/ 627 w 1080"/>
                <a:gd name="T47" fmla="*/ 431 h 1077"/>
                <a:gd name="T48" fmla="*/ 578 w 1080"/>
                <a:gd name="T49" fmla="*/ 401 h 1077"/>
                <a:gd name="T50" fmla="*/ 582 w 1080"/>
                <a:gd name="T51" fmla="*/ 372 h 1077"/>
                <a:gd name="T52" fmla="*/ 627 w 1080"/>
                <a:gd name="T53" fmla="*/ 357 h 1077"/>
                <a:gd name="T54" fmla="*/ 661 w 1080"/>
                <a:gd name="T55" fmla="*/ 310 h 1077"/>
                <a:gd name="T56" fmla="*/ 623 w 1080"/>
                <a:gd name="T57" fmla="*/ 249 h 1077"/>
                <a:gd name="T58" fmla="*/ 578 w 1080"/>
                <a:gd name="T59" fmla="*/ 249 h 1077"/>
                <a:gd name="T60" fmla="*/ 525 w 1080"/>
                <a:gd name="T61" fmla="*/ 170 h 1077"/>
                <a:gd name="T62" fmla="*/ 513 w 1080"/>
                <a:gd name="T63" fmla="*/ 150 h 1077"/>
                <a:gd name="T64" fmla="*/ 516 w 1080"/>
                <a:gd name="T65" fmla="*/ 60 h 1077"/>
                <a:gd name="T66" fmla="*/ 464 w 1080"/>
                <a:gd name="T67" fmla="*/ 60 h 1077"/>
                <a:gd name="T68" fmla="*/ 430 w 1080"/>
                <a:gd name="T69" fmla="*/ 30 h 1077"/>
                <a:gd name="T70" fmla="*/ 298 w 1080"/>
                <a:gd name="T71" fmla="*/ 23 h 1077"/>
                <a:gd name="T72" fmla="*/ 151 w 1080"/>
                <a:gd name="T73" fmla="*/ 0 h 1077"/>
                <a:gd name="T74" fmla="*/ 132 w 1080"/>
                <a:gd name="T75" fmla="*/ 56 h 1077"/>
                <a:gd name="T76" fmla="*/ 113 w 1080"/>
                <a:gd name="T77" fmla="*/ 83 h 1077"/>
                <a:gd name="T78" fmla="*/ 132 w 1080"/>
                <a:gd name="T79" fmla="*/ 132 h 1077"/>
                <a:gd name="T80" fmla="*/ 79 w 1080"/>
                <a:gd name="T81" fmla="*/ 158 h 1077"/>
                <a:gd name="T82" fmla="*/ 94 w 1080"/>
                <a:gd name="T83" fmla="*/ 181 h 1077"/>
                <a:gd name="T84" fmla="*/ 49 w 1080"/>
                <a:gd name="T85" fmla="*/ 200 h 1077"/>
                <a:gd name="T86" fmla="*/ 34 w 1080"/>
                <a:gd name="T87" fmla="*/ 234 h 10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80"/>
                <a:gd name="T133" fmla="*/ 0 h 1077"/>
                <a:gd name="T134" fmla="*/ 1080 w 1080"/>
                <a:gd name="T135" fmla="*/ 1077 h 10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80" h="1077">
                  <a:moveTo>
                    <a:pt x="34" y="234"/>
                  </a:moveTo>
                  <a:lnTo>
                    <a:pt x="0" y="257"/>
                  </a:lnTo>
                  <a:lnTo>
                    <a:pt x="253" y="510"/>
                  </a:lnTo>
                  <a:lnTo>
                    <a:pt x="332" y="544"/>
                  </a:lnTo>
                  <a:lnTo>
                    <a:pt x="336" y="631"/>
                  </a:lnTo>
                  <a:lnTo>
                    <a:pt x="521" y="748"/>
                  </a:lnTo>
                  <a:lnTo>
                    <a:pt x="540" y="767"/>
                  </a:lnTo>
                  <a:lnTo>
                    <a:pt x="646" y="892"/>
                  </a:lnTo>
                  <a:lnTo>
                    <a:pt x="702" y="945"/>
                  </a:lnTo>
                  <a:lnTo>
                    <a:pt x="785" y="994"/>
                  </a:lnTo>
                  <a:lnTo>
                    <a:pt x="857" y="1077"/>
                  </a:lnTo>
                  <a:lnTo>
                    <a:pt x="921" y="1039"/>
                  </a:lnTo>
                  <a:lnTo>
                    <a:pt x="970" y="911"/>
                  </a:lnTo>
                  <a:lnTo>
                    <a:pt x="974" y="778"/>
                  </a:lnTo>
                  <a:lnTo>
                    <a:pt x="989" y="676"/>
                  </a:lnTo>
                  <a:lnTo>
                    <a:pt x="1080" y="590"/>
                  </a:lnTo>
                  <a:lnTo>
                    <a:pt x="1027" y="518"/>
                  </a:lnTo>
                  <a:lnTo>
                    <a:pt x="951" y="387"/>
                  </a:lnTo>
                  <a:lnTo>
                    <a:pt x="827" y="450"/>
                  </a:lnTo>
                  <a:lnTo>
                    <a:pt x="778" y="469"/>
                  </a:lnTo>
                  <a:lnTo>
                    <a:pt x="755" y="473"/>
                  </a:lnTo>
                  <a:lnTo>
                    <a:pt x="691" y="465"/>
                  </a:lnTo>
                  <a:lnTo>
                    <a:pt x="633" y="429"/>
                  </a:lnTo>
                  <a:lnTo>
                    <a:pt x="627" y="431"/>
                  </a:lnTo>
                  <a:lnTo>
                    <a:pt x="578" y="401"/>
                  </a:lnTo>
                  <a:lnTo>
                    <a:pt x="582" y="372"/>
                  </a:lnTo>
                  <a:lnTo>
                    <a:pt x="627" y="357"/>
                  </a:lnTo>
                  <a:lnTo>
                    <a:pt x="661" y="310"/>
                  </a:lnTo>
                  <a:lnTo>
                    <a:pt x="623" y="249"/>
                  </a:lnTo>
                  <a:lnTo>
                    <a:pt x="578" y="249"/>
                  </a:lnTo>
                  <a:lnTo>
                    <a:pt x="525" y="170"/>
                  </a:lnTo>
                  <a:lnTo>
                    <a:pt x="513" y="150"/>
                  </a:lnTo>
                  <a:lnTo>
                    <a:pt x="516" y="60"/>
                  </a:lnTo>
                  <a:lnTo>
                    <a:pt x="464" y="60"/>
                  </a:lnTo>
                  <a:lnTo>
                    <a:pt x="430" y="30"/>
                  </a:lnTo>
                  <a:lnTo>
                    <a:pt x="298" y="23"/>
                  </a:lnTo>
                  <a:lnTo>
                    <a:pt x="151" y="0"/>
                  </a:lnTo>
                  <a:lnTo>
                    <a:pt x="132" y="56"/>
                  </a:lnTo>
                  <a:lnTo>
                    <a:pt x="113" y="83"/>
                  </a:lnTo>
                  <a:lnTo>
                    <a:pt x="132" y="132"/>
                  </a:lnTo>
                  <a:lnTo>
                    <a:pt x="79" y="158"/>
                  </a:lnTo>
                  <a:lnTo>
                    <a:pt x="94" y="181"/>
                  </a:lnTo>
                  <a:lnTo>
                    <a:pt x="49" y="200"/>
                  </a:lnTo>
                  <a:lnTo>
                    <a:pt x="34" y="23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3" name="Freeform 37"/>
            <p:cNvSpPr>
              <a:spLocks/>
            </p:cNvSpPr>
            <p:nvPr/>
          </p:nvSpPr>
          <p:spPr bwMode="auto">
            <a:xfrm>
              <a:off x="1731" y="2173"/>
              <a:ext cx="1114" cy="928"/>
            </a:xfrm>
            <a:custGeom>
              <a:avLst/>
              <a:gdLst>
                <a:gd name="T0" fmla="*/ 7 w 3344"/>
                <a:gd name="T1" fmla="*/ 4 h 2785"/>
                <a:gd name="T2" fmla="*/ 10 w 3344"/>
                <a:gd name="T3" fmla="*/ 12 h 2785"/>
                <a:gd name="T4" fmla="*/ 5 w 3344"/>
                <a:gd name="T5" fmla="*/ 15 h 2785"/>
                <a:gd name="T6" fmla="*/ 7 w 3344"/>
                <a:gd name="T7" fmla="*/ 20 h 2785"/>
                <a:gd name="T8" fmla="*/ 6 w 3344"/>
                <a:gd name="T9" fmla="*/ 24 h 2785"/>
                <a:gd name="T10" fmla="*/ 0 w 3344"/>
                <a:gd name="T11" fmla="*/ 28 h 2785"/>
                <a:gd name="T12" fmla="*/ 3 w 3344"/>
                <a:gd name="T13" fmla="*/ 32 h 2785"/>
                <a:gd name="T14" fmla="*/ 8 w 3344"/>
                <a:gd name="T15" fmla="*/ 34 h 2785"/>
                <a:gd name="T16" fmla="*/ 8 w 3344"/>
                <a:gd name="T17" fmla="*/ 37 h 2785"/>
                <a:gd name="T18" fmla="*/ 17 w 3344"/>
                <a:gd name="T19" fmla="*/ 42 h 2785"/>
                <a:gd name="T20" fmla="*/ 39 w 3344"/>
                <a:gd name="T21" fmla="*/ 48 h 2785"/>
                <a:gd name="T22" fmla="*/ 44 w 3344"/>
                <a:gd name="T23" fmla="*/ 52 h 2785"/>
                <a:gd name="T24" fmla="*/ 45 w 3344"/>
                <a:gd name="T25" fmla="*/ 58 h 2785"/>
                <a:gd name="T26" fmla="*/ 53 w 3344"/>
                <a:gd name="T27" fmla="*/ 65 h 2785"/>
                <a:gd name="T28" fmla="*/ 58 w 3344"/>
                <a:gd name="T29" fmla="*/ 71 h 2785"/>
                <a:gd name="T30" fmla="*/ 72 w 3344"/>
                <a:gd name="T31" fmla="*/ 80 h 2785"/>
                <a:gd name="T32" fmla="*/ 94 w 3344"/>
                <a:gd name="T33" fmla="*/ 94 h 2785"/>
                <a:gd name="T34" fmla="*/ 105 w 3344"/>
                <a:gd name="T35" fmla="*/ 103 h 2785"/>
                <a:gd name="T36" fmla="*/ 108 w 3344"/>
                <a:gd name="T37" fmla="*/ 101 h 2785"/>
                <a:gd name="T38" fmla="*/ 113 w 3344"/>
                <a:gd name="T39" fmla="*/ 96 h 2785"/>
                <a:gd name="T40" fmla="*/ 115 w 3344"/>
                <a:gd name="T41" fmla="*/ 94 h 2785"/>
                <a:gd name="T42" fmla="*/ 115 w 3344"/>
                <a:gd name="T43" fmla="*/ 92 h 2785"/>
                <a:gd name="T44" fmla="*/ 121 w 3344"/>
                <a:gd name="T45" fmla="*/ 88 h 2785"/>
                <a:gd name="T46" fmla="*/ 118 w 3344"/>
                <a:gd name="T47" fmla="*/ 85 h 2785"/>
                <a:gd name="T48" fmla="*/ 120 w 3344"/>
                <a:gd name="T49" fmla="*/ 81 h 2785"/>
                <a:gd name="T50" fmla="*/ 123 w 3344"/>
                <a:gd name="T51" fmla="*/ 76 h 2785"/>
                <a:gd name="T52" fmla="*/ 124 w 3344"/>
                <a:gd name="T53" fmla="*/ 72 h 2785"/>
                <a:gd name="T54" fmla="*/ 117 w 3344"/>
                <a:gd name="T55" fmla="*/ 66 h 2785"/>
                <a:gd name="T56" fmla="*/ 113 w 3344"/>
                <a:gd name="T57" fmla="*/ 62 h 2785"/>
                <a:gd name="T58" fmla="*/ 111 w 3344"/>
                <a:gd name="T59" fmla="*/ 59 h 2785"/>
                <a:gd name="T60" fmla="*/ 108 w 3344"/>
                <a:gd name="T61" fmla="*/ 55 h 2785"/>
                <a:gd name="T62" fmla="*/ 104 w 3344"/>
                <a:gd name="T63" fmla="*/ 54 h 2785"/>
                <a:gd name="T64" fmla="*/ 100 w 3344"/>
                <a:gd name="T65" fmla="*/ 56 h 2785"/>
                <a:gd name="T66" fmla="*/ 93 w 3344"/>
                <a:gd name="T67" fmla="*/ 54 h 2785"/>
                <a:gd name="T68" fmla="*/ 92 w 3344"/>
                <a:gd name="T69" fmla="*/ 56 h 2785"/>
                <a:gd name="T70" fmla="*/ 87 w 3344"/>
                <a:gd name="T71" fmla="*/ 55 h 2785"/>
                <a:gd name="T72" fmla="*/ 82 w 3344"/>
                <a:gd name="T73" fmla="*/ 50 h 2785"/>
                <a:gd name="T74" fmla="*/ 77 w 3344"/>
                <a:gd name="T75" fmla="*/ 45 h 2785"/>
                <a:gd name="T76" fmla="*/ 71 w 3344"/>
                <a:gd name="T77" fmla="*/ 44 h 2785"/>
                <a:gd name="T78" fmla="*/ 64 w 3344"/>
                <a:gd name="T79" fmla="*/ 41 h 2785"/>
                <a:gd name="T80" fmla="*/ 57 w 3344"/>
                <a:gd name="T81" fmla="*/ 38 h 2785"/>
                <a:gd name="T82" fmla="*/ 52 w 3344"/>
                <a:gd name="T83" fmla="*/ 33 h 2785"/>
                <a:gd name="T84" fmla="*/ 56 w 3344"/>
                <a:gd name="T85" fmla="*/ 26 h 2785"/>
                <a:gd name="T86" fmla="*/ 58 w 3344"/>
                <a:gd name="T87" fmla="*/ 21 h 2785"/>
                <a:gd name="T88" fmla="*/ 54 w 3344"/>
                <a:gd name="T89" fmla="*/ 18 h 2785"/>
                <a:gd name="T90" fmla="*/ 47 w 3344"/>
                <a:gd name="T91" fmla="*/ 16 h 2785"/>
                <a:gd name="T92" fmla="*/ 40 w 3344"/>
                <a:gd name="T93" fmla="*/ 16 h 2785"/>
                <a:gd name="T94" fmla="*/ 39 w 3344"/>
                <a:gd name="T95" fmla="*/ 14 h 2785"/>
                <a:gd name="T96" fmla="*/ 40 w 3344"/>
                <a:gd name="T97" fmla="*/ 9 h 2785"/>
                <a:gd name="T98" fmla="*/ 40 w 3344"/>
                <a:gd name="T99" fmla="*/ 8 h 2785"/>
                <a:gd name="T100" fmla="*/ 35 w 3344"/>
                <a:gd name="T101" fmla="*/ 6 h 2785"/>
                <a:gd name="T102" fmla="*/ 29 w 3344"/>
                <a:gd name="T103" fmla="*/ 3 h 2785"/>
                <a:gd name="T104" fmla="*/ 26 w 3344"/>
                <a:gd name="T105" fmla="*/ 0 h 2785"/>
                <a:gd name="T106" fmla="*/ 16 w 3344"/>
                <a:gd name="T107" fmla="*/ 1 h 2785"/>
                <a:gd name="T108" fmla="*/ 16 w 3344"/>
                <a:gd name="T109" fmla="*/ 1 h 2785"/>
                <a:gd name="T110" fmla="*/ 7 w 3344"/>
                <a:gd name="T111" fmla="*/ 4 h 27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44"/>
                <a:gd name="T169" fmla="*/ 0 h 2785"/>
                <a:gd name="T170" fmla="*/ 3344 w 3344"/>
                <a:gd name="T171" fmla="*/ 2785 h 27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44" h="2785">
                  <a:moveTo>
                    <a:pt x="182" y="119"/>
                  </a:moveTo>
                  <a:lnTo>
                    <a:pt x="260" y="332"/>
                  </a:lnTo>
                  <a:lnTo>
                    <a:pt x="136" y="407"/>
                  </a:lnTo>
                  <a:lnTo>
                    <a:pt x="182" y="545"/>
                  </a:lnTo>
                  <a:lnTo>
                    <a:pt x="170" y="644"/>
                  </a:lnTo>
                  <a:lnTo>
                    <a:pt x="0" y="761"/>
                  </a:lnTo>
                  <a:lnTo>
                    <a:pt x="79" y="858"/>
                  </a:lnTo>
                  <a:lnTo>
                    <a:pt x="226" y="910"/>
                  </a:lnTo>
                  <a:lnTo>
                    <a:pt x="226" y="986"/>
                  </a:lnTo>
                  <a:lnTo>
                    <a:pt x="452" y="1146"/>
                  </a:lnTo>
                  <a:lnTo>
                    <a:pt x="1054" y="1307"/>
                  </a:lnTo>
                  <a:lnTo>
                    <a:pt x="1201" y="1414"/>
                  </a:lnTo>
                  <a:lnTo>
                    <a:pt x="1225" y="1574"/>
                  </a:lnTo>
                  <a:lnTo>
                    <a:pt x="1439" y="1756"/>
                  </a:lnTo>
                  <a:lnTo>
                    <a:pt x="1564" y="1906"/>
                  </a:lnTo>
                  <a:lnTo>
                    <a:pt x="1938" y="2152"/>
                  </a:lnTo>
                  <a:lnTo>
                    <a:pt x="2539" y="2549"/>
                  </a:lnTo>
                  <a:lnTo>
                    <a:pt x="2845" y="2785"/>
                  </a:lnTo>
                  <a:lnTo>
                    <a:pt x="2924" y="2721"/>
                  </a:lnTo>
                  <a:lnTo>
                    <a:pt x="3061" y="2602"/>
                  </a:lnTo>
                  <a:lnTo>
                    <a:pt x="3117" y="2549"/>
                  </a:lnTo>
                  <a:lnTo>
                    <a:pt x="3106" y="2485"/>
                  </a:lnTo>
                  <a:lnTo>
                    <a:pt x="3265" y="2378"/>
                  </a:lnTo>
                  <a:lnTo>
                    <a:pt x="3196" y="2293"/>
                  </a:lnTo>
                  <a:lnTo>
                    <a:pt x="3254" y="2184"/>
                  </a:lnTo>
                  <a:lnTo>
                    <a:pt x="3321" y="2056"/>
                  </a:lnTo>
                  <a:lnTo>
                    <a:pt x="3344" y="1949"/>
                  </a:lnTo>
                  <a:lnTo>
                    <a:pt x="3152" y="1778"/>
                  </a:lnTo>
                  <a:lnTo>
                    <a:pt x="3049" y="1670"/>
                  </a:lnTo>
                  <a:lnTo>
                    <a:pt x="3015" y="1586"/>
                  </a:lnTo>
                  <a:lnTo>
                    <a:pt x="2924" y="1489"/>
                  </a:lnTo>
                  <a:lnTo>
                    <a:pt x="2823" y="1457"/>
                  </a:lnTo>
                  <a:lnTo>
                    <a:pt x="2710" y="1521"/>
                  </a:lnTo>
                  <a:lnTo>
                    <a:pt x="2529" y="1457"/>
                  </a:lnTo>
                  <a:lnTo>
                    <a:pt x="2494" y="1521"/>
                  </a:lnTo>
                  <a:lnTo>
                    <a:pt x="2358" y="1478"/>
                  </a:lnTo>
                  <a:lnTo>
                    <a:pt x="2211" y="1339"/>
                  </a:lnTo>
                  <a:lnTo>
                    <a:pt x="2074" y="1221"/>
                  </a:lnTo>
                  <a:lnTo>
                    <a:pt x="1927" y="1189"/>
                  </a:lnTo>
                  <a:lnTo>
                    <a:pt x="1723" y="1114"/>
                  </a:lnTo>
                  <a:lnTo>
                    <a:pt x="1542" y="1029"/>
                  </a:lnTo>
                  <a:lnTo>
                    <a:pt x="1394" y="900"/>
                  </a:lnTo>
                  <a:lnTo>
                    <a:pt x="1519" y="708"/>
                  </a:lnTo>
                  <a:lnTo>
                    <a:pt x="1576" y="557"/>
                  </a:lnTo>
                  <a:lnTo>
                    <a:pt x="1463" y="493"/>
                  </a:lnTo>
                  <a:lnTo>
                    <a:pt x="1281" y="439"/>
                  </a:lnTo>
                  <a:lnTo>
                    <a:pt x="1077" y="439"/>
                  </a:lnTo>
                  <a:lnTo>
                    <a:pt x="1054" y="375"/>
                  </a:lnTo>
                  <a:lnTo>
                    <a:pt x="1088" y="236"/>
                  </a:lnTo>
                  <a:lnTo>
                    <a:pt x="1088" y="204"/>
                  </a:lnTo>
                  <a:lnTo>
                    <a:pt x="941" y="160"/>
                  </a:lnTo>
                  <a:lnTo>
                    <a:pt x="770" y="75"/>
                  </a:lnTo>
                  <a:lnTo>
                    <a:pt x="691" y="0"/>
                  </a:lnTo>
                  <a:lnTo>
                    <a:pt x="430" y="21"/>
                  </a:lnTo>
                  <a:lnTo>
                    <a:pt x="419" y="32"/>
                  </a:lnTo>
                  <a:lnTo>
                    <a:pt x="182" y="11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4" name="Freeform 38"/>
            <p:cNvSpPr>
              <a:spLocks/>
            </p:cNvSpPr>
            <p:nvPr/>
          </p:nvSpPr>
          <p:spPr bwMode="auto">
            <a:xfrm>
              <a:off x="2082" y="2021"/>
              <a:ext cx="1306" cy="875"/>
            </a:xfrm>
            <a:custGeom>
              <a:avLst/>
              <a:gdLst>
                <a:gd name="T0" fmla="*/ 11 w 1306"/>
                <a:gd name="T1" fmla="*/ 213 h 875"/>
                <a:gd name="T2" fmla="*/ 0 w 1306"/>
                <a:gd name="T3" fmla="*/ 272 h 875"/>
                <a:gd name="T4" fmla="*/ 11 w 1306"/>
                <a:gd name="T5" fmla="*/ 293 h 875"/>
                <a:gd name="T6" fmla="*/ 92 w 1306"/>
                <a:gd name="T7" fmla="*/ 296 h 875"/>
                <a:gd name="T8" fmla="*/ 148 w 1306"/>
                <a:gd name="T9" fmla="*/ 317 h 875"/>
                <a:gd name="T10" fmla="*/ 162 w 1306"/>
                <a:gd name="T11" fmla="*/ 348 h 875"/>
                <a:gd name="T12" fmla="*/ 140 w 1306"/>
                <a:gd name="T13" fmla="*/ 407 h 875"/>
                <a:gd name="T14" fmla="*/ 129 w 1306"/>
                <a:gd name="T15" fmla="*/ 443 h 875"/>
                <a:gd name="T16" fmla="*/ 107 w 1306"/>
                <a:gd name="T17" fmla="*/ 453 h 875"/>
                <a:gd name="T18" fmla="*/ 210 w 1306"/>
                <a:gd name="T19" fmla="*/ 526 h 875"/>
                <a:gd name="T20" fmla="*/ 299 w 1306"/>
                <a:gd name="T21" fmla="*/ 551 h 875"/>
                <a:gd name="T22" fmla="*/ 358 w 1306"/>
                <a:gd name="T23" fmla="*/ 565 h 875"/>
                <a:gd name="T24" fmla="*/ 399 w 1306"/>
                <a:gd name="T25" fmla="*/ 617 h 875"/>
                <a:gd name="T26" fmla="*/ 450 w 1306"/>
                <a:gd name="T27" fmla="*/ 659 h 875"/>
                <a:gd name="T28" fmla="*/ 472 w 1306"/>
                <a:gd name="T29" fmla="*/ 659 h 875"/>
                <a:gd name="T30" fmla="*/ 506 w 1306"/>
                <a:gd name="T31" fmla="*/ 638 h 875"/>
                <a:gd name="T32" fmla="*/ 546 w 1306"/>
                <a:gd name="T33" fmla="*/ 659 h 875"/>
                <a:gd name="T34" fmla="*/ 587 w 1306"/>
                <a:gd name="T35" fmla="*/ 638 h 875"/>
                <a:gd name="T36" fmla="*/ 631 w 1306"/>
                <a:gd name="T37" fmla="*/ 655 h 875"/>
                <a:gd name="T38" fmla="*/ 660 w 1306"/>
                <a:gd name="T39" fmla="*/ 718 h 875"/>
                <a:gd name="T40" fmla="*/ 753 w 1306"/>
                <a:gd name="T41" fmla="*/ 792 h 875"/>
                <a:gd name="T42" fmla="*/ 779 w 1306"/>
                <a:gd name="T43" fmla="*/ 812 h 875"/>
                <a:gd name="T44" fmla="*/ 893 w 1306"/>
                <a:gd name="T45" fmla="*/ 837 h 875"/>
                <a:gd name="T46" fmla="*/ 1000 w 1306"/>
                <a:gd name="T47" fmla="*/ 840 h 875"/>
                <a:gd name="T48" fmla="*/ 1057 w 1306"/>
                <a:gd name="T49" fmla="*/ 853 h 875"/>
                <a:gd name="T50" fmla="*/ 1085 w 1306"/>
                <a:gd name="T51" fmla="*/ 875 h 875"/>
                <a:gd name="T52" fmla="*/ 1151 w 1306"/>
                <a:gd name="T53" fmla="*/ 872 h 875"/>
                <a:gd name="T54" fmla="*/ 1170 w 1306"/>
                <a:gd name="T55" fmla="*/ 833 h 875"/>
                <a:gd name="T56" fmla="*/ 1177 w 1306"/>
                <a:gd name="T57" fmla="*/ 805 h 875"/>
                <a:gd name="T58" fmla="*/ 1160 w 1306"/>
                <a:gd name="T59" fmla="*/ 716 h 875"/>
                <a:gd name="T60" fmla="*/ 1162 w 1306"/>
                <a:gd name="T61" fmla="*/ 624 h 875"/>
                <a:gd name="T62" fmla="*/ 1195 w 1306"/>
                <a:gd name="T63" fmla="*/ 599 h 875"/>
                <a:gd name="T64" fmla="*/ 1262 w 1306"/>
                <a:gd name="T65" fmla="*/ 620 h 875"/>
                <a:gd name="T66" fmla="*/ 1306 w 1306"/>
                <a:gd name="T67" fmla="*/ 589 h 875"/>
                <a:gd name="T68" fmla="*/ 1276 w 1306"/>
                <a:gd name="T69" fmla="*/ 509 h 875"/>
                <a:gd name="T70" fmla="*/ 1254 w 1306"/>
                <a:gd name="T71" fmla="*/ 450 h 875"/>
                <a:gd name="T72" fmla="*/ 1181 w 1306"/>
                <a:gd name="T73" fmla="*/ 425 h 875"/>
                <a:gd name="T74" fmla="*/ 1129 w 1306"/>
                <a:gd name="T75" fmla="*/ 380 h 875"/>
                <a:gd name="T76" fmla="*/ 1033 w 1306"/>
                <a:gd name="T77" fmla="*/ 320 h 875"/>
                <a:gd name="T78" fmla="*/ 945 w 1306"/>
                <a:gd name="T79" fmla="*/ 223 h 875"/>
                <a:gd name="T80" fmla="*/ 926 w 1306"/>
                <a:gd name="T81" fmla="*/ 192 h 875"/>
                <a:gd name="T82" fmla="*/ 797 w 1306"/>
                <a:gd name="T83" fmla="*/ 223 h 875"/>
                <a:gd name="T84" fmla="*/ 801 w 1306"/>
                <a:gd name="T85" fmla="*/ 192 h 875"/>
                <a:gd name="T86" fmla="*/ 775 w 1306"/>
                <a:gd name="T87" fmla="*/ 156 h 875"/>
                <a:gd name="T88" fmla="*/ 738 w 1306"/>
                <a:gd name="T89" fmla="*/ 108 h 875"/>
                <a:gd name="T90" fmla="*/ 701 w 1306"/>
                <a:gd name="T91" fmla="*/ 76 h 875"/>
                <a:gd name="T92" fmla="*/ 642 w 1306"/>
                <a:gd name="T93" fmla="*/ 31 h 875"/>
                <a:gd name="T94" fmla="*/ 561 w 1306"/>
                <a:gd name="T95" fmla="*/ 28 h 875"/>
                <a:gd name="T96" fmla="*/ 535 w 1306"/>
                <a:gd name="T97" fmla="*/ 20 h 875"/>
                <a:gd name="T98" fmla="*/ 495 w 1306"/>
                <a:gd name="T99" fmla="*/ 10 h 875"/>
                <a:gd name="T100" fmla="*/ 461 w 1306"/>
                <a:gd name="T101" fmla="*/ 3 h 875"/>
                <a:gd name="T102" fmla="*/ 414 w 1306"/>
                <a:gd name="T103" fmla="*/ 0 h 875"/>
                <a:gd name="T104" fmla="*/ 314 w 1306"/>
                <a:gd name="T105" fmla="*/ 20 h 875"/>
                <a:gd name="T106" fmla="*/ 196 w 1306"/>
                <a:gd name="T107" fmla="*/ 59 h 875"/>
                <a:gd name="T108" fmla="*/ 140 w 1306"/>
                <a:gd name="T109" fmla="*/ 90 h 875"/>
                <a:gd name="T110" fmla="*/ 111 w 1306"/>
                <a:gd name="T111" fmla="*/ 90 h 875"/>
                <a:gd name="T112" fmla="*/ 89 w 1306"/>
                <a:gd name="T113" fmla="*/ 129 h 875"/>
                <a:gd name="T114" fmla="*/ 74 w 1306"/>
                <a:gd name="T115" fmla="*/ 163 h 875"/>
                <a:gd name="T116" fmla="*/ 67 w 1306"/>
                <a:gd name="T117" fmla="*/ 199 h 875"/>
                <a:gd name="T118" fmla="*/ 70 w 1306"/>
                <a:gd name="T119" fmla="*/ 195 h 875"/>
                <a:gd name="T120" fmla="*/ 11 w 1306"/>
                <a:gd name="T121" fmla="*/ 213 h 8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06"/>
                <a:gd name="T184" fmla="*/ 0 h 875"/>
                <a:gd name="T185" fmla="*/ 1306 w 1306"/>
                <a:gd name="T186" fmla="*/ 875 h 8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06" h="875">
                  <a:moveTo>
                    <a:pt x="11" y="213"/>
                  </a:moveTo>
                  <a:lnTo>
                    <a:pt x="0" y="272"/>
                  </a:lnTo>
                  <a:lnTo>
                    <a:pt x="11" y="293"/>
                  </a:lnTo>
                  <a:lnTo>
                    <a:pt x="92" y="296"/>
                  </a:lnTo>
                  <a:lnTo>
                    <a:pt x="148" y="317"/>
                  </a:lnTo>
                  <a:lnTo>
                    <a:pt x="162" y="348"/>
                  </a:lnTo>
                  <a:lnTo>
                    <a:pt x="140" y="407"/>
                  </a:lnTo>
                  <a:lnTo>
                    <a:pt x="129" y="443"/>
                  </a:lnTo>
                  <a:lnTo>
                    <a:pt x="107" y="453"/>
                  </a:lnTo>
                  <a:lnTo>
                    <a:pt x="210" y="526"/>
                  </a:lnTo>
                  <a:lnTo>
                    <a:pt x="299" y="551"/>
                  </a:lnTo>
                  <a:lnTo>
                    <a:pt x="358" y="565"/>
                  </a:lnTo>
                  <a:lnTo>
                    <a:pt x="399" y="617"/>
                  </a:lnTo>
                  <a:lnTo>
                    <a:pt x="450" y="659"/>
                  </a:lnTo>
                  <a:lnTo>
                    <a:pt x="472" y="659"/>
                  </a:lnTo>
                  <a:lnTo>
                    <a:pt x="506" y="638"/>
                  </a:lnTo>
                  <a:lnTo>
                    <a:pt x="546" y="659"/>
                  </a:lnTo>
                  <a:lnTo>
                    <a:pt x="587" y="638"/>
                  </a:lnTo>
                  <a:lnTo>
                    <a:pt x="631" y="655"/>
                  </a:lnTo>
                  <a:lnTo>
                    <a:pt x="660" y="718"/>
                  </a:lnTo>
                  <a:lnTo>
                    <a:pt x="753" y="792"/>
                  </a:lnTo>
                  <a:lnTo>
                    <a:pt x="779" y="812"/>
                  </a:lnTo>
                  <a:lnTo>
                    <a:pt x="893" y="837"/>
                  </a:lnTo>
                  <a:lnTo>
                    <a:pt x="1000" y="840"/>
                  </a:lnTo>
                  <a:lnTo>
                    <a:pt x="1057" y="853"/>
                  </a:lnTo>
                  <a:lnTo>
                    <a:pt x="1085" y="875"/>
                  </a:lnTo>
                  <a:lnTo>
                    <a:pt x="1151" y="872"/>
                  </a:lnTo>
                  <a:lnTo>
                    <a:pt x="1170" y="833"/>
                  </a:lnTo>
                  <a:lnTo>
                    <a:pt x="1177" y="805"/>
                  </a:lnTo>
                  <a:lnTo>
                    <a:pt x="1160" y="716"/>
                  </a:lnTo>
                  <a:lnTo>
                    <a:pt x="1162" y="624"/>
                  </a:lnTo>
                  <a:lnTo>
                    <a:pt x="1195" y="599"/>
                  </a:lnTo>
                  <a:lnTo>
                    <a:pt x="1262" y="620"/>
                  </a:lnTo>
                  <a:lnTo>
                    <a:pt x="1306" y="589"/>
                  </a:lnTo>
                  <a:lnTo>
                    <a:pt x="1276" y="509"/>
                  </a:lnTo>
                  <a:lnTo>
                    <a:pt x="1254" y="450"/>
                  </a:lnTo>
                  <a:lnTo>
                    <a:pt x="1181" y="425"/>
                  </a:lnTo>
                  <a:lnTo>
                    <a:pt x="1129" y="380"/>
                  </a:lnTo>
                  <a:lnTo>
                    <a:pt x="1033" y="320"/>
                  </a:lnTo>
                  <a:lnTo>
                    <a:pt x="945" y="223"/>
                  </a:lnTo>
                  <a:lnTo>
                    <a:pt x="926" y="192"/>
                  </a:lnTo>
                  <a:lnTo>
                    <a:pt x="797" y="223"/>
                  </a:lnTo>
                  <a:lnTo>
                    <a:pt x="801" y="192"/>
                  </a:lnTo>
                  <a:lnTo>
                    <a:pt x="775" y="156"/>
                  </a:lnTo>
                  <a:lnTo>
                    <a:pt x="738" y="108"/>
                  </a:lnTo>
                  <a:lnTo>
                    <a:pt x="701" y="76"/>
                  </a:lnTo>
                  <a:lnTo>
                    <a:pt x="642" y="31"/>
                  </a:lnTo>
                  <a:lnTo>
                    <a:pt x="561" y="28"/>
                  </a:lnTo>
                  <a:lnTo>
                    <a:pt x="535" y="20"/>
                  </a:lnTo>
                  <a:lnTo>
                    <a:pt x="495" y="10"/>
                  </a:lnTo>
                  <a:lnTo>
                    <a:pt x="461" y="3"/>
                  </a:lnTo>
                  <a:lnTo>
                    <a:pt x="414" y="0"/>
                  </a:lnTo>
                  <a:lnTo>
                    <a:pt x="314" y="20"/>
                  </a:lnTo>
                  <a:lnTo>
                    <a:pt x="196" y="59"/>
                  </a:lnTo>
                  <a:lnTo>
                    <a:pt x="140" y="90"/>
                  </a:lnTo>
                  <a:lnTo>
                    <a:pt x="111" y="90"/>
                  </a:lnTo>
                  <a:lnTo>
                    <a:pt x="89" y="129"/>
                  </a:lnTo>
                  <a:lnTo>
                    <a:pt x="74" y="163"/>
                  </a:lnTo>
                  <a:lnTo>
                    <a:pt x="67" y="199"/>
                  </a:lnTo>
                  <a:lnTo>
                    <a:pt x="70" y="195"/>
                  </a:lnTo>
                  <a:lnTo>
                    <a:pt x="11" y="21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5" name="Freeform 39"/>
            <p:cNvSpPr>
              <a:spLocks/>
            </p:cNvSpPr>
            <p:nvPr/>
          </p:nvSpPr>
          <p:spPr bwMode="auto">
            <a:xfrm>
              <a:off x="3337" y="1310"/>
              <a:ext cx="1406" cy="1072"/>
            </a:xfrm>
            <a:custGeom>
              <a:avLst/>
              <a:gdLst>
                <a:gd name="T0" fmla="*/ 4 w 1406"/>
                <a:gd name="T1" fmla="*/ 150 h 1072"/>
                <a:gd name="T2" fmla="*/ 36 w 1406"/>
                <a:gd name="T3" fmla="*/ 202 h 1072"/>
                <a:gd name="T4" fmla="*/ 15 w 1406"/>
                <a:gd name="T5" fmla="*/ 317 h 1072"/>
                <a:gd name="T6" fmla="*/ 105 w 1406"/>
                <a:gd name="T7" fmla="*/ 294 h 1072"/>
                <a:gd name="T8" fmla="*/ 159 w 1406"/>
                <a:gd name="T9" fmla="*/ 294 h 1072"/>
                <a:gd name="T10" fmla="*/ 188 w 1406"/>
                <a:gd name="T11" fmla="*/ 324 h 1072"/>
                <a:gd name="T12" fmla="*/ 174 w 1406"/>
                <a:gd name="T13" fmla="*/ 383 h 1072"/>
                <a:gd name="T14" fmla="*/ 246 w 1406"/>
                <a:gd name="T15" fmla="*/ 389 h 1072"/>
                <a:gd name="T16" fmla="*/ 282 w 1406"/>
                <a:gd name="T17" fmla="*/ 444 h 1072"/>
                <a:gd name="T18" fmla="*/ 311 w 1406"/>
                <a:gd name="T19" fmla="*/ 481 h 1072"/>
                <a:gd name="T20" fmla="*/ 311 w 1406"/>
                <a:gd name="T21" fmla="*/ 532 h 1072"/>
                <a:gd name="T22" fmla="*/ 369 w 1406"/>
                <a:gd name="T23" fmla="*/ 532 h 1072"/>
                <a:gd name="T24" fmla="*/ 430 w 1406"/>
                <a:gd name="T25" fmla="*/ 505 h 1072"/>
                <a:gd name="T26" fmla="*/ 448 w 1406"/>
                <a:gd name="T27" fmla="*/ 536 h 1072"/>
                <a:gd name="T28" fmla="*/ 495 w 1406"/>
                <a:gd name="T29" fmla="*/ 651 h 1072"/>
                <a:gd name="T30" fmla="*/ 691 w 1406"/>
                <a:gd name="T31" fmla="*/ 655 h 1072"/>
                <a:gd name="T32" fmla="*/ 734 w 1406"/>
                <a:gd name="T33" fmla="*/ 710 h 1072"/>
                <a:gd name="T34" fmla="*/ 885 w 1406"/>
                <a:gd name="T35" fmla="*/ 713 h 1072"/>
                <a:gd name="T36" fmla="*/ 839 w 1406"/>
                <a:gd name="T37" fmla="*/ 768 h 1072"/>
                <a:gd name="T38" fmla="*/ 893 w 1406"/>
                <a:gd name="T39" fmla="*/ 789 h 1072"/>
                <a:gd name="T40" fmla="*/ 954 w 1406"/>
                <a:gd name="T41" fmla="*/ 755 h 1072"/>
                <a:gd name="T42" fmla="*/ 1074 w 1406"/>
                <a:gd name="T43" fmla="*/ 806 h 1072"/>
                <a:gd name="T44" fmla="*/ 1139 w 1406"/>
                <a:gd name="T45" fmla="*/ 891 h 1072"/>
                <a:gd name="T46" fmla="*/ 1172 w 1406"/>
                <a:gd name="T47" fmla="*/ 950 h 1072"/>
                <a:gd name="T48" fmla="*/ 1248 w 1406"/>
                <a:gd name="T49" fmla="*/ 1072 h 1072"/>
                <a:gd name="T50" fmla="*/ 1314 w 1406"/>
                <a:gd name="T51" fmla="*/ 1068 h 1072"/>
                <a:gd name="T52" fmla="*/ 1262 w 1406"/>
                <a:gd name="T53" fmla="*/ 874 h 1072"/>
                <a:gd name="T54" fmla="*/ 1350 w 1406"/>
                <a:gd name="T55" fmla="*/ 786 h 1072"/>
                <a:gd name="T56" fmla="*/ 1406 w 1406"/>
                <a:gd name="T57" fmla="*/ 744 h 1072"/>
                <a:gd name="T58" fmla="*/ 1342 w 1406"/>
                <a:gd name="T59" fmla="*/ 658 h 1072"/>
                <a:gd name="T60" fmla="*/ 1287 w 1406"/>
                <a:gd name="T61" fmla="*/ 580 h 1072"/>
                <a:gd name="T62" fmla="*/ 1124 w 1406"/>
                <a:gd name="T63" fmla="*/ 471 h 1072"/>
                <a:gd name="T64" fmla="*/ 979 w 1406"/>
                <a:gd name="T65" fmla="*/ 369 h 1072"/>
                <a:gd name="T66" fmla="*/ 773 w 1406"/>
                <a:gd name="T67" fmla="*/ 229 h 1072"/>
                <a:gd name="T68" fmla="*/ 633 w 1406"/>
                <a:gd name="T69" fmla="*/ 51 h 1072"/>
                <a:gd name="T70" fmla="*/ 488 w 1406"/>
                <a:gd name="T71" fmla="*/ 0 h 1072"/>
                <a:gd name="T72" fmla="*/ 409 w 1406"/>
                <a:gd name="T73" fmla="*/ 37 h 1072"/>
                <a:gd name="T74" fmla="*/ 289 w 1406"/>
                <a:gd name="T75" fmla="*/ 37 h 1072"/>
                <a:gd name="T76" fmla="*/ 195 w 1406"/>
                <a:gd name="T77" fmla="*/ 48 h 1072"/>
                <a:gd name="T78" fmla="*/ 188 w 1406"/>
                <a:gd name="T79" fmla="*/ 113 h 1072"/>
                <a:gd name="T80" fmla="*/ 58 w 1406"/>
                <a:gd name="T81" fmla="*/ 129 h 1072"/>
                <a:gd name="T82" fmla="*/ 0 w 1406"/>
                <a:gd name="T83" fmla="*/ 119 h 1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"/>
                <a:gd name="T127" fmla="*/ 0 h 1072"/>
                <a:gd name="T128" fmla="*/ 1406 w 1406"/>
                <a:gd name="T129" fmla="*/ 1072 h 1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" h="1072">
                  <a:moveTo>
                    <a:pt x="0" y="119"/>
                  </a:moveTo>
                  <a:lnTo>
                    <a:pt x="4" y="150"/>
                  </a:lnTo>
                  <a:lnTo>
                    <a:pt x="7" y="177"/>
                  </a:lnTo>
                  <a:lnTo>
                    <a:pt x="36" y="202"/>
                  </a:lnTo>
                  <a:lnTo>
                    <a:pt x="11" y="249"/>
                  </a:lnTo>
                  <a:lnTo>
                    <a:pt x="15" y="317"/>
                  </a:lnTo>
                  <a:lnTo>
                    <a:pt x="62" y="311"/>
                  </a:lnTo>
                  <a:lnTo>
                    <a:pt x="105" y="294"/>
                  </a:lnTo>
                  <a:lnTo>
                    <a:pt x="127" y="283"/>
                  </a:lnTo>
                  <a:lnTo>
                    <a:pt x="159" y="294"/>
                  </a:lnTo>
                  <a:lnTo>
                    <a:pt x="188" y="308"/>
                  </a:lnTo>
                  <a:lnTo>
                    <a:pt x="188" y="324"/>
                  </a:lnTo>
                  <a:lnTo>
                    <a:pt x="163" y="345"/>
                  </a:lnTo>
                  <a:lnTo>
                    <a:pt x="174" y="383"/>
                  </a:lnTo>
                  <a:lnTo>
                    <a:pt x="202" y="389"/>
                  </a:lnTo>
                  <a:lnTo>
                    <a:pt x="246" y="389"/>
                  </a:lnTo>
                  <a:lnTo>
                    <a:pt x="264" y="413"/>
                  </a:lnTo>
                  <a:lnTo>
                    <a:pt x="282" y="444"/>
                  </a:lnTo>
                  <a:lnTo>
                    <a:pt x="314" y="441"/>
                  </a:lnTo>
                  <a:lnTo>
                    <a:pt x="311" y="481"/>
                  </a:lnTo>
                  <a:lnTo>
                    <a:pt x="304" y="522"/>
                  </a:lnTo>
                  <a:lnTo>
                    <a:pt x="311" y="532"/>
                  </a:lnTo>
                  <a:lnTo>
                    <a:pt x="369" y="522"/>
                  </a:lnTo>
                  <a:lnTo>
                    <a:pt x="369" y="532"/>
                  </a:lnTo>
                  <a:lnTo>
                    <a:pt x="405" y="512"/>
                  </a:lnTo>
                  <a:lnTo>
                    <a:pt x="430" y="505"/>
                  </a:lnTo>
                  <a:lnTo>
                    <a:pt x="444" y="522"/>
                  </a:lnTo>
                  <a:lnTo>
                    <a:pt x="448" y="536"/>
                  </a:lnTo>
                  <a:lnTo>
                    <a:pt x="430" y="642"/>
                  </a:lnTo>
                  <a:lnTo>
                    <a:pt x="495" y="651"/>
                  </a:lnTo>
                  <a:lnTo>
                    <a:pt x="604" y="655"/>
                  </a:lnTo>
                  <a:lnTo>
                    <a:pt x="691" y="655"/>
                  </a:lnTo>
                  <a:lnTo>
                    <a:pt x="716" y="679"/>
                  </a:lnTo>
                  <a:lnTo>
                    <a:pt x="734" y="710"/>
                  </a:lnTo>
                  <a:lnTo>
                    <a:pt x="788" y="723"/>
                  </a:lnTo>
                  <a:lnTo>
                    <a:pt x="885" y="713"/>
                  </a:lnTo>
                  <a:lnTo>
                    <a:pt x="882" y="748"/>
                  </a:lnTo>
                  <a:lnTo>
                    <a:pt x="839" y="768"/>
                  </a:lnTo>
                  <a:lnTo>
                    <a:pt x="860" y="795"/>
                  </a:lnTo>
                  <a:lnTo>
                    <a:pt x="893" y="789"/>
                  </a:lnTo>
                  <a:lnTo>
                    <a:pt x="943" y="765"/>
                  </a:lnTo>
                  <a:lnTo>
                    <a:pt x="954" y="755"/>
                  </a:lnTo>
                  <a:lnTo>
                    <a:pt x="990" y="775"/>
                  </a:lnTo>
                  <a:lnTo>
                    <a:pt x="1074" y="806"/>
                  </a:lnTo>
                  <a:lnTo>
                    <a:pt x="1121" y="867"/>
                  </a:lnTo>
                  <a:lnTo>
                    <a:pt x="1139" y="891"/>
                  </a:lnTo>
                  <a:lnTo>
                    <a:pt x="1174" y="906"/>
                  </a:lnTo>
                  <a:lnTo>
                    <a:pt x="1172" y="950"/>
                  </a:lnTo>
                  <a:lnTo>
                    <a:pt x="1228" y="996"/>
                  </a:lnTo>
                  <a:lnTo>
                    <a:pt x="1248" y="1072"/>
                  </a:lnTo>
                  <a:lnTo>
                    <a:pt x="1284" y="1066"/>
                  </a:lnTo>
                  <a:lnTo>
                    <a:pt x="1314" y="1068"/>
                  </a:lnTo>
                  <a:lnTo>
                    <a:pt x="1294" y="976"/>
                  </a:lnTo>
                  <a:lnTo>
                    <a:pt x="1262" y="874"/>
                  </a:lnTo>
                  <a:lnTo>
                    <a:pt x="1308" y="802"/>
                  </a:lnTo>
                  <a:lnTo>
                    <a:pt x="1350" y="786"/>
                  </a:lnTo>
                  <a:lnTo>
                    <a:pt x="1384" y="772"/>
                  </a:lnTo>
                  <a:lnTo>
                    <a:pt x="1406" y="744"/>
                  </a:lnTo>
                  <a:lnTo>
                    <a:pt x="1356" y="704"/>
                  </a:lnTo>
                  <a:lnTo>
                    <a:pt x="1342" y="658"/>
                  </a:lnTo>
                  <a:lnTo>
                    <a:pt x="1323" y="628"/>
                  </a:lnTo>
                  <a:lnTo>
                    <a:pt x="1287" y="580"/>
                  </a:lnTo>
                  <a:lnTo>
                    <a:pt x="1258" y="526"/>
                  </a:lnTo>
                  <a:lnTo>
                    <a:pt x="1124" y="471"/>
                  </a:lnTo>
                  <a:lnTo>
                    <a:pt x="1030" y="430"/>
                  </a:lnTo>
                  <a:lnTo>
                    <a:pt x="979" y="369"/>
                  </a:lnTo>
                  <a:lnTo>
                    <a:pt x="911" y="355"/>
                  </a:lnTo>
                  <a:lnTo>
                    <a:pt x="773" y="229"/>
                  </a:lnTo>
                  <a:lnTo>
                    <a:pt x="665" y="126"/>
                  </a:lnTo>
                  <a:lnTo>
                    <a:pt x="633" y="51"/>
                  </a:lnTo>
                  <a:lnTo>
                    <a:pt x="586" y="3"/>
                  </a:lnTo>
                  <a:lnTo>
                    <a:pt x="488" y="0"/>
                  </a:lnTo>
                  <a:lnTo>
                    <a:pt x="467" y="37"/>
                  </a:lnTo>
                  <a:lnTo>
                    <a:pt x="409" y="37"/>
                  </a:lnTo>
                  <a:lnTo>
                    <a:pt x="340" y="17"/>
                  </a:lnTo>
                  <a:lnTo>
                    <a:pt x="289" y="37"/>
                  </a:lnTo>
                  <a:lnTo>
                    <a:pt x="242" y="51"/>
                  </a:lnTo>
                  <a:lnTo>
                    <a:pt x="195" y="48"/>
                  </a:lnTo>
                  <a:lnTo>
                    <a:pt x="213" y="92"/>
                  </a:lnTo>
                  <a:lnTo>
                    <a:pt x="188" y="113"/>
                  </a:lnTo>
                  <a:lnTo>
                    <a:pt x="134" y="126"/>
                  </a:lnTo>
                  <a:lnTo>
                    <a:pt x="58" y="129"/>
                  </a:lnTo>
                  <a:lnTo>
                    <a:pt x="62" y="129"/>
                  </a:lnTo>
                  <a:lnTo>
                    <a:pt x="0" y="11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6" name="Freeform 40"/>
            <p:cNvSpPr>
              <a:spLocks/>
            </p:cNvSpPr>
            <p:nvPr/>
          </p:nvSpPr>
          <p:spPr bwMode="auto">
            <a:xfrm>
              <a:off x="1729" y="1245"/>
              <a:ext cx="1658" cy="1161"/>
            </a:xfrm>
            <a:custGeom>
              <a:avLst/>
              <a:gdLst>
                <a:gd name="T0" fmla="*/ 16 w 4973"/>
                <a:gd name="T1" fmla="*/ 104 h 3484"/>
                <a:gd name="T2" fmla="*/ 31 w 4973"/>
                <a:gd name="T3" fmla="*/ 107 h 3484"/>
                <a:gd name="T4" fmla="*/ 43 w 4973"/>
                <a:gd name="T5" fmla="*/ 109 h 3484"/>
                <a:gd name="T6" fmla="*/ 49 w 4973"/>
                <a:gd name="T7" fmla="*/ 104 h 3484"/>
                <a:gd name="T8" fmla="*/ 53 w 4973"/>
                <a:gd name="T9" fmla="*/ 96 h 3484"/>
                <a:gd name="T10" fmla="*/ 60 w 4973"/>
                <a:gd name="T11" fmla="*/ 93 h 3484"/>
                <a:gd name="T12" fmla="*/ 70 w 4973"/>
                <a:gd name="T13" fmla="*/ 89 h 3484"/>
                <a:gd name="T14" fmla="*/ 84 w 4973"/>
                <a:gd name="T15" fmla="*/ 86 h 3484"/>
                <a:gd name="T16" fmla="*/ 92 w 4973"/>
                <a:gd name="T17" fmla="*/ 87 h 3484"/>
                <a:gd name="T18" fmla="*/ 101 w 4973"/>
                <a:gd name="T19" fmla="*/ 88 h 3484"/>
                <a:gd name="T20" fmla="*/ 113 w 4973"/>
                <a:gd name="T21" fmla="*/ 90 h 3484"/>
                <a:gd name="T22" fmla="*/ 122 w 4973"/>
                <a:gd name="T23" fmla="*/ 99 h 3484"/>
                <a:gd name="T24" fmla="*/ 128 w 4973"/>
                <a:gd name="T25" fmla="*/ 107 h 3484"/>
                <a:gd name="T26" fmla="*/ 128 w 4973"/>
                <a:gd name="T27" fmla="*/ 111 h 3484"/>
                <a:gd name="T28" fmla="*/ 138 w 4973"/>
                <a:gd name="T29" fmla="*/ 109 h 3484"/>
                <a:gd name="T30" fmla="*/ 145 w 4973"/>
                <a:gd name="T31" fmla="*/ 112 h 3484"/>
                <a:gd name="T32" fmla="*/ 154 w 4973"/>
                <a:gd name="T33" fmla="*/ 120 h 3484"/>
                <a:gd name="T34" fmla="*/ 163 w 4973"/>
                <a:gd name="T35" fmla="*/ 128 h 3484"/>
                <a:gd name="T36" fmla="*/ 166 w 4973"/>
                <a:gd name="T37" fmla="*/ 125 h 3484"/>
                <a:gd name="T38" fmla="*/ 173 w 4973"/>
                <a:gd name="T39" fmla="*/ 123 h 3484"/>
                <a:gd name="T40" fmla="*/ 178 w 4973"/>
                <a:gd name="T41" fmla="*/ 121 h 3484"/>
                <a:gd name="T42" fmla="*/ 183 w 4973"/>
                <a:gd name="T43" fmla="*/ 118 h 3484"/>
                <a:gd name="T44" fmla="*/ 183 w 4973"/>
                <a:gd name="T45" fmla="*/ 110 h 3484"/>
                <a:gd name="T46" fmla="*/ 180 w 4973"/>
                <a:gd name="T47" fmla="*/ 104 h 3484"/>
                <a:gd name="T48" fmla="*/ 182 w 4973"/>
                <a:gd name="T49" fmla="*/ 98 h 3484"/>
                <a:gd name="T50" fmla="*/ 183 w 4973"/>
                <a:gd name="T51" fmla="*/ 92 h 3484"/>
                <a:gd name="T52" fmla="*/ 176 w 4973"/>
                <a:gd name="T53" fmla="*/ 92 h 3484"/>
                <a:gd name="T54" fmla="*/ 172 w 4973"/>
                <a:gd name="T55" fmla="*/ 92 h 3484"/>
                <a:gd name="T56" fmla="*/ 164 w 4973"/>
                <a:gd name="T57" fmla="*/ 90 h 3484"/>
                <a:gd name="T58" fmla="*/ 159 w 4973"/>
                <a:gd name="T59" fmla="*/ 82 h 3484"/>
                <a:gd name="T60" fmla="*/ 155 w 4973"/>
                <a:gd name="T61" fmla="*/ 77 h 3484"/>
                <a:gd name="T62" fmla="*/ 151 w 4973"/>
                <a:gd name="T63" fmla="*/ 71 h 3484"/>
                <a:gd name="T64" fmla="*/ 138 w 4973"/>
                <a:gd name="T65" fmla="*/ 66 h 3484"/>
                <a:gd name="T66" fmla="*/ 140 w 4973"/>
                <a:gd name="T67" fmla="*/ 60 h 3484"/>
                <a:gd name="T68" fmla="*/ 138 w 4973"/>
                <a:gd name="T69" fmla="*/ 54 h 3484"/>
                <a:gd name="T70" fmla="*/ 138 w 4973"/>
                <a:gd name="T71" fmla="*/ 47 h 3484"/>
                <a:gd name="T72" fmla="*/ 126 w 4973"/>
                <a:gd name="T73" fmla="*/ 44 h 3484"/>
                <a:gd name="T74" fmla="*/ 115 w 4973"/>
                <a:gd name="T75" fmla="*/ 35 h 3484"/>
                <a:gd name="T76" fmla="*/ 110 w 4973"/>
                <a:gd name="T77" fmla="*/ 24 h 3484"/>
                <a:gd name="T78" fmla="*/ 103 w 4973"/>
                <a:gd name="T79" fmla="*/ 19 h 3484"/>
                <a:gd name="T80" fmla="*/ 101 w 4973"/>
                <a:gd name="T81" fmla="*/ 8 h 3484"/>
                <a:gd name="T82" fmla="*/ 95 w 4973"/>
                <a:gd name="T83" fmla="*/ 10 h 3484"/>
                <a:gd name="T84" fmla="*/ 71 w 4973"/>
                <a:gd name="T85" fmla="*/ 8 h 3484"/>
                <a:gd name="T86" fmla="*/ 62 w 4973"/>
                <a:gd name="T87" fmla="*/ 0 h 3484"/>
                <a:gd name="T88" fmla="*/ 51 w 4973"/>
                <a:gd name="T89" fmla="*/ 0 h 3484"/>
                <a:gd name="T90" fmla="*/ 41 w 4973"/>
                <a:gd name="T91" fmla="*/ 12 h 3484"/>
                <a:gd name="T92" fmla="*/ 27 w 4973"/>
                <a:gd name="T93" fmla="*/ 22 h 3484"/>
                <a:gd name="T94" fmla="*/ 17 w 4973"/>
                <a:gd name="T95" fmla="*/ 39 h 3484"/>
                <a:gd name="T96" fmla="*/ 11 w 4973"/>
                <a:gd name="T97" fmla="*/ 51 h 3484"/>
                <a:gd name="T98" fmla="*/ 4 w 4973"/>
                <a:gd name="T99" fmla="*/ 57 h 3484"/>
                <a:gd name="T100" fmla="*/ 5 w 4973"/>
                <a:gd name="T101" fmla="*/ 73 h 3484"/>
                <a:gd name="T102" fmla="*/ 2 w 4973"/>
                <a:gd name="T103" fmla="*/ 80 h 3484"/>
                <a:gd name="T104" fmla="*/ 1 w 4973"/>
                <a:gd name="T105" fmla="*/ 87 h 3484"/>
                <a:gd name="T106" fmla="*/ 0 w 4973"/>
                <a:gd name="T107" fmla="*/ 92 h 3484"/>
                <a:gd name="T108" fmla="*/ 7 w 4973"/>
                <a:gd name="T109" fmla="*/ 108 h 34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73"/>
                <a:gd name="T166" fmla="*/ 0 h 3484"/>
                <a:gd name="T167" fmla="*/ 4973 w 4973"/>
                <a:gd name="T168" fmla="*/ 3484 h 34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73" h="3484">
                  <a:moveTo>
                    <a:pt x="192" y="2904"/>
                  </a:moveTo>
                  <a:lnTo>
                    <a:pt x="424" y="2814"/>
                  </a:lnTo>
                  <a:lnTo>
                    <a:pt x="696" y="2775"/>
                  </a:lnTo>
                  <a:lnTo>
                    <a:pt x="847" y="2878"/>
                  </a:lnTo>
                  <a:lnTo>
                    <a:pt x="1038" y="2943"/>
                  </a:lnTo>
                  <a:lnTo>
                    <a:pt x="1148" y="2943"/>
                  </a:lnTo>
                  <a:lnTo>
                    <a:pt x="1311" y="2917"/>
                  </a:lnTo>
                  <a:lnTo>
                    <a:pt x="1311" y="2800"/>
                  </a:lnTo>
                  <a:lnTo>
                    <a:pt x="1366" y="2672"/>
                  </a:lnTo>
                  <a:lnTo>
                    <a:pt x="1421" y="2594"/>
                  </a:lnTo>
                  <a:lnTo>
                    <a:pt x="1530" y="2581"/>
                  </a:lnTo>
                  <a:lnTo>
                    <a:pt x="1612" y="2516"/>
                  </a:lnTo>
                  <a:lnTo>
                    <a:pt x="1804" y="2439"/>
                  </a:lnTo>
                  <a:lnTo>
                    <a:pt x="1899" y="2413"/>
                  </a:lnTo>
                  <a:lnTo>
                    <a:pt x="2145" y="2348"/>
                  </a:lnTo>
                  <a:lnTo>
                    <a:pt x="2268" y="2322"/>
                  </a:lnTo>
                  <a:lnTo>
                    <a:pt x="2391" y="2322"/>
                  </a:lnTo>
                  <a:lnTo>
                    <a:pt x="2473" y="2348"/>
                  </a:lnTo>
                  <a:lnTo>
                    <a:pt x="2609" y="2362"/>
                  </a:lnTo>
                  <a:lnTo>
                    <a:pt x="2718" y="2387"/>
                  </a:lnTo>
                  <a:lnTo>
                    <a:pt x="2882" y="2413"/>
                  </a:lnTo>
                  <a:lnTo>
                    <a:pt x="3046" y="2439"/>
                  </a:lnTo>
                  <a:lnTo>
                    <a:pt x="3155" y="2542"/>
                  </a:lnTo>
                  <a:lnTo>
                    <a:pt x="3292" y="2685"/>
                  </a:lnTo>
                  <a:lnTo>
                    <a:pt x="3360" y="2800"/>
                  </a:lnTo>
                  <a:lnTo>
                    <a:pt x="3442" y="2878"/>
                  </a:lnTo>
                  <a:lnTo>
                    <a:pt x="3470" y="2917"/>
                  </a:lnTo>
                  <a:lnTo>
                    <a:pt x="3442" y="3007"/>
                  </a:lnTo>
                  <a:lnTo>
                    <a:pt x="3579" y="2982"/>
                  </a:lnTo>
                  <a:lnTo>
                    <a:pt x="3716" y="2943"/>
                  </a:lnTo>
                  <a:lnTo>
                    <a:pt x="3852" y="2904"/>
                  </a:lnTo>
                  <a:lnTo>
                    <a:pt x="3907" y="3020"/>
                  </a:lnTo>
                  <a:lnTo>
                    <a:pt x="4043" y="3149"/>
                  </a:lnTo>
                  <a:lnTo>
                    <a:pt x="4153" y="3252"/>
                  </a:lnTo>
                  <a:lnTo>
                    <a:pt x="4262" y="3355"/>
                  </a:lnTo>
                  <a:lnTo>
                    <a:pt x="4398" y="3446"/>
                  </a:lnTo>
                  <a:lnTo>
                    <a:pt x="4467" y="3484"/>
                  </a:lnTo>
                  <a:lnTo>
                    <a:pt x="4494" y="3381"/>
                  </a:lnTo>
                  <a:lnTo>
                    <a:pt x="4575" y="3329"/>
                  </a:lnTo>
                  <a:lnTo>
                    <a:pt x="4671" y="3317"/>
                  </a:lnTo>
                  <a:lnTo>
                    <a:pt x="4726" y="3304"/>
                  </a:lnTo>
                  <a:lnTo>
                    <a:pt x="4808" y="3264"/>
                  </a:lnTo>
                  <a:lnTo>
                    <a:pt x="4917" y="3226"/>
                  </a:lnTo>
                  <a:lnTo>
                    <a:pt x="4932" y="3188"/>
                  </a:lnTo>
                  <a:lnTo>
                    <a:pt x="4959" y="3071"/>
                  </a:lnTo>
                  <a:lnTo>
                    <a:pt x="4932" y="2968"/>
                  </a:lnTo>
                  <a:lnTo>
                    <a:pt x="4917" y="2878"/>
                  </a:lnTo>
                  <a:lnTo>
                    <a:pt x="4862" y="2800"/>
                  </a:lnTo>
                  <a:lnTo>
                    <a:pt x="4822" y="2762"/>
                  </a:lnTo>
                  <a:lnTo>
                    <a:pt x="4903" y="2647"/>
                  </a:lnTo>
                  <a:lnTo>
                    <a:pt x="4973" y="2529"/>
                  </a:lnTo>
                  <a:lnTo>
                    <a:pt x="4946" y="2477"/>
                  </a:lnTo>
                  <a:lnTo>
                    <a:pt x="4836" y="2516"/>
                  </a:lnTo>
                  <a:lnTo>
                    <a:pt x="4754" y="2491"/>
                  </a:lnTo>
                  <a:lnTo>
                    <a:pt x="4699" y="2491"/>
                  </a:lnTo>
                  <a:lnTo>
                    <a:pt x="4644" y="2491"/>
                  </a:lnTo>
                  <a:lnTo>
                    <a:pt x="4521" y="2477"/>
                  </a:lnTo>
                  <a:lnTo>
                    <a:pt x="4440" y="2426"/>
                  </a:lnTo>
                  <a:lnTo>
                    <a:pt x="4372" y="2309"/>
                  </a:lnTo>
                  <a:lnTo>
                    <a:pt x="4302" y="2220"/>
                  </a:lnTo>
                  <a:lnTo>
                    <a:pt x="4276" y="2142"/>
                  </a:lnTo>
                  <a:lnTo>
                    <a:pt x="4193" y="2078"/>
                  </a:lnTo>
                  <a:lnTo>
                    <a:pt x="4139" y="2013"/>
                  </a:lnTo>
                  <a:lnTo>
                    <a:pt x="4085" y="1910"/>
                  </a:lnTo>
                  <a:lnTo>
                    <a:pt x="3647" y="1923"/>
                  </a:lnTo>
                  <a:lnTo>
                    <a:pt x="3716" y="1781"/>
                  </a:lnTo>
                  <a:lnTo>
                    <a:pt x="3757" y="1704"/>
                  </a:lnTo>
                  <a:lnTo>
                    <a:pt x="3771" y="1614"/>
                  </a:lnTo>
                  <a:lnTo>
                    <a:pt x="3757" y="1523"/>
                  </a:lnTo>
                  <a:lnTo>
                    <a:pt x="3729" y="1446"/>
                  </a:lnTo>
                  <a:lnTo>
                    <a:pt x="3784" y="1330"/>
                  </a:lnTo>
                  <a:lnTo>
                    <a:pt x="3716" y="1265"/>
                  </a:lnTo>
                  <a:lnTo>
                    <a:pt x="3633" y="1265"/>
                  </a:lnTo>
                  <a:lnTo>
                    <a:pt x="3388" y="1175"/>
                  </a:lnTo>
                  <a:lnTo>
                    <a:pt x="3114" y="1097"/>
                  </a:lnTo>
                  <a:lnTo>
                    <a:pt x="3114" y="956"/>
                  </a:lnTo>
                  <a:lnTo>
                    <a:pt x="3087" y="852"/>
                  </a:lnTo>
                  <a:lnTo>
                    <a:pt x="2977" y="645"/>
                  </a:lnTo>
                  <a:lnTo>
                    <a:pt x="2896" y="555"/>
                  </a:lnTo>
                  <a:lnTo>
                    <a:pt x="2786" y="504"/>
                  </a:lnTo>
                  <a:lnTo>
                    <a:pt x="2759" y="439"/>
                  </a:lnTo>
                  <a:lnTo>
                    <a:pt x="2732" y="207"/>
                  </a:lnTo>
                  <a:lnTo>
                    <a:pt x="2650" y="233"/>
                  </a:lnTo>
                  <a:lnTo>
                    <a:pt x="2555" y="259"/>
                  </a:lnTo>
                  <a:lnTo>
                    <a:pt x="2035" y="272"/>
                  </a:lnTo>
                  <a:lnTo>
                    <a:pt x="1913" y="207"/>
                  </a:lnTo>
                  <a:lnTo>
                    <a:pt x="1804" y="78"/>
                  </a:lnTo>
                  <a:lnTo>
                    <a:pt x="1666" y="13"/>
                  </a:lnTo>
                  <a:lnTo>
                    <a:pt x="1475" y="0"/>
                  </a:lnTo>
                  <a:lnTo>
                    <a:pt x="1379" y="0"/>
                  </a:lnTo>
                  <a:lnTo>
                    <a:pt x="1243" y="131"/>
                  </a:lnTo>
                  <a:lnTo>
                    <a:pt x="1120" y="324"/>
                  </a:lnTo>
                  <a:lnTo>
                    <a:pt x="833" y="324"/>
                  </a:lnTo>
                  <a:lnTo>
                    <a:pt x="738" y="607"/>
                  </a:lnTo>
                  <a:lnTo>
                    <a:pt x="642" y="774"/>
                  </a:lnTo>
                  <a:lnTo>
                    <a:pt x="451" y="1059"/>
                  </a:lnTo>
                  <a:lnTo>
                    <a:pt x="342" y="1317"/>
                  </a:lnTo>
                  <a:lnTo>
                    <a:pt x="301" y="1368"/>
                  </a:lnTo>
                  <a:lnTo>
                    <a:pt x="315" y="1459"/>
                  </a:lnTo>
                  <a:lnTo>
                    <a:pt x="96" y="1537"/>
                  </a:lnTo>
                  <a:lnTo>
                    <a:pt x="110" y="1743"/>
                  </a:lnTo>
                  <a:lnTo>
                    <a:pt x="137" y="1974"/>
                  </a:lnTo>
                  <a:lnTo>
                    <a:pt x="137" y="2065"/>
                  </a:lnTo>
                  <a:lnTo>
                    <a:pt x="55" y="2168"/>
                  </a:lnTo>
                  <a:lnTo>
                    <a:pt x="0" y="2220"/>
                  </a:lnTo>
                  <a:lnTo>
                    <a:pt x="27" y="2348"/>
                  </a:lnTo>
                  <a:lnTo>
                    <a:pt x="96" y="2413"/>
                  </a:lnTo>
                  <a:lnTo>
                    <a:pt x="0" y="2477"/>
                  </a:lnTo>
                  <a:lnTo>
                    <a:pt x="27" y="2647"/>
                  </a:lnTo>
                  <a:lnTo>
                    <a:pt x="192" y="290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7" name="Freeform 41"/>
            <p:cNvSpPr>
              <a:spLocks/>
            </p:cNvSpPr>
            <p:nvPr/>
          </p:nvSpPr>
          <p:spPr bwMode="auto">
            <a:xfrm>
              <a:off x="1787" y="2173"/>
              <a:ext cx="1641" cy="724"/>
            </a:xfrm>
            <a:custGeom>
              <a:avLst/>
              <a:gdLst>
                <a:gd name="T0" fmla="*/ 0 w 1641"/>
                <a:gd name="T1" fmla="*/ 41 h 724"/>
                <a:gd name="T2" fmla="*/ 66 w 1641"/>
                <a:gd name="T3" fmla="*/ 10 h 724"/>
                <a:gd name="T4" fmla="*/ 131 w 1641"/>
                <a:gd name="T5" fmla="*/ 0 h 724"/>
                <a:gd name="T6" fmla="*/ 175 w 1641"/>
                <a:gd name="T7" fmla="*/ 0 h 724"/>
                <a:gd name="T8" fmla="*/ 230 w 1641"/>
                <a:gd name="T9" fmla="*/ 41 h 724"/>
                <a:gd name="T10" fmla="*/ 284 w 1641"/>
                <a:gd name="T11" fmla="*/ 61 h 724"/>
                <a:gd name="T12" fmla="*/ 295 w 1641"/>
                <a:gd name="T13" fmla="*/ 61 h 724"/>
                <a:gd name="T14" fmla="*/ 306 w 1641"/>
                <a:gd name="T15" fmla="*/ 72 h 724"/>
                <a:gd name="T16" fmla="*/ 284 w 1641"/>
                <a:gd name="T17" fmla="*/ 124 h 724"/>
                <a:gd name="T18" fmla="*/ 306 w 1641"/>
                <a:gd name="T19" fmla="*/ 145 h 724"/>
                <a:gd name="T20" fmla="*/ 372 w 1641"/>
                <a:gd name="T21" fmla="*/ 145 h 724"/>
                <a:gd name="T22" fmla="*/ 427 w 1641"/>
                <a:gd name="T23" fmla="*/ 165 h 724"/>
                <a:gd name="T24" fmla="*/ 459 w 1641"/>
                <a:gd name="T25" fmla="*/ 186 h 724"/>
                <a:gd name="T26" fmla="*/ 437 w 1641"/>
                <a:gd name="T27" fmla="*/ 238 h 724"/>
                <a:gd name="T28" fmla="*/ 427 w 1641"/>
                <a:gd name="T29" fmla="*/ 279 h 724"/>
                <a:gd name="T30" fmla="*/ 405 w 1641"/>
                <a:gd name="T31" fmla="*/ 300 h 724"/>
                <a:gd name="T32" fmla="*/ 437 w 1641"/>
                <a:gd name="T33" fmla="*/ 331 h 724"/>
                <a:gd name="T34" fmla="*/ 525 w 1641"/>
                <a:gd name="T35" fmla="*/ 383 h 724"/>
                <a:gd name="T36" fmla="*/ 624 w 1641"/>
                <a:gd name="T37" fmla="*/ 403 h 724"/>
                <a:gd name="T38" fmla="*/ 656 w 1641"/>
                <a:gd name="T39" fmla="*/ 424 h 724"/>
                <a:gd name="T40" fmla="*/ 700 w 1641"/>
                <a:gd name="T41" fmla="*/ 476 h 724"/>
                <a:gd name="T42" fmla="*/ 722 w 1641"/>
                <a:gd name="T43" fmla="*/ 496 h 724"/>
                <a:gd name="T44" fmla="*/ 765 w 1641"/>
                <a:gd name="T45" fmla="*/ 507 h 724"/>
                <a:gd name="T46" fmla="*/ 788 w 1641"/>
                <a:gd name="T47" fmla="*/ 486 h 724"/>
                <a:gd name="T48" fmla="*/ 842 w 1641"/>
                <a:gd name="T49" fmla="*/ 507 h 724"/>
                <a:gd name="T50" fmla="*/ 875 w 1641"/>
                <a:gd name="T51" fmla="*/ 486 h 724"/>
                <a:gd name="T52" fmla="*/ 930 w 1641"/>
                <a:gd name="T53" fmla="*/ 496 h 724"/>
                <a:gd name="T54" fmla="*/ 952 w 1641"/>
                <a:gd name="T55" fmla="*/ 558 h 724"/>
                <a:gd name="T56" fmla="*/ 1017 w 1641"/>
                <a:gd name="T57" fmla="*/ 620 h 724"/>
                <a:gd name="T58" fmla="*/ 1072 w 1641"/>
                <a:gd name="T59" fmla="*/ 665 h 724"/>
                <a:gd name="T60" fmla="*/ 1170 w 1641"/>
                <a:gd name="T61" fmla="*/ 683 h 724"/>
                <a:gd name="T62" fmla="*/ 1302 w 1641"/>
                <a:gd name="T63" fmla="*/ 693 h 724"/>
                <a:gd name="T64" fmla="*/ 1348 w 1641"/>
                <a:gd name="T65" fmla="*/ 695 h 724"/>
                <a:gd name="T66" fmla="*/ 1374 w 1641"/>
                <a:gd name="T67" fmla="*/ 723 h 724"/>
                <a:gd name="T68" fmla="*/ 1444 w 1641"/>
                <a:gd name="T69" fmla="*/ 724 h 724"/>
                <a:gd name="T70" fmla="*/ 1466 w 1641"/>
                <a:gd name="T71" fmla="*/ 672 h 724"/>
                <a:gd name="T72" fmla="*/ 1499 w 1641"/>
                <a:gd name="T73" fmla="*/ 672 h 724"/>
                <a:gd name="T74" fmla="*/ 1597 w 1641"/>
                <a:gd name="T75" fmla="*/ 693 h 724"/>
                <a:gd name="T76" fmla="*/ 1641 w 1641"/>
                <a:gd name="T77" fmla="*/ 683 h 7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41"/>
                <a:gd name="T118" fmla="*/ 0 h 724"/>
                <a:gd name="T119" fmla="*/ 1641 w 1641"/>
                <a:gd name="T120" fmla="*/ 724 h 7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41" h="724">
                  <a:moveTo>
                    <a:pt x="0" y="41"/>
                  </a:moveTo>
                  <a:lnTo>
                    <a:pt x="66" y="10"/>
                  </a:lnTo>
                  <a:lnTo>
                    <a:pt x="131" y="0"/>
                  </a:lnTo>
                  <a:lnTo>
                    <a:pt x="175" y="0"/>
                  </a:lnTo>
                  <a:lnTo>
                    <a:pt x="230" y="41"/>
                  </a:lnTo>
                  <a:lnTo>
                    <a:pt x="284" y="61"/>
                  </a:lnTo>
                  <a:lnTo>
                    <a:pt x="295" y="61"/>
                  </a:lnTo>
                  <a:lnTo>
                    <a:pt x="306" y="72"/>
                  </a:lnTo>
                  <a:lnTo>
                    <a:pt x="284" y="124"/>
                  </a:lnTo>
                  <a:lnTo>
                    <a:pt x="306" y="145"/>
                  </a:lnTo>
                  <a:lnTo>
                    <a:pt x="372" y="145"/>
                  </a:lnTo>
                  <a:lnTo>
                    <a:pt x="427" y="165"/>
                  </a:lnTo>
                  <a:lnTo>
                    <a:pt x="459" y="186"/>
                  </a:lnTo>
                  <a:lnTo>
                    <a:pt x="437" y="238"/>
                  </a:lnTo>
                  <a:lnTo>
                    <a:pt x="427" y="279"/>
                  </a:lnTo>
                  <a:lnTo>
                    <a:pt x="405" y="300"/>
                  </a:lnTo>
                  <a:lnTo>
                    <a:pt x="437" y="331"/>
                  </a:lnTo>
                  <a:lnTo>
                    <a:pt x="525" y="383"/>
                  </a:lnTo>
                  <a:lnTo>
                    <a:pt x="624" y="403"/>
                  </a:lnTo>
                  <a:lnTo>
                    <a:pt x="656" y="424"/>
                  </a:lnTo>
                  <a:lnTo>
                    <a:pt x="700" y="476"/>
                  </a:lnTo>
                  <a:lnTo>
                    <a:pt x="722" y="496"/>
                  </a:lnTo>
                  <a:lnTo>
                    <a:pt x="765" y="507"/>
                  </a:lnTo>
                  <a:lnTo>
                    <a:pt x="788" y="486"/>
                  </a:lnTo>
                  <a:lnTo>
                    <a:pt x="842" y="507"/>
                  </a:lnTo>
                  <a:lnTo>
                    <a:pt x="875" y="486"/>
                  </a:lnTo>
                  <a:lnTo>
                    <a:pt x="930" y="496"/>
                  </a:lnTo>
                  <a:lnTo>
                    <a:pt x="952" y="558"/>
                  </a:lnTo>
                  <a:lnTo>
                    <a:pt x="1017" y="620"/>
                  </a:lnTo>
                  <a:lnTo>
                    <a:pt x="1072" y="665"/>
                  </a:lnTo>
                  <a:lnTo>
                    <a:pt x="1170" y="683"/>
                  </a:lnTo>
                  <a:lnTo>
                    <a:pt x="1302" y="693"/>
                  </a:lnTo>
                  <a:lnTo>
                    <a:pt x="1348" y="695"/>
                  </a:lnTo>
                  <a:lnTo>
                    <a:pt x="1374" y="723"/>
                  </a:lnTo>
                  <a:lnTo>
                    <a:pt x="1444" y="724"/>
                  </a:lnTo>
                  <a:lnTo>
                    <a:pt x="1466" y="672"/>
                  </a:lnTo>
                  <a:lnTo>
                    <a:pt x="1499" y="672"/>
                  </a:lnTo>
                  <a:lnTo>
                    <a:pt x="1597" y="693"/>
                  </a:lnTo>
                  <a:lnTo>
                    <a:pt x="1641" y="68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8" name="Freeform 42"/>
            <p:cNvSpPr>
              <a:spLocks/>
            </p:cNvSpPr>
            <p:nvPr/>
          </p:nvSpPr>
          <p:spPr bwMode="auto">
            <a:xfrm>
              <a:off x="2951" y="1171"/>
              <a:ext cx="393" cy="486"/>
            </a:xfrm>
            <a:custGeom>
              <a:avLst/>
              <a:gdLst>
                <a:gd name="T0" fmla="*/ 0 w 1180"/>
                <a:gd name="T1" fmla="*/ 54 h 1457"/>
                <a:gd name="T2" fmla="*/ 2 w 1180"/>
                <a:gd name="T3" fmla="*/ 48 h 1457"/>
                <a:gd name="T4" fmla="*/ 13 w 1180"/>
                <a:gd name="T5" fmla="*/ 49 h 1457"/>
                <a:gd name="T6" fmla="*/ 19 w 1180"/>
                <a:gd name="T7" fmla="*/ 47 h 1457"/>
                <a:gd name="T8" fmla="*/ 19 w 1180"/>
                <a:gd name="T9" fmla="*/ 38 h 1457"/>
                <a:gd name="T10" fmla="*/ 25 w 1180"/>
                <a:gd name="T11" fmla="*/ 35 h 1457"/>
                <a:gd name="T12" fmla="*/ 33 w 1180"/>
                <a:gd name="T13" fmla="*/ 35 h 1457"/>
                <a:gd name="T14" fmla="*/ 41 w 1180"/>
                <a:gd name="T15" fmla="*/ 35 h 1457"/>
                <a:gd name="T16" fmla="*/ 44 w 1180"/>
                <a:gd name="T17" fmla="*/ 32 h 1457"/>
                <a:gd name="T18" fmla="*/ 41 w 1180"/>
                <a:gd name="T19" fmla="*/ 28 h 1457"/>
                <a:gd name="T20" fmla="*/ 30 w 1180"/>
                <a:gd name="T21" fmla="*/ 21 h 1457"/>
                <a:gd name="T22" fmla="*/ 27 w 1180"/>
                <a:gd name="T23" fmla="*/ 17 h 1457"/>
                <a:gd name="T24" fmla="*/ 23 w 1180"/>
                <a:gd name="T25" fmla="*/ 14 h 1457"/>
                <a:gd name="T26" fmla="*/ 21 w 1180"/>
                <a:gd name="T27" fmla="*/ 10 h 1457"/>
                <a:gd name="T28" fmla="*/ 18 w 1180"/>
                <a:gd name="T29" fmla="*/ 6 h 1457"/>
                <a:gd name="T30" fmla="*/ 15 w 1180"/>
                <a:gd name="T31" fmla="*/ 0 h 14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0"/>
                <a:gd name="T49" fmla="*/ 0 h 1457"/>
                <a:gd name="T50" fmla="*/ 1180 w 1180"/>
                <a:gd name="T51" fmla="*/ 1457 h 14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0" h="1457">
                  <a:moveTo>
                    <a:pt x="0" y="1457"/>
                  </a:moveTo>
                  <a:lnTo>
                    <a:pt x="65" y="1302"/>
                  </a:lnTo>
                  <a:lnTo>
                    <a:pt x="361" y="1333"/>
                  </a:lnTo>
                  <a:lnTo>
                    <a:pt x="525" y="1271"/>
                  </a:lnTo>
                  <a:lnTo>
                    <a:pt x="525" y="1023"/>
                  </a:lnTo>
                  <a:lnTo>
                    <a:pt x="689" y="931"/>
                  </a:lnTo>
                  <a:lnTo>
                    <a:pt x="886" y="931"/>
                  </a:lnTo>
                  <a:lnTo>
                    <a:pt x="1115" y="931"/>
                  </a:lnTo>
                  <a:lnTo>
                    <a:pt x="1180" y="868"/>
                  </a:lnTo>
                  <a:lnTo>
                    <a:pt x="1115" y="744"/>
                  </a:lnTo>
                  <a:lnTo>
                    <a:pt x="820" y="559"/>
                  </a:lnTo>
                  <a:lnTo>
                    <a:pt x="722" y="465"/>
                  </a:lnTo>
                  <a:lnTo>
                    <a:pt x="623" y="372"/>
                  </a:lnTo>
                  <a:lnTo>
                    <a:pt x="557" y="279"/>
                  </a:lnTo>
                  <a:lnTo>
                    <a:pt x="492" y="155"/>
                  </a:lnTo>
                  <a:lnTo>
                    <a:pt x="39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9" name="Freeform 43"/>
            <p:cNvSpPr>
              <a:spLocks/>
            </p:cNvSpPr>
            <p:nvPr/>
          </p:nvSpPr>
          <p:spPr bwMode="auto">
            <a:xfrm>
              <a:off x="2681" y="2830"/>
              <a:ext cx="177" cy="277"/>
            </a:xfrm>
            <a:custGeom>
              <a:avLst/>
              <a:gdLst>
                <a:gd name="T0" fmla="*/ 0 w 530"/>
                <a:gd name="T1" fmla="*/ 31 h 831"/>
                <a:gd name="T2" fmla="*/ 5 w 530"/>
                <a:gd name="T3" fmla="*/ 28 h 831"/>
                <a:gd name="T4" fmla="*/ 7 w 530"/>
                <a:gd name="T5" fmla="*/ 24 h 831"/>
                <a:gd name="T6" fmla="*/ 11 w 530"/>
                <a:gd name="T7" fmla="*/ 22 h 831"/>
                <a:gd name="T8" fmla="*/ 10 w 530"/>
                <a:gd name="T9" fmla="*/ 20 h 831"/>
                <a:gd name="T10" fmla="*/ 16 w 530"/>
                <a:gd name="T11" fmla="*/ 16 h 831"/>
                <a:gd name="T12" fmla="*/ 14 w 530"/>
                <a:gd name="T13" fmla="*/ 12 h 831"/>
                <a:gd name="T14" fmla="*/ 16 w 530"/>
                <a:gd name="T15" fmla="*/ 8 h 831"/>
                <a:gd name="T16" fmla="*/ 17 w 530"/>
                <a:gd name="T17" fmla="*/ 3 h 831"/>
                <a:gd name="T18" fmla="*/ 20 w 530"/>
                <a:gd name="T19" fmla="*/ 0 h 8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831"/>
                <a:gd name="T32" fmla="*/ 530 w 530"/>
                <a:gd name="T33" fmla="*/ 831 h 8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831">
                  <a:moveTo>
                    <a:pt x="0" y="831"/>
                  </a:moveTo>
                  <a:lnTo>
                    <a:pt x="136" y="744"/>
                  </a:lnTo>
                  <a:lnTo>
                    <a:pt x="202" y="651"/>
                  </a:lnTo>
                  <a:lnTo>
                    <a:pt x="300" y="589"/>
                  </a:lnTo>
                  <a:lnTo>
                    <a:pt x="268" y="527"/>
                  </a:lnTo>
                  <a:lnTo>
                    <a:pt x="432" y="434"/>
                  </a:lnTo>
                  <a:lnTo>
                    <a:pt x="366" y="311"/>
                  </a:lnTo>
                  <a:lnTo>
                    <a:pt x="432" y="217"/>
                  </a:lnTo>
                  <a:lnTo>
                    <a:pt x="465" y="93"/>
                  </a:lnTo>
                  <a:lnTo>
                    <a:pt x="5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0" name="Freeform 44"/>
            <p:cNvSpPr>
              <a:spLocks/>
            </p:cNvSpPr>
            <p:nvPr/>
          </p:nvSpPr>
          <p:spPr bwMode="auto">
            <a:xfrm>
              <a:off x="3464" y="1151"/>
              <a:ext cx="883" cy="444"/>
            </a:xfrm>
            <a:custGeom>
              <a:avLst/>
              <a:gdLst>
                <a:gd name="T0" fmla="*/ 0 w 883"/>
                <a:gd name="T1" fmla="*/ 444 h 444"/>
                <a:gd name="T2" fmla="*/ 66 w 883"/>
                <a:gd name="T3" fmla="*/ 434 h 444"/>
                <a:gd name="T4" fmla="*/ 66 w 883"/>
                <a:gd name="T5" fmla="*/ 413 h 444"/>
                <a:gd name="T6" fmla="*/ 66 w 883"/>
                <a:gd name="T7" fmla="*/ 392 h 444"/>
                <a:gd name="T8" fmla="*/ 98 w 883"/>
                <a:gd name="T9" fmla="*/ 413 h 444"/>
                <a:gd name="T10" fmla="*/ 109 w 883"/>
                <a:gd name="T11" fmla="*/ 434 h 444"/>
                <a:gd name="T12" fmla="*/ 120 w 883"/>
                <a:gd name="T13" fmla="*/ 413 h 444"/>
                <a:gd name="T14" fmla="*/ 142 w 883"/>
                <a:gd name="T15" fmla="*/ 424 h 444"/>
                <a:gd name="T16" fmla="*/ 164 w 883"/>
                <a:gd name="T17" fmla="*/ 424 h 444"/>
                <a:gd name="T18" fmla="*/ 208 w 883"/>
                <a:gd name="T19" fmla="*/ 413 h 444"/>
                <a:gd name="T20" fmla="*/ 252 w 883"/>
                <a:gd name="T21" fmla="*/ 392 h 444"/>
                <a:gd name="T22" fmla="*/ 318 w 883"/>
                <a:gd name="T23" fmla="*/ 413 h 444"/>
                <a:gd name="T24" fmla="*/ 329 w 883"/>
                <a:gd name="T25" fmla="*/ 403 h 444"/>
                <a:gd name="T26" fmla="*/ 340 w 883"/>
                <a:gd name="T27" fmla="*/ 361 h 444"/>
                <a:gd name="T28" fmla="*/ 405 w 883"/>
                <a:gd name="T29" fmla="*/ 351 h 444"/>
                <a:gd name="T30" fmla="*/ 449 w 883"/>
                <a:gd name="T31" fmla="*/ 351 h 444"/>
                <a:gd name="T32" fmla="*/ 482 w 883"/>
                <a:gd name="T33" fmla="*/ 351 h 444"/>
                <a:gd name="T34" fmla="*/ 503 w 883"/>
                <a:gd name="T35" fmla="*/ 320 h 444"/>
                <a:gd name="T36" fmla="*/ 536 w 883"/>
                <a:gd name="T37" fmla="*/ 299 h 444"/>
                <a:gd name="T38" fmla="*/ 526 w 883"/>
                <a:gd name="T39" fmla="*/ 258 h 444"/>
                <a:gd name="T40" fmla="*/ 515 w 883"/>
                <a:gd name="T41" fmla="*/ 207 h 444"/>
                <a:gd name="T42" fmla="*/ 492 w 883"/>
                <a:gd name="T43" fmla="*/ 186 h 444"/>
                <a:gd name="T44" fmla="*/ 460 w 883"/>
                <a:gd name="T45" fmla="*/ 155 h 444"/>
                <a:gd name="T46" fmla="*/ 471 w 883"/>
                <a:gd name="T47" fmla="*/ 124 h 444"/>
                <a:gd name="T48" fmla="*/ 492 w 883"/>
                <a:gd name="T49" fmla="*/ 93 h 444"/>
                <a:gd name="T50" fmla="*/ 526 w 883"/>
                <a:gd name="T51" fmla="*/ 31 h 444"/>
                <a:gd name="T52" fmla="*/ 569 w 883"/>
                <a:gd name="T53" fmla="*/ 0 h 444"/>
                <a:gd name="T54" fmla="*/ 580 w 883"/>
                <a:gd name="T55" fmla="*/ 10 h 444"/>
                <a:gd name="T56" fmla="*/ 569 w 883"/>
                <a:gd name="T57" fmla="*/ 31 h 444"/>
                <a:gd name="T58" fmla="*/ 558 w 883"/>
                <a:gd name="T59" fmla="*/ 72 h 444"/>
                <a:gd name="T60" fmla="*/ 558 w 883"/>
                <a:gd name="T61" fmla="*/ 103 h 444"/>
                <a:gd name="T62" fmla="*/ 547 w 883"/>
                <a:gd name="T63" fmla="*/ 134 h 444"/>
                <a:gd name="T64" fmla="*/ 613 w 883"/>
                <a:gd name="T65" fmla="*/ 155 h 444"/>
                <a:gd name="T66" fmla="*/ 624 w 883"/>
                <a:gd name="T67" fmla="*/ 176 h 444"/>
                <a:gd name="T68" fmla="*/ 646 w 883"/>
                <a:gd name="T69" fmla="*/ 197 h 444"/>
                <a:gd name="T70" fmla="*/ 624 w 883"/>
                <a:gd name="T71" fmla="*/ 237 h 444"/>
                <a:gd name="T72" fmla="*/ 624 w 883"/>
                <a:gd name="T73" fmla="*/ 268 h 444"/>
                <a:gd name="T74" fmla="*/ 646 w 883"/>
                <a:gd name="T75" fmla="*/ 258 h 444"/>
                <a:gd name="T76" fmla="*/ 690 w 883"/>
                <a:gd name="T77" fmla="*/ 248 h 444"/>
                <a:gd name="T78" fmla="*/ 712 w 883"/>
                <a:gd name="T79" fmla="*/ 237 h 444"/>
                <a:gd name="T80" fmla="*/ 723 w 883"/>
                <a:gd name="T81" fmla="*/ 258 h 444"/>
                <a:gd name="T82" fmla="*/ 745 w 883"/>
                <a:gd name="T83" fmla="*/ 258 h 444"/>
                <a:gd name="T84" fmla="*/ 789 w 883"/>
                <a:gd name="T85" fmla="*/ 237 h 444"/>
                <a:gd name="T86" fmla="*/ 821 w 883"/>
                <a:gd name="T87" fmla="*/ 217 h 444"/>
                <a:gd name="T88" fmla="*/ 843 w 883"/>
                <a:gd name="T89" fmla="*/ 207 h 444"/>
                <a:gd name="T90" fmla="*/ 832 w 883"/>
                <a:gd name="T91" fmla="*/ 176 h 444"/>
                <a:gd name="T92" fmla="*/ 865 w 883"/>
                <a:gd name="T93" fmla="*/ 155 h 444"/>
                <a:gd name="T94" fmla="*/ 883 w 883"/>
                <a:gd name="T95" fmla="*/ 119 h 4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3"/>
                <a:gd name="T145" fmla="*/ 0 h 444"/>
                <a:gd name="T146" fmla="*/ 883 w 883"/>
                <a:gd name="T147" fmla="*/ 444 h 4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3" h="444">
                  <a:moveTo>
                    <a:pt x="0" y="444"/>
                  </a:moveTo>
                  <a:lnTo>
                    <a:pt x="66" y="434"/>
                  </a:lnTo>
                  <a:lnTo>
                    <a:pt x="66" y="413"/>
                  </a:lnTo>
                  <a:lnTo>
                    <a:pt x="66" y="392"/>
                  </a:lnTo>
                  <a:lnTo>
                    <a:pt x="98" y="413"/>
                  </a:lnTo>
                  <a:lnTo>
                    <a:pt x="109" y="434"/>
                  </a:lnTo>
                  <a:lnTo>
                    <a:pt x="120" y="413"/>
                  </a:lnTo>
                  <a:lnTo>
                    <a:pt x="142" y="424"/>
                  </a:lnTo>
                  <a:lnTo>
                    <a:pt x="164" y="424"/>
                  </a:lnTo>
                  <a:lnTo>
                    <a:pt x="208" y="413"/>
                  </a:lnTo>
                  <a:lnTo>
                    <a:pt x="252" y="392"/>
                  </a:lnTo>
                  <a:lnTo>
                    <a:pt x="318" y="413"/>
                  </a:lnTo>
                  <a:lnTo>
                    <a:pt x="329" y="403"/>
                  </a:lnTo>
                  <a:lnTo>
                    <a:pt x="340" y="361"/>
                  </a:lnTo>
                  <a:lnTo>
                    <a:pt x="405" y="351"/>
                  </a:lnTo>
                  <a:lnTo>
                    <a:pt x="449" y="351"/>
                  </a:lnTo>
                  <a:lnTo>
                    <a:pt x="482" y="351"/>
                  </a:lnTo>
                  <a:lnTo>
                    <a:pt x="503" y="320"/>
                  </a:lnTo>
                  <a:lnTo>
                    <a:pt x="536" y="299"/>
                  </a:lnTo>
                  <a:lnTo>
                    <a:pt x="526" y="258"/>
                  </a:lnTo>
                  <a:lnTo>
                    <a:pt x="515" y="207"/>
                  </a:lnTo>
                  <a:lnTo>
                    <a:pt x="492" y="186"/>
                  </a:lnTo>
                  <a:lnTo>
                    <a:pt x="460" y="155"/>
                  </a:lnTo>
                  <a:lnTo>
                    <a:pt x="471" y="124"/>
                  </a:lnTo>
                  <a:lnTo>
                    <a:pt x="492" y="93"/>
                  </a:lnTo>
                  <a:lnTo>
                    <a:pt x="526" y="31"/>
                  </a:lnTo>
                  <a:lnTo>
                    <a:pt x="569" y="0"/>
                  </a:lnTo>
                  <a:lnTo>
                    <a:pt x="580" y="10"/>
                  </a:lnTo>
                  <a:lnTo>
                    <a:pt x="569" y="31"/>
                  </a:lnTo>
                  <a:lnTo>
                    <a:pt x="558" y="72"/>
                  </a:lnTo>
                  <a:lnTo>
                    <a:pt x="558" y="103"/>
                  </a:lnTo>
                  <a:lnTo>
                    <a:pt x="547" y="134"/>
                  </a:lnTo>
                  <a:lnTo>
                    <a:pt x="613" y="155"/>
                  </a:lnTo>
                  <a:lnTo>
                    <a:pt x="624" y="176"/>
                  </a:lnTo>
                  <a:lnTo>
                    <a:pt x="646" y="197"/>
                  </a:lnTo>
                  <a:lnTo>
                    <a:pt x="624" y="237"/>
                  </a:lnTo>
                  <a:lnTo>
                    <a:pt x="624" y="268"/>
                  </a:lnTo>
                  <a:lnTo>
                    <a:pt x="646" y="258"/>
                  </a:lnTo>
                  <a:lnTo>
                    <a:pt x="690" y="248"/>
                  </a:lnTo>
                  <a:lnTo>
                    <a:pt x="712" y="237"/>
                  </a:lnTo>
                  <a:lnTo>
                    <a:pt x="723" y="258"/>
                  </a:lnTo>
                  <a:lnTo>
                    <a:pt x="745" y="258"/>
                  </a:lnTo>
                  <a:lnTo>
                    <a:pt x="789" y="237"/>
                  </a:lnTo>
                  <a:lnTo>
                    <a:pt x="821" y="217"/>
                  </a:lnTo>
                  <a:lnTo>
                    <a:pt x="843" y="207"/>
                  </a:lnTo>
                  <a:lnTo>
                    <a:pt x="832" y="176"/>
                  </a:lnTo>
                  <a:lnTo>
                    <a:pt x="865" y="155"/>
                  </a:lnTo>
                  <a:lnTo>
                    <a:pt x="883" y="11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1" name="Freeform 45"/>
            <p:cNvSpPr>
              <a:spLocks/>
            </p:cNvSpPr>
            <p:nvPr/>
          </p:nvSpPr>
          <p:spPr bwMode="auto">
            <a:xfrm>
              <a:off x="3532" y="776"/>
              <a:ext cx="509" cy="137"/>
            </a:xfrm>
            <a:custGeom>
              <a:avLst/>
              <a:gdLst>
                <a:gd name="T0" fmla="*/ 0 w 1528"/>
                <a:gd name="T1" fmla="*/ 5 h 411"/>
                <a:gd name="T2" fmla="*/ 7 w 1528"/>
                <a:gd name="T3" fmla="*/ 6 h 411"/>
                <a:gd name="T4" fmla="*/ 10 w 1528"/>
                <a:gd name="T5" fmla="*/ 8 h 411"/>
                <a:gd name="T6" fmla="*/ 11 w 1528"/>
                <a:gd name="T7" fmla="*/ 12 h 411"/>
                <a:gd name="T8" fmla="*/ 12 w 1528"/>
                <a:gd name="T9" fmla="*/ 15 h 411"/>
                <a:gd name="T10" fmla="*/ 17 w 1528"/>
                <a:gd name="T11" fmla="*/ 15 h 411"/>
                <a:gd name="T12" fmla="*/ 22 w 1528"/>
                <a:gd name="T13" fmla="*/ 14 h 411"/>
                <a:gd name="T14" fmla="*/ 25 w 1528"/>
                <a:gd name="T15" fmla="*/ 11 h 411"/>
                <a:gd name="T16" fmla="*/ 29 w 1528"/>
                <a:gd name="T17" fmla="*/ 7 h 411"/>
                <a:gd name="T18" fmla="*/ 29 w 1528"/>
                <a:gd name="T19" fmla="*/ 4 h 411"/>
                <a:gd name="T20" fmla="*/ 34 w 1528"/>
                <a:gd name="T21" fmla="*/ 0 h 411"/>
                <a:gd name="T22" fmla="*/ 39 w 1528"/>
                <a:gd name="T23" fmla="*/ 0 h 411"/>
                <a:gd name="T24" fmla="*/ 44 w 1528"/>
                <a:gd name="T25" fmla="*/ 1 h 411"/>
                <a:gd name="T26" fmla="*/ 47 w 1528"/>
                <a:gd name="T27" fmla="*/ 1 h 411"/>
                <a:gd name="T28" fmla="*/ 51 w 1528"/>
                <a:gd name="T29" fmla="*/ 0 h 411"/>
                <a:gd name="T30" fmla="*/ 57 w 1528"/>
                <a:gd name="T31" fmla="*/ 0 h 4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8"/>
                <a:gd name="T49" fmla="*/ 0 h 411"/>
                <a:gd name="T50" fmla="*/ 1528 w 1528"/>
                <a:gd name="T51" fmla="*/ 411 h 4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8" h="411">
                  <a:moveTo>
                    <a:pt x="0" y="130"/>
                  </a:moveTo>
                  <a:lnTo>
                    <a:pt x="193" y="163"/>
                  </a:lnTo>
                  <a:lnTo>
                    <a:pt x="259" y="225"/>
                  </a:lnTo>
                  <a:lnTo>
                    <a:pt x="291" y="318"/>
                  </a:lnTo>
                  <a:lnTo>
                    <a:pt x="324" y="411"/>
                  </a:lnTo>
                  <a:lnTo>
                    <a:pt x="455" y="411"/>
                  </a:lnTo>
                  <a:lnTo>
                    <a:pt x="586" y="380"/>
                  </a:lnTo>
                  <a:lnTo>
                    <a:pt x="684" y="287"/>
                  </a:lnTo>
                  <a:lnTo>
                    <a:pt x="783" y="194"/>
                  </a:lnTo>
                  <a:lnTo>
                    <a:pt x="783" y="101"/>
                  </a:lnTo>
                  <a:lnTo>
                    <a:pt x="914" y="8"/>
                  </a:lnTo>
                  <a:lnTo>
                    <a:pt x="1045" y="8"/>
                  </a:lnTo>
                  <a:lnTo>
                    <a:pt x="1176" y="39"/>
                  </a:lnTo>
                  <a:lnTo>
                    <a:pt x="1274" y="39"/>
                  </a:lnTo>
                  <a:lnTo>
                    <a:pt x="1390" y="0"/>
                  </a:lnTo>
                  <a:lnTo>
                    <a:pt x="1528" y="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2" name="Freeform 46"/>
            <p:cNvSpPr>
              <a:spLocks/>
            </p:cNvSpPr>
            <p:nvPr/>
          </p:nvSpPr>
          <p:spPr bwMode="auto">
            <a:xfrm>
              <a:off x="3935" y="781"/>
              <a:ext cx="248" cy="297"/>
            </a:xfrm>
            <a:custGeom>
              <a:avLst/>
              <a:gdLst>
                <a:gd name="T0" fmla="*/ 52 w 248"/>
                <a:gd name="T1" fmla="*/ 0 h 297"/>
                <a:gd name="T2" fmla="*/ 44 w 248"/>
                <a:gd name="T3" fmla="*/ 60 h 297"/>
                <a:gd name="T4" fmla="*/ 22 w 248"/>
                <a:gd name="T5" fmla="*/ 101 h 297"/>
                <a:gd name="T6" fmla="*/ 0 w 248"/>
                <a:gd name="T7" fmla="*/ 132 h 297"/>
                <a:gd name="T8" fmla="*/ 0 w 248"/>
                <a:gd name="T9" fmla="*/ 173 h 297"/>
                <a:gd name="T10" fmla="*/ 22 w 248"/>
                <a:gd name="T11" fmla="*/ 194 h 297"/>
                <a:gd name="T12" fmla="*/ 44 w 248"/>
                <a:gd name="T13" fmla="*/ 194 h 297"/>
                <a:gd name="T14" fmla="*/ 77 w 248"/>
                <a:gd name="T15" fmla="*/ 235 h 297"/>
                <a:gd name="T16" fmla="*/ 88 w 248"/>
                <a:gd name="T17" fmla="*/ 276 h 297"/>
                <a:gd name="T18" fmla="*/ 120 w 248"/>
                <a:gd name="T19" fmla="*/ 297 h 297"/>
                <a:gd name="T20" fmla="*/ 142 w 248"/>
                <a:gd name="T21" fmla="*/ 297 h 297"/>
                <a:gd name="T22" fmla="*/ 175 w 248"/>
                <a:gd name="T23" fmla="*/ 297 h 297"/>
                <a:gd name="T24" fmla="*/ 196 w 248"/>
                <a:gd name="T25" fmla="*/ 287 h 297"/>
                <a:gd name="T26" fmla="*/ 248 w 248"/>
                <a:gd name="T27" fmla="*/ 273 h 2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8"/>
                <a:gd name="T43" fmla="*/ 0 h 297"/>
                <a:gd name="T44" fmla="*/ 248 w 248"/>
                <a:gd name="T45" fmla="*/ 297 h 2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8" h="297">
                  <a:moveTo>
                    <a:pt x="52" y="0"/>
                  </a:moveTo>
                  <a:lnTo>
                    <a:pt x="44" y="60"/>
                  </a:lnTo>
                  <a:lnTo>
                    <a:pt x="22" y="101"/>
                  </a:lnTo>
                  <a:lnTo>
                    <a:pt x="0" y="132"/>
                  </a:lnTo>
                  <a:lnTo>
                    <a:pt x="0" y="173"/>
                  </a:lnTo>
                  <a:lnTo>
                    <a:pt x="22" y="194"/>
                  </a:lnTo>
                  <a:lnTo>
                    <a:pt x="44" y="194"/>
                  </a:lnTo>
                  <a:lnTo>
                    <a:pt x="77" y="235"/>
                  </a:lnTo>
                  <a:lnTo>
                    <a:pt x="88" y="276"/>
                  </a:lnTo>
                  <a:lnTo>
                    <a:pt x="120" y="297"/>
                  </a:lnTo>
                  <a:lnTo>
                    <a:pt x="142" y="297"/>
                  </a:lnTo>
                  <a:lnTo>
                    <a:pt x="175" y="297"/>
                  </a:lnTo>
                  <a:lnTo>
                    <a:pt x="196" y="287"/>
                  </a:lnTo>
                  <a:lnTo>
                    <a:pt x="248" y="273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3" name="Freeform 47"/>
            <p:cNvSpPr>
              <a:spLocks/>
            </p:cNvSpPr>
            <p:nvPr/>
          </p:nvSpPr>
          <p:spPr bwMode="auto">
            <a:xfrm>
              <a:off x="3331" y="913"/>
              <a:ext cx="495" cy="527"/>
            </a:xfrm>
            <a:custGeom>
              <a:avLst/>
              <a:gdLst>
                <a:gd name="T0" fmla="*/ 6 w 1483"/>
                <a:gd name="T1" fmla="*/ 0 h 1581"/>
                <a:gd name="T2" fmla="*/ 15 w 1483"/>
                <a:gd name="T3" fmla="*/ 5 h 1581"/>
                <a:gd name="T4" fmla="*/ 20 w 1483"/>
                <a:gd name="T5" fmla="*/ 8 h 1581"/>
                <a:gd name="T6" fmla="*/ 22 w 1483"/>
                <a:gd name="T7" fmla="*/ 13 h 1581"/>
                <a:gd name="T8" fmla="*/ 25 w 1483"/>
                <a:gd name="T9" fmla="*/ 15 h 1581"/>
                <a:gd name="T10" fmla="*/ 27 w 1483"/>
                <a:gd name="T11" fmla="*/ 18 h 1581"/>
                <a:gd name="T12" fmla="*/ 29 w 1483"/>
                <a:gd name="T13" fmla="*/ 23 h 1581"/>
                <a:gd name="T14" fmla="*/ 34 w 1483"/>
                <a:gd name="T15" fmla="*/ 25 h 1581"/>
                <a:gd name="T16" fmla="*/ 42 w 1483"/>
                <a:gd name="T17" fmla="*/ 26 h 1581"/>
                <a:gd name="T18" fmla="*/ 49 w 1483"/>
                <a:gd name="T19" fmla="*/ 28 h 1581"/>
                <a:gd name="T20" fmla="*/ 53 w 1483"/>
                <a:gd name="T21" fmla="*/ 29 h 1581"/>
                <a:gd name="T22" fmla="*/ 55 w 1483"/>
                <a:gd name="T23" fmla="*/ 31 h 1581"/>
                <a:gd name="T24" fmla="*/ 50 w 1483"/>
                <a:gd name="T25" fmla="*/ 32 h 1581"/>
                <a:gd name="T26" fmla="*/ 51 w 1483"/>
                <a:gd name="T27" fmla="*/ 37 h 1581"/>
                <a:gd name="T28" fmla="*/ 48 w 1483"/>
                <a:gd name="T29" fmla="*/ 39 h 1581"/>
                <a:gd name="T30" fmla="*/ 51 w 1483"/>
                <a:gd name="T31" fmla="*/ 41 h 1581"/>
                <a:gd name="T32" fmla="*/ 55 w 1483"/>
                <a:gd name="T33" fmla="*/ 44 h 1581"/>
                <a:gd name="T34" fmla="*/ 53 w 1483"/>
                <a:gd name="T35" fmla="*/ 48 h 1581"/>
                <a:gd name="T36" fmla="*/ 48 w 1483"/>
                <a:gd name="T37" fmla="*/ 48 h 1581"/>
                <a:gd name="T38" fmla="*/ 42 w 1483"/>
                <a:gd name="T39" fmla="*/ 46 h 1581"/>
                <a:gd name="T40" fmla="*/ 39 w 1483"/>
                <a:gd name="T41" fmla="*/ 46 h 1581"/>
                <a:gd name="T42" fmla="*/ 36 w 1483"/>
                <a:gd name="T43" fmla="*/ 47 h 1581"/>
                <a:gd name="T44" fmla="*/ 31 w 1483"/>
                <a:gd name="T45" fmla="*/ 49 h 1581"/>
                <a:gd name="T46" fmla="*/ 26 w 1483"/>
                <a:gd name="T47" fmla="*/ 49 h 1581"/>
                <a:gd name="T48" fmla="*/ 22 w 1483"/>
                <a:gd name="T49" fmla="*/ 51 h 1581"/>
                <a:gd name="T50" fmla="*/ 23 w 1483"/>
                <a:gd name="T51" fmla="*/ 55 h 1581"/>
                <a:gd name="T52" fmla="*/ 19 w 1483"/>
                <a:gd name="T53" fmla="*/ 56 h 1581"/>
                <a:gd name="T54" fmla="*/ 14 w 1483"/>
                <a:gd name="T55" fmla="*/ 57 h 1581"/>
                <a:gd name="T56" fmla="*/ 9 w 1483"/>
                <a:gd name="T57" fmla="*/ 59 h 1581"/>
                <a:gd name="T58" fmla="*/ 4 w 1483"/>
                <a:gd name="T59" fmla="*/ 57 h 1581"/>
                <a:gd name="T60" fmla="*/ 0 w 1483"/>
                <a:gd name="T61" fmla="*/ 57 h 15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83"/>
                <a:gd name="T94" fmla="*/ 0 h 1581"/>
                <a:gd name="T95" fmla="*/ 1483 w 1483"/>
                <a:gd name="T96" fmla="*/ 1581 h 15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83" h="1581">
                  <a:moveTo>
                    <a:pt x="171" y="0"/>
                  </a:moveTo>
                  <a:lnTo>
                    <a:pt x="400" y="124"/>
                  </a:lnTo>
                  <a:lnTo>
                    <a:pt x="531" y="218"/>
                  </a:lnTo>
                  <a:lnTo>
                    <a:pt x="597" y="341"/>
                  </a:lnTo>
                  <a:lnTo>
                    <a:pt x="662" y="403"/>
                  </a:lnTo>
                  <a:lnTo>
                    <a:pt x="729" y="496"/>
                  </a:lnTo>
                  <a:lnTo>
                    <a:pt x="794" y="620"/>
                  </a:lnTo>
                  <a:lnTo>
                    <a:pt x="925" y="682"/>
                  </a:lnTo>
                  <a:lnTo>
                    <a:pt x="1122" y="713"/>
                  </a:lnTo>
                  <a:lnTo>
                    <a:pt x="1318" y="744"/>
                  </a:lnTo>
                  <a:lnTo>
                    <a:pt x="1417" y="775"/>
                  </a:lnTo>
                  <a:lnTo>
                    <a:pt x="1483" y="838"/>
                  </a:lnTo>
                  <a:lnTo>
                    <a:pt x="1352" y="868"/>
                  </a:lnTo>
                  <a:lnTo>
                    <a:pt x="1384" y="992"/>
                  </a:lnTo>
                  <a:lnTo>
                    <a:pt x="1285" y="1054"/>
                  </a:lnTo>
                  <a:lnTo>
                    <a:pt x="1384" y="1116"/>
                  </a:lnTo>
                  <a:lnTo>
                    <a:pt x="1483" y="1178"/>
                  </a:lnTo>
                  <a:lnTo>
                    <a:pt x="1417" y="1303"/>
                  </a:lnTo>
                  <a:lnTo>
                    <a:pt x="1285" y="1303"/>
                  </a:lnTo>
                  <a:lnTo>
                    <a:pt x="1122" y="1240"/>
                  </a:lnTo>
                  <a:lnTo>
                    <a:pt x="1056" y="1240"/>
                  </a:lnTo>
                  <a:lnTo>
                    <a:pt x="958" y="1272"/>
                  </a:lnTo>
                  <a:lnTo>
                    <a:pt x="827" y="1334"/>
                  </a:lnTo>
                  <a:lnTo>
                    <a:pt x="695" y="1334"/>
                  </a:lnTo>
                  <a:lnTo>
                    <a:pt x="597" y="1365"/>
                  </a:lnTo>
                  <a:lnTo>
                    <a:pt x="630" y="1488"/>
                  </a:lnTo>
                  <a:lnTo>
                    <a:pt x="499" y="1519"/>
                  </a:lnTo>
                  <a:lnTo>
                    <a:pt x="368" y="1550"/>
                  </a:lnTo>
                  <a:lnTo>
                    <a:pt x="237" y="1581"/>
                  </a:lnTo>
                  <a:lnTo>
                    <a:pt x="106" y="1550"/>
                  </a:lnTo>
                  <a:lnTo>
                    <a:pt x="0" y="153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4" name="Freeform 48"/>
            <p:cNvSpPr>
              <a:spLocks/>
            </p:cNvSpPr>
            <p:nvPr/>
          </p:nvSpPr>
          <p:spPr bwMode="auto">
            <a:xfrm>
              <a:off x="3574" y="2009"/>
              <a:ext cx="558" cy="383"/>
            </a:xfrm>
            <a:custGeom>
              <a:avLst/>
              <a:gdLst>
                <a:gd name="T0" fmla="*/ 0 w 1674"/>
                <a:gd name="T1" fmla="*/ 0 h 1147"/>
                <a:gd name="T2" fmla="*/ 2 w 1674"/>
                <a:gd name="T3" fmla="*/ 3 h 1147"/>
                <a:gd name="T4" fmla="*/ 2 w 1674"/>
                <a:gd name="T5" fmla="*/ 7 h 1147"/>
                <a:gd name="T6" fmla="*/ 9 w 1674"/>
                <a:gd name="T7" fmla="*/ 10 h 1147"/>
                <a:gd name="T8" fmla="*/ 15 w 1674"/>
                <a:gd name="T9" fmla="*/ 14 h 1147"/>
                <a:gd name="T10" fmla="*/ 17 w 1674"/>
                <a:gd name="T11" fmla="*/ 18 h 1147"/>
                <a:gd name="T12" fmla="*/ 18 w 1674"/>
                <a:gd name="T13" fmla="*/ 24 h 1147"/>
                <a:gd name="T14" fmla="*/ 17 w 1674"/>
                <a:gd name="T15" fmla="*/ 31 h 1147"/>
                <a:gd name="T16" fmla="*/ 18 w 1674"/>
                <a:gd name="T17" fmla="*/ 35 h 1147"/>
                <a:gd name="T18" fmla="*/ 24 w 1674"/>
                <a:gd name="T19" fmla="*/ 38 h 1147"/>
                <a:gd name="T20" fmla="*/ 33 w 1674"/>
                <a:gd name="T21" fmla="*/ 39 h 1147"/>
                <a:gd name="T22" fmla="*/ 43 w 1674"/>
                <a:gd name="T23" fmla="*/ 39 h 1147"/>
                <a:gd name="T24" fmla="*/ 52 w 1674"/>
                <a:gd name="T25" fmla="*/ 40 h 1147"/>
                <a:gd name="T26" fmla="*/ 58 w 1674"/>
                <a:gd name="T27" fmla="*/ 41 h 1147"/>
                <a:gd name="T28" fmla="*/ 61 w 1674"/>
                <a:gd name="T29" fmla="*/ 43 h 1147"/>
                <a:gd name="T30" fmla="*/ 62 w 1674"/>
                <a:gd name="T31" fmla="*/ 43 h 11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74"/>
                <a:gd name="T49" fmla="*/ 0 h 1147"/>
                <a:gd name="T50" fmla="*/ 1674 w 1674"/>
                <a:gd name="T51" fmla="*/ 1147 h 11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74" h="1147">
                  <a:moveTo>
                    <a:pt x="0" y="0"/>
                  </a:moveTo>
                  <a:lnTo>
                    <a:pt x="67" y="93"/>
                  </a:lnTo>
                  <a:lnTo>
                    <a:pt x="67" y="186"/>
                  </a:lnTo>
                  <a:lnTo>
                    <a:pt x="231" y="279"/>
                  </a:lnTo>
                  <a:lnTo>
                    <a:pt x="395" y="372"/>
                  </a:lnTo>
                  <a:lnTo>
                    <a:pt x="460" y="497"/>
                  </a:lnTo>
                  <a:lnTo>
                    <a:pt x="493" y="650"/>
                  </a:lnTo>
                  <a:lnTo>
                    <a:pt x="460" y="837"/>
                  </a:lnTo>
                  <a:lnTo>
                    <a:pt x="493" y="930"/>
                  </a:lnTo>
                  <a:lnTo>
                    <a:pt x="657" y="1023"/>
                  </a:lnTo>
                  <a:lnTo>
                    <a:pt x="887" y="1053"/>
                  </a:lnTo>
                  <a:lnTo>
                    <a:pt x="1148" y="1053"/>
                  </a:lnTo>
                  <a:lnTo>
                    <a:pt x="1411" y="1084"/>
                  </a:lnTo>
                  <a:lnTo>
                    <a:pt x="1575" y="1115"/>
                  </a:lnTo>
                  <a:lnTo>
                    <a:pt x="1640" y="1147"/>
                  </a:lnTo>
                  <a:lnTo>
                    <a:pt x="1674" y="1147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5" name="Freeform 49"/>
            <p:cNvSpPr>
              <a:spLocks/>
            </p:cNvSpPr>
            <p:nvPr/>
          </p:nvSpPr>
          <p:spPr bwMode="auto">
            <a:xfrm>
              <a:off x="3476" y="2216"/>
              <a:ext cx="311" cy="248"/>
            </a:xfrm>
            <a:custGeom>
              <a:avLst/>
              <a:gdLst>
                <a:gd name="T0" fmla="*/ 0 w 311"/>
                <a:gd name="T1" fmla="*/ 0 h 248"/>
                <a:gd name="T2" fmla="*/ 33 w 311"/>
                <a:gd name="T3" fmla="*/ 42 h 248"/>
                <a:gd name="T4" fmla="*/ 76 w 311"/>
                <a:gd name="T5" fmla="*/ 73 h 248"/>
                <a:gd name="T6" fmla="*/ 120 w 311"/>
                <a:gd name="T7" fmla="*/ 83 h 248"/>
                <a:gd name="T8" fmla="*/ 120 w 311"/>
                <a:gd name="T9" fmla="*/ 114 h 248"/>
                <a:gd name="T10" fmla="*/ 99 w 311"/>
                <a:gd name="T11" fmla="*/ 144 h 248"/>
                <a:gd name="T12" fmla="*/ 87 w 311"/>
                <a:gd name="T13" fmla="*/ 165 h 248"/>
                <a:gd name="T14" fmla="*/ 99 w 311"/>
                <a:gd name="T15" fmla="*/ 207 h 248"/>
                <a:gd name="T16" fmla="*/ 131 w 311"/>
                <a:gd name="T17" fmla="*/ 248 h 248"/>
                <a:gd name="T18" fmla="*/ 175 w 311"/>
                <a:gd name="T19" fmla="*/ 237 h 248"/>
                <a:gd name="T20" fmla="*/ 186 w 311"/>
                <a:gd name="T21" fmla="*/ 186 h 248"/>
                <a:gd name="T22" fmla="*/ 218 w 311"/>
                <a:gd name="T23" fmla="*/ 165 h 248"/>
                <a:gd name="T24" fmla="*/ 273 w 311"/>
                <a:gd name="T25" fmla="*/ 144 h 248"/>
                <a:gd name="T26" fmla="*/ 311 w 311"/>
                <a:gd name="T27" fmla="*/ 136 h 2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1"/>
                <a:gd name="T43" fmla="*/ 0 h 248"/>
                <a:gd name="T44" fmla="*/ 311 w 311"/>
                <a:gd name="T45" fmla="*/ 248 h 2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1" h="248">
                  <a:moveTo>
                    <a:pt x="0" y="0"/>
                  </a:moveTo>
                  <a:lnTo>
                    <a:pt x="33" y="42"/>
                  </a:lnTo>
                  <a:lnTo>
                    <a:pt x="76" y="73"/>
                  </a:lnTo>
                  <a:lnTo>
                    <a:pt x="120" y="83"/>
                  </a:lnTo>
                  <a:lnTo>
                    <a:pt x="120" y="114"/>
                  </a:lnTo>
                  <a:lnTo>
                    <a:pt x="99" y="144"/>
                  </a:lnTo>
                  <a:lnTo>
                    <a:pt x="87" y="165"/>
                  </a:lnTo>
                  <a:lnTo>
                    <a:pt x="99" y="207"/>
                  </a:lnTo>
                  <a:lnTo>
                    <a:pt x="131" y="248"/>
                  </a:lnTo>
                  <a:lnTo>
                    <a:pt x="175" y="237"/>
                  </a:lnTo>
                  <a:lnTo>
                    <a:pt x="186" y="186"/>
                  </a:lnTo>
                  <a:lnTo>
                    <a:pt x="218" y="165"/>
                  </a:lnTo>
                  <a:lnTo>
                    <a:pt x="273" y="144"/>
                  </a:lnTo>
                  <a:lnTo>
                    <a:pt x="311" y="13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6" name="Freeform 50"/>
            <p:cNvSpPr>
              <a:spLocks/>
            </p:cNvSpPr>
            <p:nvPr/>
          </p:nvSpPr>
          <p:spPr bwMode="auto">
            <a:xfrm>
              <a:off x="3508" y="2475"/>
              <a:ext cx="427" cy="196"/>
            </a:xfrm>
            <a:custGeom>
              <a:avLst/>
              <a:gdLst>
                <a:gd name="T0" fmla="*/ 11 w 1279"/>
                <a:gd name="T1" fmla="*/ 0 h 589"/>
                <a:gd name="T2" fmla="*/ 7 w 1279"/>
                <a:gd name="T3" fmla="*/ 3 h 589"/>
                <a:gd name="T4" fmla="*/ 5 w 1279"/>
                <a:gd name="T5" fmla="*/ 7 h 589"/>
                <a:gd name="T6" fmla="*/ 0 w 1279"/>
                <a:gd name="T7" fmla="*/ 8 h 589"/>
                <a:gd name="T8" fmla="*/ 1 w 1279"/>
                <a:gd name="T9" fmla="*/ 11 h 589"/>
                <a:gd name="T10" fmla="*/ 6 w 1279"/>
                <a:gd name="T11" fmla="*/ 14 h 589"/>
                <a:gd name="T12" fmla="*/ 9 w 1279"/>
                <a:gd name="T13" fmla="*/ 17 h 589"/>
                <a:gd name="T14" fmla="*/ 13 w 1279"/>
                <a:gd name="T15" fmla="*/ 17 h 589"/>
                <a:gd name="T16" fmla="*/ 21 w 1279"/>
                <a:gd name="T17" fmla="*/ 21 h 589"/>
                <a:gd name="T18" fmla="*/ 27 w 1279"/>
                <a:gd name="T19" fmla="*/ 22 h 589"/>
                <a:gd name="T20" fmla="*/ 33 w 1279"/>
                <a:gd name="T21" fmla="*/ 22 h 589"/>
                <a:gd name="T22" fmla="*/ 40 w 1279"/>
                <a:gd name="T23" fmla="*/ 22 h 589"/>
                <a:gd name="T24" fmla="*/ 45 w 1279"/>
                <a:gd name="T25" fmla="*/ 21 h 589"/>
                <a:gd name="T26" fmla="*/ 48 w 1279"/>
                <a:gd name="T27" fmla="*/ 21 h 5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79"/>
                <a:gd name="T43" fmla="*/ 0 h 589"/>
                <a:gd name="T44" fmla="*/ 1279 w 1279"/>
                <a:gd name="T45" fmla="*/ 589 h 5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79" h="589">
                  <a:moveTo>
                    <a:pt x="296" y="0"/>
                  </a:moveTo>
                  <a:lnTo>
                    <a:pt x="198" y="93"/>
                  </a:lnTo>
                  <a:lnTo>
                    <a:pt x="131" y="186"/>
                  </a:lnTo>
                  <a:lnTo>
                    <a:pt x="0" y="218"/>
                  </a:lnTo>
                  <a:lnTo>
                    <a:pt x="33" y="310"/>
                  </a:lnTo>
                  <a:lnTo>
                    <a:pt x="164" y="371"/>
                  </a:lnTo>
                  <a:lnTo>
                    <a:pt x="230" y="465"/>
                  </a:lnTo>
                  <a:lnTo>
                    <a:pt x="361" y="465"/>
                  </a:lnTo>
                  <a:lnTo>
                    <a:pt x="558" y="558"/>
                  </a:lnTo>
                  <a:lnTo>
                    <a:pt x="721" y="589"/>
                  </a:lnTo>
                  <a:lnTo>
                    <a:pt x="886" y="589"/>
                  </a:lnTo>
                  <a:lnTo>
                    <a:pt x="1083" y="589"/>
                  </a:lnTo>
                  <a:lnTo>
                    <a:pt x="1213" y="558"/>
                  </a:lnTo>
                  <a:lnTo>
                    <a:pt x="1279" y="55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7" name="Freeform 51"/>
            <p:cNvSpPr>
              <a:spLocks/>
            </p:cNvSpPr>
            <p:nvPr/>
          </p:nvSpPr>
          <p:spPr bwMode="auto">
            <a:xfrm>
              <a:off x="3443" y="2257"/>
              <a:ext cx="76" cy="321"/>
            </a:xfrm>
            <a:custGeom>
              <a:avLst/>
              <a:gdLst>
                <a:gd name="T0" fmla="*/ 6 w 229"/>
                <a:gd name="T1" fmla="*/ 0 h 961"/>
                <a:gd name="T2" fmla="*/ 8 w 229"/>
                <a:gd name="T3" fmla="*/ 6 h 961"/>
                <a:gd name="T4" fmla="*/ 2 w 229"/>
                <a:gd name="T5" fmla="*/ 8 h 961"/>
                <a:gd name="T6" fmla="*/ 0 w 229"/>
                <a:gd name="T7" fmla="*/ 13 h 961"/>
                <a:gd name="T8" fmla="*/ 0 w 229"/>
                <a:gd name="T9" fmla="*/ 18 h 961"/>
                <a:gd name="T10" fmla="*/ 2 w 229"/>
                <a:gd name="T11" fmla="*/ 23 h 961"/>
                <a:gd name="T12" fmla="*/ 4 w 229"/>
                <a:gd name="T13" fmla="*/ 28 h 961"/>
                <a:gd name="T14" fmla="*/ 4 w 229"/>
                <a:gd name="T15" fmla="*/ 31 h 961"/>
                <a:gd name="T16" fmla="*/ 1 w 229"/>
                <a:gd name="T17" fmla="*/ 33 h 961"/>
                <a:gd name="T18" fmla="*/ 1 w 229"/>
                <a:gd name="T19" fmla="*/ 36 h 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961"/>
                <a:gd name="T32" fmla="*/ 229 w 229"/>
                <a:gd name="T33" fmla="*/ 961 h 9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961">
                  <a:moveTo>
                    <a:pt x="164" y="0"/>
                  </a:moveTo>
                  <a:lnTo>
                    <a:pt x="229" y="155"/>
                  </a:lnTo>
                  <a:lnTo>
                    <a:pt x="65" y="217"/>
                  </a:lnTo>
                  <a:lnTo>
                    <a:pt x="0" y="340"/>
                  </a:lnTo>
                  <a:lnTo>
                    <a:pt x="0" y="496"/>
                  </a:lnTo>
                  <a:lnTo>
                    <a:pt x="65" y="620"/>
                  </a:lnTo>
                  <a:lnTo>
                    <a:pt x="98" y="744"/>
                  </a:lnTo>
                  <a:lnTo>
                    <a:pt x="98" y="837"/>
                  </a:lnTo>
                  <a:lnTo>
                    <a:pt x="33" y="898"/>
                  </a:lnTo>
                  <a:lnTo>
                    <a:pt x="33" y="96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8" name="Freeform 52"/>
            <p:cNvSpPr>
              <a:spLocks/>
            </p:cNvSpPr>
            <p:nvPr/>
          </p:nvSpPr>
          <p:spPr bwMode="auto">
            <a:xfrm>
              <a:off x="3388" y="2578"/>
              <a:ext cx="180" cy="192"/>
            </a:xfrm>
            <a:custGeom>
              <a:avLst/>
              <a:gdLst>
                <a:gd name="T0" fmla="*/ 0 w 180"/>
                <a:gd name="T1" fmla="*/ 20 h 192"/>
                <a:gd name="T2" fmla="*/ 44 w 180"/>
                <a:gd name="T3" fmla="*/ 0 h 192"/>
                <a:gd name="T4" fmla="*/ 76 w 180"/>
                <a:gd name="T5" fmla="*/ 0 h 192"/>
                <a:gd name="T6" fmla="*/ 120 w 180"/>
                <a:gd name="T7" fmla="*/ 0 h 192"/>
                <a:gd name="T8" fmla="*/ 144 w 180"/>
                <a:gd name="T9" fmla="*/ 6 h 192"/>
                <a:gd name="T10" fmla="*/ 180 w 180"/>
                <a:gd name="T11" fmla="*/ 25 h 192"/>
                <a:gd name="T12" fmla="*/ 175 w 180"/>
                <a:gd name="T13" fmla="*/ 72 h 192"/>
                <a:gd name="T14" fmla="*/ 153 w 180"/>
                <a:gd name="T15" fmla="*/ 114 h 192"/>
                <a:gd name="T16" fmla="*/ 131 w 180"/>
                <a:gd name="T17" fmla="*/ 134 h 192"/>
                <a:gd name="T18" fmla="*/ 163 w 180"/>
                <a:gd name="T19" fmla="*/ 192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"/>
                <a:gd name="T31" fmla="*/ 0 h 192"/>
                <a:gd name="T32" fmla="*/ 180 w 180"/>
                <a:gd name="T33" fmla="*/ 192 h 1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" h="192">
                  <a:moveTo>
                    <a:pt x="0" y="20"/>
                  </a:moveTo>
                  <a:lnTo>
                    <a:pt x="44" y="0"/>
                  </a:lnTo>
                  <a:lnTo>
                    <a:pt x="76" y="0"/>
                  </a:lnTo>
                  <a:lnTo>
                    <a:pt x="120" y="0"/>
                  </a:lnTo>
                  <a:lnTo>
                    <a:pt x="144" y="6"/>
                  </a:lnTo>
                  <a:lnTo>
                    <a:pt x="180" y="25"/>
                  </a:lnTo>
                  <a:lnTo>
                    <a:pt x="175" y="72"/>
                  </a:lnTo>
                  <a:lnTo>
                    <a:pt x="153" y="114"/>
                  </a:lnTo>
                  <a:lnTo>
                    <a:pt x="131" y="134"/>
                  </a:lnTo>
                  <a:lnTo>
                    <a:pt x="163" y="19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9" name="Freeform 53"/>
            <p:cNvSpPr>
              <a:spLocks/>
            </p:cNvSpPr>
            <p:nvPr/>
          </p:nvSpPr>
          <p:spPr bwMode="auto">
            <a:xfrm>
              <a:off x="3635" y="2883"/>
              <a:ext cx="37" cy="139"/>
            </a:xfrm>
            <a:custGeom>
              <a:avLst/>
              <a:gdLst>
                <a:gd name="T0" fmla="*/ 0 w 113"/>
                <a:gd name="T1" fmla="*/ 0 h 417"/>
                <a:gd name="T2" fmla="*/ 3 w 113"/>
                <a:gd name="T3" fmla="*/ 5 h 417"/>
                <a:gd name="T4" fmla="*/ 4 w 113"/>
                <a:gd name="T5" fmla="*/ 9 h 417"/>
                <a:gd name="T6" fmla="*/ 3 w 113"/>
                <a:gd name="T7" fmla="*/ 13 h 417"/>
                <a:gd name="T8" fmla="*/ 3 w 113"/>
                <a:gd name="T9" fmla="*/ 1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417"/>
                <a:gd name="T17" fmla="*/ 113 w 113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417">
                  <a:moveTo>
                    <a:pt x="0" y="0"/>
                  </a:moveTo>
                  <a:lnTo>
                    <a:pt x="81" y="139"/>
                  </a:lnTo>
                  <a:lnTo>
                    <a:pt x="113" y="231"/>
                  </a:lnTo>
                  <a:lnTo>
                    <a:pt x="81" y="355"/>
                  </a:lnTo>
                  <a:lnTo>
                    <a:pt x="81" y="417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30" name="Freeform 54"/>
            <p:cNvSpPr>
              <a:spLocks/>
            </p:cNvSpPr>
            <p:nvPr/>
          </p:nvSpPr>
          <p:spPr bwMode="auto">
            <a:xfrm>
              <a:off x="3508" y="2869"/>
              <a:ext cx="141" cy="71"/>
            </a:xfrm>
            <a:custGeom>
              <a:avLst/>
              <a:gdLst>
                <a:gd name="T0" fmla="*/ 16 w 423"/>
                <a:gd name="T1" fmla="*/ 0 h 213"/>
                <a:gd name="T2" fmla="*/ 7 w 423"/>
                <a:gd name="T3" fmla="*/ 8 h 213"/>
                <a:gd name="T4" fmla="*/ 0 w 423"/>
                <a:gd name="T5" fmla="*/ 8 h 213"/>
                <a:gd name="T6" fmla="*/ 0 60000 65536"/>
                <a:gd name="T7" fmla="*/ 0 60000 65536"/>
                <a:gd name="T8" fmla="*/ 0 60000 65536"/>
                <a:gd name="T9" fmla="*/ 0 w 423"/>
                <a:gd name="T10" fmla="*/ 0 h 213"/>
                <a:gd name="T11" fmla="*/ 423 w 423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213">
                  <a:moveTo>
                    <a:pt x="423" y="0"/>
                  </a:moveTo>
                  <a:lnTo>
                    <a:pt x="198" y="213"/>
                  </a:lnTo>
                  <a:lnTo>
                    <a:pt x="0" y="213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31" name="Line 55"/>
            <p:cNvSpPr>
              <a:spLocks noChangeShapeType="1"/>
            </p:cNvSpPr>
            <p:nvPr/>
          </p:nvSpPr>
          <p:spPr bwMode="auto">
            <a:xfrm>
              <a:off x="3574" y="2940"/>
              <a:ext cx="11" cy="1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Freeform 56"/>
            <p:cNvSpPr>
              <a:spLocks/>
            </p:cNvSpPr>
            <p:nvPr/>
          </p:nvSpPr>
          <p:spPr bwMode="auto">
            <a:xfrm>
              <a:off x="2229" y="2123"/>
              <a:ext cx="602" cy="248"/>
            </a:xfrm>
            <a:custGeom>
              <a:avLst/>
              <a:gdLst>
                <a:gd name="T0" fmla="*/ 0 w 1806"/>
                <a:gd name="T1" fmla="*/ 28 h 743"/>
                <a:gd name="T2" fmla="*/ 15 w 1806"/>
                <a:gd name="T3" fmla="*/ 28 h 743"/>
                <a:gd name="T4" fmla="*/ 27 w 1806"/>
                <a:gd name="T5" fmla="*/ 25 h 743"/>
                <a:gd name="T6" fmla="*/ 34 w 1806"/>
                <a:gd name="T7" fmla="*/ 26 h 743"/>
                <a:gd name="T8" fmla="*/ 45 w 1806"/>
                <a:gd name="T9" fmla="*/ 22 h 743"/>
                <a:gd name="T10" fmla="*/ 49 w 1806"/>
                <a:gd name="T11" fmla="*/ 18 h 743"/>
                <a:gd name="T12" fmla="*/ 49 w 1806"/>
                <a:gd name="T13" fmla="*/ 9 h 743"/>
                <a:gd name="T14" fmla="*/ 49 w 1806"/>
                <a:gd name="T15" fmla="*/ 6 h 743"/>
                <a:gd name="T16" fmla="*/ 53 w 1806"/>
                <a:gd name="T17" fmla="*/ 2 h 743"/>
                <a:gd name="T18" fmla="*/ 57 w 1806"/>
                <a:gd name="T19" fmla="*/ 0 h 743"/>
                <a:gd name="T20" fmla="*/ 66 w 1806"/>
                <a:gd name="T21" fmla="*/ 1 h 743"/>
                <a:gd name="T22" fmla="*/ 67 w 1806"/>
                <a:gd name="T23" fmla="*/ 1 h 7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06"/>
                <a:gd name="T37" fmla="*/ 0 h 743"/>
                <a:gd name="T38" fmla="*/ 1806 w 1806"/>
                <a:gd name="T39" fmla="*/ 743 h 7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06" h="743">
                  <a:moveTo>
                    <a:pt x="0" y="743"/>
                  </a:moveTo>
                  <a:lnTo>
                    <a:pt x="394" y="743"/>
                  </a:lnTo>
                  <a:lnTo>
                    <a:pt x="722" y="682"/>
                  </a:lnTo>
                  <a:lnTo>
                    <a:pt x="919" y="712"/>
                  </a:lnTo>
                  <a:lnTo>
                    <a:pt x="1214" y="589"/>
                  </a:lnTo>
                  <a:lnTo>
                    <a:pt x="1313" y="496"/>
                  </a:lnTo>
                  <a:lnTo>
                    <a:pt x="1313" y="248"/>
                  </a:lnTo>
                  <a:lnTo>
                    <a:pt x="1313" y="156"/>
                  </a:lnTo>
                  <a:lnTo>
                    <a:pt x="1444" y="62"/>
                  </a:lnTo>
                  <a:lnTo>
                    <a:pt x="1542" y="0"/>
                  </a:lnTo>
                  <a:lnTo>
                    <a:pt x="1773" y="31"/>
                  </a:lnTo>
                  <a:lnTo>
                    <a:pt x="1806" y="3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33" name="Freeform 57"/>
            <p:cNvSpPr>
              <a:spLocks/>
            </p:cNvSpPr>
            <p:nvPr/>
          </p:nvSpPr>
          <p:spPr bwMode="auto">
            <a:xfrm>
              <a:off x="2699" y="2268"/>
              <a:ext cx="197" cy="413"/>
            </a:xfrm>
            <a:custGeom>
              <a:avLst/>
              <a:gdLst>
                <a:gd name="T0" fmla="*/ 22 w 590"/>
                <a:gd name="T1" fmla="*/ 0 h 1240"/>
                <a:gd name="T2" fmla="*/ 22 w 590"/>
                <a:gd name="T3" fmla="*/ 9 h 1240"/>
                <a:gd name="T4" fmla="*/ 21 w 590"/>
                <a:gd name="T5" fmla="*/ 15 h 1240"/>
                <a:gd name="T6" fmla="*/ 18 w 590"/>
                <a:gd name="T7" fmla="*/ 17 h 1240"/>
                <a:gd name="T8" fmla="*/ 16 w 590"/>
                <a:gd name="T9" fmla="*/ 23 h 1240"/>
                <a:gd name="T10" fmla="*/ 10 w 590"/>
                <a:gd name="T11" fmla="*/ 28 h 1240"/>
                <a:gd name="T12" fmla="*/ 7 w 590"/>
                <a:gd name="T13" fmla="*/ 33 h 1240"/>
                <a:gd name="T14" fmla="*/ 5 w 590"/>
                <a:gd name="T15" fmla="*/ 36 h 1240"/>
                <a:gd name="T16" fmla="*/ 2 w 590"/>
                <a:gd name="T17" fmla="*/ 40 h 1240"/>
                <a:gd name="T18" fmla="*/ 2 w 590"/>
                <a:gd name="T19" fmla="*/ 45 h 1240"/>
                <a:gd name="T20" fmla="*/ 0 w 590"/>
                <a:gd name="T21" fmla="*/ 46 h 1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0"/>
                <a:gd name="T34" fmla="*/ 0 h 1240"/>
                <a:gd name="T35" fmla="*/ 590 w 590"/>
                <a:gd name="T36" fmla="*/ 1240 h 1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0" h="1240">
                  <a:moveTo>
                    <a:pt x="590" y="0"/>
                  </a:moveTo>
                  <a:lnTo>
                    <a:pt x="590" y="248"/>
                  </a:lnTo>
                  <a:lnTo>
                    <a:pt x="558" y="403"/>
                  </a:lnTo>
                  <a:lnTo>
                    <a:pt x="492" y="465"/>
                  </a:lnTo>
                  <a:lnTo>
                    <a:pt x="426" y="620"/>
                  </a:lnTo>
                  <a:lnTo>
                    <a:pt x="263" y="744"/>
                  </a:lnTo>
                  <a:lnTo>
                    <a:pt x="197" y="898"/>
                  </a:lnTo>
                  <a:lnTo>
                    <a:pt x="131" y="960"/>
                  </a:lnTo>
                  <a:lnTo>
                    <a:pt x="65" y="1085"/>
                  </a:lnTo>
                  <a:lnTo>
                    <a:pt x="65" y="1209"/>
                  </a:lnTo>
                  <a:lnTo>
                    <a:pt x="0" y="124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34" name="Freeform 58"/>
            <p:cNvSpPr>
              <a:spLocks/>
            </p:cNvSpPr>
            <p:nvPr/>
          </p:nvSpPr>
          <p:spPr bwMode="auto">
            <a:xfrm>
              <a:off x="2852" y="2588"/>
              <a:ext cx="394" cy="248"/>
            </a:xfrm>
            <a:custGeom>
              <a:avLst/>
              <a:gdLst>
                <a:gd name="T0" fmla="*/ 0 w 1181"/>
                <a:gd name="T1" fmla="*/ 28 h 745"/>
                <a:gd name="T2" fmla="*/ 4 w 1181"/>
                <a:gd name="T3" fmla="*/ 22 h 745"/>
                <a:gd name="T4" fmla="*/ 11 w 1181"/>
                <a:gd name="T5" fmla="*/ 18 h 745"/>
                <a:gd name="T6" fmla="*/ 19 w 1181"/>
                <a:gd name="T7" fmla="*/ 10 h 745"/>
                <a:gd name="T8" fmla="*/ 26 w 1181"/>
                <a:gd name="T9" fmla="*/ 6 h 745"/>
                <a:gd name="T10" fmla="*/ 30 w 1181"/>
                <a:gd name="T11" fmla="*/ 0 h 745"/>
                <a:gd name="T12" fmla="*/ 32 w 1181"/>
                <a:gd name="T13" fmla="*/ 3 h 745"/>
                <a:gd name="T14" fmla="*/ 36 w 1181"/>
                <a:gd name="T15" fmla="*/ 1 h 745"/>
                <a:gd name="T16" fmla="*/ 38 w 1181"/>
                <a:gd name="T17" fmla="*/ 3 h 745"/>
                <a:gd name="T18" fmla="*/ 41 w 1181"/>
                <a:gd name="T19" fmla="*/ 3 h 745"/>
                <a:gd name="T20" fmla="*/ 43 w 1181"/>
                <a:gd name="T21" fmla="*/ 3 h 745"/>
                <a:gd name="T22" fmla="*/ 44 w 1181"/>
                <a:gd name="T23" fmla="*/ 3 h 7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1"/>
                <a:gd name="T37" fmla="*/ 0 h 745"/>
                <a:gd name="T38" fmla="*/ 1181 w 1181"/>
                <a:gd name="T39" fmla="*/ 745 h 7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1" h="745">
                  <a:moveTo>
                    <a:pt x="0" y="745"/>
                  </a:moveTo>
                  <a:lnTo>
                    <a:pt x="99" y="590"/>
                  </a:lnTo>
                  <a:lnTo>
                    <a:pt x="295" y="496"/>
                  </a:lnTo>
                  <a:lnTo>
                    <a:pt x="525" y="280"/>
                  </a:lnTo>
                  <a:lnTo>
                    <a:pt x="688" y="156"/>
                  </a:lnTo>
                  <a:lnTo>
                    <a:pt x="820" y="0"/>
                  </a:lnTo>
                  <a:lnTo>
                    <a:pt x="852" y="94"/>
                  </a:lnTo>
                  <a:lnTo>
                    <a:pt x="984" y="31"/>
                  </a:lnTo>
                  <a:lnTo>
                    <a:pt x="1017" y="94"/>
                  </a:lnTo>
                  <a:lnTo>
                    <a:pt x="1115" y="94"/>
                  </a:lnTo>
                  <a:lnTo>
                    <a:pt x="1148" y="94"/>
                  </a:lnTo>
                  <a:lnTo>
                    <a:pt x="1181" y="9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35" name="Freeform 59"/>
            <p:cNvSpPr>
              <a:spLocks/>
            </p:cNvSpPr>
            <p:nvPr/>
          </p:nvSpPr>
          <p:spPr bwMode="auto">
            <a:xfrm>
              <a:off x="2272" y="2671"/>
              <a:ext cx="219" cy="134"/>
            </a:xfrm>
            <a:custGeom>
              <a:avLst/>
              <a:gdLst>
                <a:gd name="T0" fmla="*/ 0 w 656"/>
                <a:gd name="T1" fmla="*/ 15 h 403"/>
                <a:gd name="T2" fmla="*/ 6 w 656"/>
                <a:gd name="T3" fmla="*/ 14 h 403"/>
                <a:gd name="T4" fmla="*/ 8 w 656"/>
                <a:gd name="T5" fmla="*/ 14 h 403"/>
                <a:gd name="T6" fmla="*/ 13 w 656"/>
                <a:gd name="T7" fmla="*/ 11 h 403"/>
                <a:gd name="T8" fmla="*/ 17 w 656"/>
                <a:gd name="T9" fmla="*/ 11 h 403"/>
                <a:gd name="T10" fmla="*/ 22 w 656"/>
                <a:gd name="T11" fmla="*/ 7 h 403"/>
                <a:gd name="T12" fmla="*/ 24 w 656"/>
                <a:gd name="T13" fmla="*/ 6 h 403"/>
                <a:gd name="T14" fmla="*/ 24 w 656"/>
                <a:gd name="T15" fmla="*/ 3 h 403"/>
                <a:gd name="T16" fmla="*/ 24 w 656"/>
                <a:gd name="T17" fmla="*/ 0 h 4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6"/>
                <a:gd name="T28" fmla="*/ 0 h 403"/>
                <a:gd name="T29" fmla="*/ 656 w 656"/>
                <a:gd name="T30" fmla="*/ 403 h 4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6" h="403">
                  <a:moveTo>
                    <a:pt x="0" y="403"/>
                  </a:moveTo>
                  <a:lnTo>
                    <a:pt x="164" y="372"/>
                  </a:lnTo>
                  <a:lnTo>
                    <a:pt x="229" y="372"/>
                  </a:lnTo>
                  <a:lnTo>
                    <a:pt x="361" y="310"/>
                  </a:lnTo>
                  <a:lnTo>
                    <a:pt x="460" y="310"/>
                  </a:lnTo>
                  <a:lnTo>
                    <a:pt x="590" y="186"/>
                  </a:lnTo>
                  <a:lnTo>
                    <a:pt x="656" y="155"/>
                  </a:lnTo>
                  <a:lnTo>
                    <a:pt x="656" y="93"/>
                  </a:lnTo>
                  <a:lnTo>
                    <a:pt x="656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36" name="Freeform 60"/>
            <p:cNvSpPr>
              <a:spLocks/>
            </p:cNvSpPr>
            <p:nvPr/>
          </p:nvSpPr>
          <p:spPr bwMode="auto">
            <a:xfrm>
              <a:off x="2863" y="2995"/>
              <a:ext cx="337" cy="307"/>
            </a:xfrm>
            <a:custGeom>
              <a:avLst/>
              <a:gdLst>
                <a:gd name="T0" fmla="*/ 0 w 337"/>
                <a:gd name="T1" fmla="*/ 307 h 307"/>
                <a:gd name="T2" fmla="*/ 33 w 337"/>
                <a:gd name="T3" fmla="*/ 265 h 307"/>
                <a:gd name="T4" fmla="*/ 76 w 337"/>
                <a:gd name="T5" fmla="*/ 265 h 307"/>
                <a:gd name="T6" fmla="*/ 109 w 337"/>
                <a:gd name="T7" fmla="*/ 193 h 307"/>
                <a:gd name="T8" fmla="*/ 142 w 337"/>
                <a:gd name="T9" fmla="*/ 152 h 307"/>
                <a:gd name="T10" fmla="*/ 153 w 337"/>
                <a:gd name="T11" fmla="*/ 90 h 307"/>
                <a:gd name="T12" fmla="*/ 186 w 337"/>
                <a:gd name="T13" fmla="*/ 59 h 307"/>
                <a:gd name="T14" fmla="*/ 240 w 337"/>
                <a:gd name="T15" fmla="*/ 38 h 307"/>
                <a:gd name="T16" fmla="*/ 322 w 337"/>
                <a:gd name="T17" fmla="*/ 39 h 307"/>
                <a:gd name="T18" fmla="*/ 337 w 337"/>
                <a:gd name="T19" fmla="*/ 0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7"/>
                <a:gd name="T31" fmla="*/ 0 h 307"/>
                <a:gd name="T32" fmla="*/ 337 w 337"/>
                <a:gd name="T33" fmla="*/ 307 h 3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7" h="307">
                  <a:moveTo>
                    <a:pt x="0" y="307"/>
                  </a:moveTo>
                  <a:lnTo>
                    <a:pt x="33" y="265"/>
                  </a:lnTo>
                  <a:lnTo>
                    <a:pt x="76" y="265"/>
                  </a:lnTo>
                  <a:lnTo>
                    <a:pt x="109" y="193"/>
                  </a:lnTo>
                  <a:lnTo>
                    <a:pt x="142" y="152"/>
                  </a:lnTo>
                  <a:lnTo>
                    <a:pt x="153" y="90"/>
                  </a:lnTo>
                  <a:lnTo>
                    <a:pt x="186" y="59"/>
                  </a:lnTo>
                  <a:lnTo>
                    <a:pt x="240" y="38"/>
                  </a:lnTo>
                  <a:lnTo>
                    <a:pt x="322" y="39"/>
                  </a:lnTo>
                  <a:lnTo>
                    <a:pt x="337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37" name="Freeform 61"/>
            <p:cNvSpPr>
              <a:spLocks/>
            </p:cNvSpPr>
            <p:nvPr/>
          </p:nvSpPr>
          <p:spPr bwMode="auto">
            <a:xfrm>
              <a:off x="3392" y="3043"/>
              <a:ext cx="171" cy="83"/>
            </a:xfrm>
            <a:custGeom>
              <a:avLst/>
              <a:gdLst>
                <a:gd name="T0" fmla="*/ 0 w 512"/>
                <a:gd name="T1" fmla="*/ 2 h 248"/>
                <a:gd name="T2" fmla="*/ 2 w 512"/>
                <a:gd name="T3" fmla="*/ 6 h 248"/>
                <a:gd name="T4" fmla="*/ 7 w 512"/>
                <a:gd name="T5" fmla="*/ 9 h 248"/>
                <a:gd name="T6" fmla="*/ 14 w 512"/>
                <a:gd name="T7" fmla="*/ 9 h 248"/>
                <a:gd name="T8" fmla="*/ 17 w 512"/>
                <a:gd name="T9" fmla="*/ 7 h 248"/>
                <a:gd name="T10" fmla="*/ 19 w 512"/>
                <a:gd name="T11" fmla="*/ 3 h 248"/>
                <a:gd name="T12" fmla="*/ 19 w 512"/>
                <a:gd name="T13" fmla="*/ 0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248"/>
                <a:gd name="T23" fmla="*/ 512 w 512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248">
                  <a:moveTo>
                    <a:pt x="0" y="41"/>
                  </a:moveTo>
                  <a:lnTo>
                    <a:pt x="54" y="155"/>
                  </a:lnTo>
                  <a:lnTo>
                    <a:pt x="185" y="248"/>
                  </a:lnTo>
                  <a:lnTo>
                    <a:pt x="381" y="248"/>
                  </a:lnTo>
                  <a:lnTo>
                    <a:pt x="447" y="186"/>
                  </a:lnTo>
                  <a:lnTo>
                    <a:pt x="512" y="93"/>
                  </a:lnTo>
                  <a:lnTo>
                    <a:pt x="512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38" name="Freeform 62"/>
            <p:cNvSpPr>
              <a:spLocks/>
            </p:cNvSpPr>
            <p:nvPr/>
          </p:nvSpPr>
          <p:spPr bwMode="auto">
            <a:xfrm>
              <a:off x="3508" y="3126"/>
              <a:ext cx="110" cy="93"/>
            </a:xfrm>
            <a:custGeom>
              <a:avLst/>
              <a:gdLst>
                <a:gd name="T0" fmla="*/ 0 w 329"/>
                <a:gd name="T1" fmla="*/ 0 h 279"/>
                <a:gd name="T2" fmla="*/ 7 w 329"/>
                <a:gd name="T3" fmla="*/ 5 h 279"/>
                <a:gd name="T4" fmla="*/ 10 w 329"/>
                <a:gd name="T5" fmla="*/ 6 h 279"/>
                <a:gd name="T6" fmla="*/ 12 w 329"/>
                <a:gd name="T7" fmla="*/ 10 h 2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279"/>
                <a:gd name="T14" fmla="*/ 329 w 329"/>
                <a:gd name="T15" fmla="*/ 279 h 2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279">
                  <a:moveTo>
                    <a:pt x="0" y="0"/>
                  </a:moveTo>
                  <a:lnTo>
                    <a:pt x="198" y="124"/>
                  </a:lnTo>
                  <a:lnTo>
                    <a:pt x="263" y="155"/>
                  </a:lnTo>
                  <a:lnTo>
                    <a:pt x="329" y="27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39" name="Freeform 63"/>
            <p:cNvSpPr>
              <a:spLocks/>
            </p:cNvSpPr>
            <p:nvPr/>
          </p:nvSpPr>
          <p:spPr bwMode="auto">
            <a:xfrm>
              <a:off x="3093" y="3023"/>
              <a:ext cx="87" cy="186"/>
            </a:xfrm>
            <a:custGeom>
              <a:avLst/>
              <a:gdLst>
                <a:gd name="T0" fmla="*/ 10 w 262"/>
                <a:gd name="T1" fmla="*/ 0 h 558"/>
                <a:gd name="T2" fmla="*/ 10 w 262"/>
                <a:gd name="T3" fmla="*/ 5 h 558"/>
                <a:gd name="T4" fmla="*/ 6 w 262"/>
                <a:gd name="T5" fmla="*/ 13 h 558"/>
                <a:gd name="T6" fmla="*/ 0 w 262"/>
                <a:gd name="T7" fmla="*/ 21 h 5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558"/>
                <a:gd name="T14" fmla="*/ 262 w 262"/>
                <a:gd name="T15" fmla="*/ 558 h 5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558">
                  <a:moveTo>
                    <a:pt x="262" y="0"/>
                  </a:moveTo>
                  <a:lnTo>
                    <a:pt x="262" y="125"/>
                  </a:lnTo>
                  <a:lnTo>
                    <a:pt x="163" y="342"/>
                  </a:lnTo>
                  <a:lnTo>
                    <a:pt x="0" y="55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40" name="Freeform 64"/>
            <p:cNvSpPr>
              <a:spLocks/>
            </p:cNvSpPr>
            <p:nvPr/>
          </p:nvSpPr>
          <p:spPr bwMode="auto">
            <a:xfrm>
              <a:off x="2984" y="3137"/>
              <a:ext cx="163" cy="258"/>
            </a:xfrm>
            <a:custGeom>
              <a:avLst/>
              <a:gdLst>
                <a:gd name="T0" fmla="*/ 4 w 491"/>
                <a:gd name="T1" fmla="*/ 0 h 774"/>
                <a:gd name="T2" fmla="*/ 7 w 491"/>
                <a:gd name="T3" fmla="*/ 5 h 774"/>
                <a:gd name="T4" fmla="*/ 11 w 491"/>
                <a:gd name="T5" fmla="*/ 8 h 774"/>
                <a:gd name="T6" fmla="*/ 17 w 491"/>
                <a:gd name="T7" fmla="*/ 10 h 774"/>
                <a:gd name="T8" fmla="*/ 18 w 491"/>
                <a:gd name="T9" fmla="*/ 14 h 774"/>
                <a:gd name="T10" fmla="*/ 13 w 491"/>
                <a:gd name="T11" fmla="*/ 16 h 774"/>
                <a:gd name="T12" fmla="*/ 12 w 491"/>
                <a:gd name="T13" fmla="*/ 20 h 774"/>
                <a:gd name="T14" fmla="*/ 8 w 491"/>
                <a:gd name="T15" fmla="*/ 25 h 774"/>
                <a:gd name="T16" fmla="*/ 1 w 491"/>
                <a:gd name="T17" fmla="*/ 28 h 774"/>
                <a:gd name="T18" fmla="*/ 0 w 491"/>
                <a:gd name="T19" fmla="*/ 29 h 7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1"/>
                <a:gd name="T31" fmla="*/ 0 h 774"/>
                <a:gd name="T32" fmla="*/ 491 w 491"/>
                <a:gd name="T33" fmla="*/ 774 h 7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1" h="774">
                  <a:moveTo>
                    <a:pt x="98" y="0"/>
                  </a:moveTo>
                  <a:lnTo>
                    <a:pt x="197" y="123"/>
                  </a:lnTo>
                  <a:lnTo>
                    <a:pt x="294" y="216"/>
                  </a:lnTo>
                  <a:lnTo>
                    <a:pt x="458" y="278"/>
                  </a:lnTo>
                  <a:lnTo>
                    <a:pt x="491" y="371"/>
                  </a:lnTo>
                  <a:lnTo>
                    <a:pt x="360" y="434"/>
                  </a:lnTo>
                  <a:lnTo>
                    <a:pt x="328" y="527"/>
                  </a:lnTo>
                  <a:lnTo>
                    <a:pt x="229" y="681"/>
                  </a:lnTo>
                  <a:lnTo>
                    <a:pt x="33" y="743"/>
                  </a:lnTo>
                  <a:lnTo>
                    <a:pt x="0" y="77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41" name="Freeform 65"/>
            <p:cNvSpPr>
              <a:spLocks/>
            </p:cNvSpPr>
            <p:nvPr/>
          </p:nvSpPr>
          <p:spPr bwMode="auto">
            <a:xfrm>
              <a:off x="3134" y="3199"/>
              <a:ext cx="132" cy="32"/>
            </a:xfrm>
            <a:custGeom>
              <a:avLst/>
              <a:gdLst>
                <a:gd name="T0" fmla="*/ 0 w 132"/>
                <a:gd name="T1" fmla="*/ 32 h 32"/>
                <a:gd name="T2" fmla="*/ 63 w 132"/>
                <a:gd name="T3" fmla="*/ 21 h 32"/>
                <a:gd name="T4" fmla="*/ 132 w 132"/>
                <a:gd name="T5" fmla="*/ 0 h 32"/>
                <a:gd name="T6" fmla="*/ 0 60000 65536"/>
                <a:gd name="T7" fmla="*/ 0 60000 65536"/>
                <a:gd name="T8" fmla="*/ 0 60000 65536"/>
                <a:gd name="T9" fmla="*/ 0 w 132"/>
                <a:gd name="T10" fmla="*/ 0 h 32"/>
                <a:gd name="T11" fmla="*/ 132 w 132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32">
                  <a:moveTo>
                    <a:pt x="0" y="32"/>
                  </a:moveTo>
                  <a:lnTo>
                    <a:pt x="63" y="21"/>
                  </a:lnTo>
                  <a:lnTo>
                    <a:pt x="132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42" name="Freeform 66"/>
            <p:cNvSpPr>
              <a:spLocks/>
            </p:cNvSpPr>
            <p:nvPr/>
          </p:nvSpPr>
          <p:spPr bwMode="auto">
            <a:xfrm>
              <a:off x="3060" y="3244"/>
              <a:ext cx="215" cy="265"/>
            </a:xfrm>
            <a:custGeom>
              <a:avLst/>
              <a:gdLst>
                <a:gd name="T0" fmla="*/ 215 w 215"/>
                <a:gd name="T1" fmla="*/ 0 h 265"/>
                <a:gd name="T2" fmla="*/ 186 w 215"/>
                <a:gd name="T3" fmla="*/ 6 h 265"/>
                <a:gd name="T4" fmla="*/ 186 w 215"/>
                <a:gd name="T5" fmla="*/ 37 h 265"/>
                <a:gd name="T6" fmla="*/ 186 w 215"/>
                <a:gd name="T7" fmla="*/ 68 h 265"/>
                <a:gd name="T8" fmla="*/ 186 w 215"/>
                <a:gd name="T9" fmla="*/ 109 h 265"/>
                <a:gd name="T10" fmla="*/ 164 w 215"/>
                <a:gd name="T11" fmla="*/ 120 h 265"/>
                <a:gd name="T12" fmla="*/ 121 w 215"/>
                <a:gd name="T13" fmla="*/ 120 h 265"/>
                <a:gd name="T14" fmla="*/ 87 w 215"/>
                <a:gd name="T15" fmla="*/ 130 h 265"/>
                <a:gd name="T16" fmla="*/ 66 w 215"/>
                <a:gd name="T17" fmla="*/ 151 h 265"/>
                <a:gd name="T18" fmla="*/ 55 w 215"/>
                <a:gd name="T19" fmla="*/ 182 h 265"/>
                <a:gd name="T20" fmla="*/ 55 w 215"/>
                <a:gd name="T21" fmla="*/ 213 h 265"/>
                <a:gd name="T22" fmla="*/ 33 w 215"/>
                <a:gd name="T23" fmla="*/ 234 h 265"/>
                <a:gd name="T24" fmla="*/ 0 w 215"/>
                <a:gd name="T25" fmla="*/ 265 h 265"/>
                <a:gd name="T26" fmla="*/ 11 w 215"/>
                <a:gd name="T27" fmla="*/ 254 h 265"/>
                <a:gd name="T28" fmla="*/ 22 w 215"/>
                <a:gd name="T29" fmla="*/ 254 h 2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5"/>
                <a:gd name="T46" fmla="*/ 0 h 265"/>
                <a:gd name="T47" fmla="*/ 215 w 215"/>
                <a:gd name="T48" fmla="*/ 265 h 2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5" h="265">
                  <a:moveTo>
                    <a:pt x="215" y="0"/>
                  </a:moveTo>
                  <a:lnTo>
                    <a:pt x="186" y="6"/>
                  </a:lnTo>
                  <a:lnTo>
                    <a:pt x="186" y="37"/>
                  </a:lnTo>
                  <a:lnTo>
                    <a:pt x="186" y="68"/>
                  </a:lnTo>
                  <a:lnTo>
                    <a:pt x="186" y="109"/>
                  </a:lnTo>
                  <a:lnTo>
                    <a:pt x="164" y="120"/>
                  </a:lnTo>
                  <a:lnTo>
                    <a:pt x="121" y="120"/>
                  </a:lnTo>
                  <a:lnTo>
                    <a:pt x="87" y="130"/>
                  </a:lnTo>
                  <a:lnTo>
                    <a:pt x="66" y="151"/>
                  </a:lnTo>
                  <a:lnTo>
                    <a:pt x="55" y="182"/>
                  </a:lnTo>
                  <a:lnTo>
                    <a:pt x="55" y="213"/>
                  </a:lnTo>
                  <a:lnTo>
                    <a:pt x="33" y="234"/>
                  </a:lnTo>
                  <a:lnTo>
                    <a:pt x="0" y="265"/>
                  </a:lnTo>
                  <a:lnTo>
                    <a:pt x="11" y="254"/>
                  </a:lnTo>
                  <a:lnTo>
                    <a:pt x="22" y="25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43" name="Freeform 67"/>
            <p:cNvSpPr>
              <a:spLocks/>
            </p:cNvSpPr>
            <p:nvPr/>
          </p:nvSpPr>
          <p:spPr bwMode="auto">
            <a:xfrm>
              <a:off x="3311" y="3312"/>
              <a:ext cx="121" cy="155"/>
            </a:xfrm>
            <a:custGeom>
              <a:avLst/>
              <a:gdLst>
                <a:gd name="T0" fmla="*/ 12 w 361"/>
                <a:gd name="T1" fmla="*/ 0 h 465"/>
                <a:gd name="T2" fmla="*/ 14 w 361"/>
                <a:gd name="T3" fmla="*/ 6 h 465"/>
                <a:gd name="T4" fmla="*/ 12 w 361"/>
                <a:gd name="T5" fmla="*/ 9 h 465"/>
                <a:gd name="T6" fmla="*/ 12 w 361"/>
                <a:gd name="T7" fmla="*/ 13 h 465"/>
                <a:gd name="T8" fmla="*/ 11 w 361"/>
                <a:gd name="T9" fmla="*/ 15 h 465"/>
                <a:gd name="T10" fmla="*/ 9 w 361"/>
                <a:gd name="T11" fmla="*/ 16 h 465"/>
                <a:gd name="T12" fmla="*/ 4 w 361"/>
                <a:gd name="T13" fmla="*/ 17 h 465"/>
                <a:gd name="T14" fmla="*/ 0 w 361"/>
                <a:gd name="T15" fmla="*/ 17 h 465"/>
                <a:gd name="T16" fmla="*/ 1 w 361"/>
                <a:gd name="T17" fmla="*/ 17 h 4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1"/>
                <a:gd name="T28" fmla="*/ 0 h 465"/>
                <a:gd name="T29" fmla="*/ 361 w 361"/>
                <a:gd name="T30" fmla="*/ 465 h 4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1" h="465">
                  <a:moveTo>
                    <a:pt x="329" y="0"/>
                  </a:moveTo>
                  <a:lnTo>
                    <a:pt x="361" y="154"/>
                  </a:lnTo>
                  <a:lnTo>
                    <a:pt x="329" y="247"/>
                  </a:lnTo>
                  <a:lnTo>
                    <a:pt x="329" y="340"/>
                  </a:lnTo>
                  <a:lnTo>
                    <a:pt x="296" y="402"/>
                  </a:lnTo>
                  <a:lnTo>
                    <a:pt x="230" y="434"/>
                  </a:lnTo>
                  <a:lnTo>
                    <a:pt x="98" y="465"/>
                  </a:lnTo>
                  <a:lnTo>
                    <a:pt x="0" y="465"/>
                  </a:lnTo>
                  <a:lnTo>
                    <a:pt x="33" y="465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44" name="Freeform 68"/>
            <p:cNvSpPr>
              <a:spLocks/>
            </p:cNvSpPr>
            <p:nvPr/>
          </p:nvSpPr>
          <p:spPr bwMode="auto">
            <a:xfrm>
              <a:off x="3224" y="3436"/>
              <a:ext cx="230" cy="134"/>
            </a:xfrm>
            <a:custGeom>
              <a:avLst/>
              <a:gdLst>
                <a:gd name="T0" fmla="*/ 23 w 689"/>
                <a:gd name="T1" fmla="*/ 0 h 402"/>
                <a:gd name="T2" fmla="*/ 24 w 689"/>
                <a:gd name="T3" fmla="*/ 5 h 402"/>
                <a:gd name="T4" fmla="*/ 26 w 689"/>
                <a:gd name="T5" fmla="*/ 8 h 402"/>
                <a:gd name="T6" fmla="*/ 22 w 689"/>
                <a:gd name="T7" fmla="*/ 10 h 402"/>
                <a:gd name="T8" fmla="*/ 18 w 689"/>
                <a:gd name="T9" fmla="*/ 13 h 402"/>
                <a:gd name="T10" fmla="*/ 15 w 689"/>
                <a:gd name="T11" fmla="*/ 15 h 402"/>
                <a:gd name="T12" fmla="*/ 8 w 689"/>
                <a:gd name="T13" fmla="*/ 15 h 402"/>
                <a:gd name="T14" fmla="*/ 5 w 689"/>
                <a:gd name="T15" fmla="*/ 15 h 402"/>
                <a:gd name="T16" fmla="*/ 1 w 689"/>
                <a:gd name="T17" fmla="*/ 14 h 402"/>
                <a:gd name="T18" fmla="*/ 0 w 689"/>
                <a:gd name="T19" fmla="*/ 10 h 402"/>
                <a:gd name="T20" fmla="*/ 0 w 689"/>
                <a:gd name="T21" fmla="*/ 7 h 402"/>
                <a:gd name="T22" fmla="*/ 1 w 689"/>
                <a:gd name="T23" fmla="*/ 7 h 4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9"/>
                <a:gd name="T37" fmla="*/ 0 h 402"/>
                <a:gd name="T38" fmla="*/ 689 w 689"/>
                <a:gd name="T39" fmla="*/ 402 h 4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9" h="402">
                  <a:moveTo>
                    <a:pt x="623" y="0"/>
                  </a:moveTo>
                  <a:lnTo>
                    <a:pt x="656" y="123"/>
                  </a:lnTo>
                  <a:lnTo>
                    <a:pt x="689" y="217"/>
                  </a:lnTo>
                  <a:lnTo>
                    <a:pt x="591" y="279"/>
                  </a:lnTo>
                  <a:lnTo>
                    <a:pt x="492" y="340"/>
                  </a:lnTo>
                  <a:lnTo>
                    <a:pt x="393" y="402"/>
                  </a:lnTo>
                  <a:lnTo>
                    <a:pt x="229" y="402"/>
                  </a:lnTo>
                  <a:lnTo>
                    <a:pt x="131" y="402"/>
                  </a:lnTo>
                  <a:lnTo>
                    <a:pt x="33" y="371"/>
                  </a:lnTo>
                  <a:lnTo>
                    <a:pt x="0" y="279"/>
                  </a:lnTo>
                  <a:lnTo>
                    <a:pt x="0" y="185"/>
                  </a:lnTo>
                  <a:lnTo>
                    <a:pt x="33" y="185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45" name="Freeform 69"/>
            <p:cNvSpPr>
              <a:spLocks/>
            </p:cNvSpPr>
            <p:nvPr/>
          </p:nvSpPr>
          <p:spPr bwMode="auto">
            <a:xfrm>
              <a:off x="3300" y="3571"/>
              <a:ext cx="99" cy="155"/>
            </a:xfrm>
            <a:custGeom>
              <a:avLst/>
              <a:gdLst>
                <a:gd name="T0" fmla="*/ 7 w 296"/>
                <a:gd name="T1" fmla="*/ 0 h 466"/>
                <a:gd name="T2" fmla="*/ 7 w 296"/>
                <a:gd name="T3" fmla="*/ 5 h 466"/>
                <a:gd name="T4" fmla="*/ 11 w 296"/>
                <a:gd name="T5" fmla="*/ 6 h 466"/>
                <a:gd name="T6" fmla="*/ 10 w 296"/>
                <a:gd name="T7" fmla="*/ 10 h 466"/>
                <a:gd name="T8" fmla="*/ 6 w 296"/>
                <a:gd name="T9" fmla="*/ 13 h 466"/>
                <a:gd name="T10" fmla="*/ 2 w 296"/>
                <a:gd name="T11" fmla="*/ 16 h 466"/>
                <a:gd name="T12" fmla="*/ 0 w 296"/>
                <a:gd name="T13" fmla="*/ 17 h 4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6"/>
                <a:gd name="T22" fmla="*/ 0 h 466"/>
                <a:gd name="T23" fmla="*/ 296 w 296"/>
                <a:gd name="T24" fmla="*/ 466 h 4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6" h="466">
                  <a:moveTo>
                    <a:pt x="197" y="0"/>
                  </a:moveTo>
                  <a:lnTo>
                    <a:pt x="197" y="124"/>
                  </a:lnTo>
                  <a:lnTo>
                    <a:pt x="296" y="156"/>
                  </a:lnTo>
                  <a:lnTo>
                    <a:pt x="263" y="280"/>
                  </a:lnTo>
                  <a:lnTo>
                    <a:pt x="164" y="342"/>
                  </a:lnTo>
                  <a:lnTo>
                    <a:pt x="66" y="435"/>
                  </a:lnTo>
                  <a:lnTo>
                    <a:pt x="0" y="46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46" name="Freeform 70"/>
            <p:cNvSpPr>
              <a:spLocks/>
            </p:cNvSpPr>
            <p:nvPr/>
          </p:nvSpPr>
          <p:spPr bwMode="auto">
            <a:xfrm>
              <a:off x="3432" y="3244"/>
              <a:ext cx="192" cy="585"/>
            </a:xfrm>
            <a:custGeom>
              <a:avLst/>
              <a:gdLst>
                <a:gd name="T0" fmla="*/ 21 w 577"/>
                <a:gd name="T1" fmla="*/ 0 h 1755"/>
                <a:gd name="T2" fmla="*/ 19 w 577"/>
                <a:gd name="T3" fmla="*/ 6 h 1755"/>
                <a:gd name="T4" fmla="*/ 17 w 577"/>
                <a:gd name="T5" fmla="*/ 12 h 1755"/>
                <a:gd name="T6" fmla="*/ 15 w 577"/>
                <a:gd name="T7" fmla="*/ 16 h 1755"/>
                <a:gd name="T8" fmla="*/ 11 w 577"/>
                <a:gd name="T9" fmla="*/ 20 h 1755"/>
                <a:gd name="T10" fmla="*/ 11 w 577"/>
                <a:gd name="T11" fmla="*/ 25 h 1755"/>
                <a:gd name="T12" fmla="*/ 11 w 577"/>
                <a:gd name="T13" fmla="*/ 28 h 1755"/>
                <a:gd name="T14" fmla="*/ 10 w 577"/>
                <a:gd name="T15" fmla="*/ 33 h 1755"/>
                <a:gd name="T16" fmla="*/ 8 w 577"/>
                <a:gd name="T17" fmla="*/ 36 h 1755"/>
                <a:gd name="T18" fmla="*/ 8 w 577"/>
                <a:gd name="T19" fmla="*/ 40 h 1755"/>
                <a:gd name="T20" fmla="*/ 6 w 577"/>
                <a:gd name="T21" fmla="*/ 43 h 1755"/>
                <a:gd name="T22" fmla="*/ 6 w 577"/>
                <a:gd name="T23" fmla="*/ 49 h 1755"/>
                <a:gd name="T24" fmla="*/ 5 w 577"/>
                <a:gd name="T25" fmla="*/ 51 h 1755"/>
                <a:gd name="T26" fmla="*/ 5 w 577"/>
                <a:gd name="T27" fmla="*/ 57 h 1755"/>
                <a:gd name="T28" fmla="*/ 4 w 577"/>
                <a:gd name="T29" fmla="*/ 60 h 1755"/>
                <a:gd name="T30" fmla="*/ 1 w 577"/>
                <a:gd name="T31" fmla="*/ 64 h 1755"/>
                <a:gd name="T32" fmla="*/ 0 w 577"/>
                <a:gd name="T33" fmla="*/ 65 h 17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7"/>
                <a:gd name="T52" fmla="*/ 0 h 1755"/>
                <a:gd name="T53" fmla="*/ 577 w 577"/>
                <a:gd name="T54" fmla="*/ 1755 h 17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7" h="1755">
                  <a:moveTo>
                    <a:pt x="577" y="0"/>
                  </a:moveTo>
                  <a:lnTo>
                    <a:pt x="525" y="173"/>
                  </a:lnTo>
                  <a:lnTo>
                    <a:pt x="459" y="327"/>
                  </a:lnTo>
                  <a:lnTo>
                    <a:pt x="393" y="420"/>
                  </a:lnTo>
                  <a:lnTo>
                    <a:pt x="295" y="544"/>
                  </a:lnTo>
                  <a:lnTo>
                    <a:pt x="295" y="669"/>
                  </a:lnTo>
                  <a:lnTo>
                    <a:pt x="295" y="761"/>
                  </a:lnTo>
                  <a:lnTo>
                    <a:pt x="262" y="885"/>
                  </a:lnTo>
                  <a:lnTo>
                    <a:pt x="229" y="978"/>
                  </a:lnTo>
                  <a:lnTo>
                    <a:pt x="229" y="1072"/>
                  </a:lnTo>
                  <a:lnTo>
                    <a:pt x="164" y="1164"/>
                  </a:lnTo>
                  <a:lnTo>
                    <a:pt x="164" y="1320"/>
                  </a:lnTo>
                  <a:lnTo>
                    <a:pt x="131" y="1382"/>
                  </a:lnTo>
                  <a:lnTo>
                    <a:pt x="131" y="1536"/>
                  </a:lnTo>
                  <a:lnTo>
                    <a:pt x="98" y="1629"/>
                  </a:lnTo>
                  <a:lnTo>
                    <a:pt x="33" y="1724"/>
                  </a:lnTo>
                  <a:lnTo>
                    <a:pt x="0" y="1755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47" name="Freeform 71"/>
            <p:cNvSpPr>
              <a:spLocks/>
            </p:cNvSpPr>
            <p:nvPr/>
          </p:nvSpPr>
          <p:spPr bwMode="auto">
            <a:xfrm>
              <a:off x="3476" y="3777"/>
              <a:ext cx="164" cy="21"/>
            </a:xfrm>
            <a:custGeom>
              <a:avLst/>
              <a:gdLst>
                <a:gd name="T0" fmla="*/ 18 w 492"/>
                <a:gd name="T1" fmla="*/ 0 h 62"/>
                <a:gd name="T2" fmla="*/ 11 w 492"/>
                <a:gd name="T3" fmla="*/ 0 h 62"/>
                <a:gd name="T4" fmla="*/ 6 w 492"/>
                <a:gd name="T5" fmla="*/ 1 h 62"/>
                <a:gd name="T6" fmla="*/ 2 w 492"/>
                <a:gd name="T7" fmla="*/ 2 h 62"/>
                <a:gd name="T8" fmla="*/ 0 w 492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62"/>
                <a:gd name="T17" fmla="*/ 492 w 49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62">
                  <a:moveTo>
                    <a:pt x="492" y="0"/>
                  </a:moveTo>
                  <a:lnTo>
                    <a:pt x="296" y="0"/>
                  </a:lnTo>
                  <a:lnTo>
                    <a:pt x="164" y="31"/>
                  </a:lnTo>
                  <a:lnTo>
                    <a:pt x="66" y="62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48" name="Freeform 72"/>
            <p:cNvSpPr>
              <a:spLocks/>
            </p:cNvSpPr>
            <p:nvPr/>
          </p:nvSpPr>
          <p:spPr bwMode="auto">
            <a:xfrm>
              <a:off x="3498" y="3643"/>
              <a:ext cx="164" cy="62"/>
            </a:xfrm>
            <a:custGeom>
              <a:avLst/>
              <a:gdLst>
                <a:gd name="T0" fmla="*/ 0 w 492"/>
                <a:gd name="T1" fmla="*/ 6 h 186"/>
                <a:gd name="T2" fmla="*/ 4 w 492"/>
                <a:gd name="T3" fmla="*/ 7 h 186"/>
                <a:gd name="T4" fmla="*/ 12 w 492"/>
                <a:gd name="T5" fmla="*/ 7 h 186"/>
                <a:gd name="T6" fmla="*/ 16 w 492"/>
                <a:gd name="T7" fmla="*/ 2 h 186"/>
                <a:gd name="T8" fmla="*/ 18 w 492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186"/>
                <a:gd name="T17" fmla="*/ 492 w 492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186">
                  <a:moveTo>
                    <a:pt x="0" y="155"/>
                  </a:moveTo>
                  <a:lnTo>
                    <a:pt x="98" y="186"/>
                  </a:lnTo>
                  <a:lnTo>
                    <a:pt x="328" y="186"/>
                  </a:lnTo>
                  <a:lnTo>
                    <a:pt x="426" y="63"/>
                  </a:lnTo>
                  <a:lnTo>
                    <a:pt x="492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49" name="Freeform 73"/>
            <p:cNvSpPr>
              <a:spLocks/>
            </p:cNvSpPr>
            <p:nvPr/>
          </p:nvSpPr>
          <p:spPr bwMode="auto">
            <a:xfrm>
              <a:off x="3519" y="3560"/>
              <a:ext cx="121" cy="52"/>
            </a:xfrm>
            <a:custGeom>
              <a:avLst/>
              <a:gdLst>
                <a:gd name="T0" fmla="*/ 14 w 361"/>
                <a:gd name="T1" fmla="*/ 3 h 155"/>
                <a:gd name="T2" fmla="*/ 6 w 361"/>
                <a:gd name="T3" fmla="*/ 6 h 155"/>
                <a:gd name="T4" fmla="*/ 2 w 361"/>
                <a:gd name="T5" fmla="*/ 3 h 155"/>
                <a:gd name="T6" fmla="*/ 0 w 361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1"/>
                <a:gd name="T13" fmla="*/ 0 h 155"/>
                <a:gd name="T14" fmla="*/ 361 w 361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1" h="155">
                  <a:moveTo>
                    <a:pt x="361" y="93"/>
                  </a:moveTo>
                  <a:lnTo>
                    <a:pt x="165" y="155"/>
                  </a:lnTo>
                  <a:lnTo>
                    <a:pt x="66" y="9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50" name="Freeform 74"/>
            <p:cNvSpPr>
              <a:spLocks/>
            </p:cNvSpPr>
            <p:nvPr/>
          </p:nvSpPr>
          <p:spPr bwMode="auto">
            <a:xfrm>
              <a:off x="3541" y="3509"/>
              <a:ext cx="131" cy="30"/>
            </a:xfrm>
            <a:custGeom>
              <a:avLst/>
              <a:gdLst>
                <a:gd name="T0" fmla="*/ 0 w 393"/>
                <a:gd name="T1" fmla="*/ 0 h 92"/>
                <a:gd name="T2" fmla="*/ 5 w 393"/>
                <a:gd name="T3" fmla="*/ 0 h 92"/>
                <a:gd name="T4" fmla="*/ 9 w 393"/>
                <a:gd name="T5" fmla="*/ 0 h 92"/>
                <a:gd name="T6" fmla="*/ 12 w 393"/>
                <a:gd name="T7" fmla="*/ 1 h 92"/>
                <a:gd name="T8" fmla="*/ 15 w 393"/>
                <a:gd name="T9" fmla="*/ 3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92"/>
                <a:gd name="T17" fmla="*/ 393 w 393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92">
                  <a:moveTo>
                    <a:pt x="0" y="0"/>
                  </a:moveTo>
                  <a:lnTo>
                    <a:pt x="131" y="0"/>
                  </a:lnTo>
                  <a:lnTo>
                    <a:pt x="230" y="0"/>
                  </a:lnTo>
                  <a:lnTo>
                    <a:pt x="328" y="31"/>
                  </a:lnTo>
                  <a:lnTo>
                    <a:pt x="393" y="9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51" name="Freeform 75"/>
            <p:cNvSpPr>
              <a:spLocks/>
            </p:cNvSpPr>
            <p:nvPr/>
          </p:nvSpPr>
          <p:spPr bwMode="auto">
            <a:xfrm>
              <a:off x="3607" y="3323"/>
              <a:ext cx="65" cy="186"/>
            </a:xfrm>
            <a:custGeom>
              <a:avLst/>
              <a:gdLst>
                <a:gd name="T0" fmla="*/ 7 w 195"/>
                <a:gd name="T1" fmla="*/ 0 h 558"/>
                <a:gd name="T2" fmla="*/ 4 w 195"/>
                <a:gd name="T3" fmla="*/ 5 h 558"/>
                <a:gd name="T4" fmla="*/ 2 w 195"/>
                <a:gd name="T5" fmla="*/ 9 h 558"/>
                <a:gd name="T6" fmla="*/ 1 w 195"/>
                <a:gd name="T7" fmla="*/ 13 h 558"/>
                <a:gd name="T8" fmla="*/ 0 w 195"/>
                <a:gd name="T9" fmla="*/ 18 h 558"/>
                <a:gd name="T10" fmla="*/ 0 w 195"/>
                <a:gd name="T11" fmla="*/ 21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558"/>
                <a:gd name="T20" fmla="*/ 195 w 195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558">
                  <a:moveTo>
                    <a:pt x="195" y="0"/>
                  </a:moveTo>
                  <a:lnTo>
                    <a:pt x="97" y="123"/>
                  </a:lnTo>
                  <a:lnTo>
                    <a:pt x="65" y="247"/>
                  </a:lnTo>
                  <a:lnTo>
                    <a:pt x="33" y="341"/>
                  </a:lnTo>
                  <a:lnTo>
                    <a:pt x="0" y="496"/>
                  </a:lnTo>
                  <a:lnTo>
                    <a:pt x="0" y="55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52" name="Freeform 76"/>
            <p:cNvSpPr>
              <a:spLocks/>
            </p:cNvSpPr>
            <p:nvPr/>
          </p:nvSpPr>
          <p:spPr bwMode="auto">
            <a:xfrm>
              <a:off x="2207" y="1781"/>
              <a:ext cx="55" cy="311"/>
            </a:xfrm>
            <a:custGeom>
              <a:avLst/>
              <a:gdLst>
                <a:gd name="T0" fmla="*/ 0 w 163"/>
                <a:gd name="T1" fmla="*/ 0 h 931"/>
                <a:gd name="T2" fmla="*/ 4 w 163"/>
                <a:gd name="T3" fmla="*/ 5 h 931"/>
                <a:gd name="T4" fmla="*/ 5 w 163"/>
                <a:gd name="T5" fmla="*/ 10 h 931"/>
                <a:gd name="T6" fmla="*/ 4 w 163"/>
                <a:gd name="T7" fmla="*/ 17 h 931"/>
                <a:gd name="T8" fmla="*/ 4 w 163"/>
                <a:gd name="T9" fmla="*/ 23 h 931"/>
                <a:gd name="T10" fmla="*/ 4 w 163"/>
                <a:gd name="T11" fmla="*/ 30 h 931"/>
                <a:gd name="T12" fmla="*/ 6 w 163"/>
                <a:gd name="T13" fmla="*/ 35 h 9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931"/>
                <a:gd name="T23" fmla="*/ 163 w 163"/>
                <a:gd name="T24" fmla="*/ 931 h 9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931">
                  <a:moveTo>
                    <a:pt x="0" y="0"/>
                  </a:moveTo>
                  <a:lnTo>
                    <a:pt x="97" y="124"/>
                  </a:lnTo>
                  <a:lnTo>
                    <a:pt x="130" y="280"/>
                  </a:lnTo>
                  <a:lnTo>
                    <a:pt x="97" y="466"/>
                  </a:lnTo>
                  <a:lnTo>
                    <a:pt x="97" y="620"/>
                  </a:lnTo>
                  <a:lnTo>
                    <a:pt x="97" y="806"/>
                  </a:lnTo>
                  <a:lnTo>
                    <a:pt x="163" y="93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53" name="Freeform 77"/>
            <p:cNvSpPr>
              <a:spLocks/>
            </p:cNvSpPr>
            <p:nvPr/>
          </p:nvSpPr>
          <p:spPr bwMode="auto">
            <a:xfrm>
              <a:off x="2021" y="1461"/>
              <a:ext cx="535" cy="548"/>
            </a:xfrm>
            <a:custGeom>
              <a:avLst/>
              <a:gdLst>
                <a:gd name="T0" fmla="*/ 0 w 1606"/>
                <a:gd name="T1" fmla="*/ 16 h 1646"/>
                <a:gd name="T2" fmla="*/ 0 w 1606"/>
                <a:gd name="T3" fmla="*/ 10 h 1646"/>
                <a:gd name="T4" fmla="*/ 5 w 1606"/>
                <a:gd name="T5" fmla="*/ 7 h 1646"/>
                <a:gd name="T6" fmla="*/ 6 w 1606"/>
                <a:gd name="T7" fmla="*/ 6 h 1646"/>
                <a:gd name="T8" fmla="*/ 6 w 1606"/>
                <a:gd name="T9" fmla="*/ 0 h 1646"/>
                <a:gd name="T10" fmla="*/ 15 w 1606"/>
                <a:gd name="T11" fmla="*/ 2 h 1646"/>
                <a:gd name="T12" fmla="*/ 24 w 1606"/>
                <a:gd name="T13" fmla="*/ 6 h 1646"/>
                <a:gd name="T14" fmla="*/ 27 w 1606"/>
                <a:gd name="T15" fmla="*/ 6 h 1646"/>
                <a:gd name="T16" fmla="*/ 32 w 1606"/>
                <a:gd name="T17" fmla="*/ 7 h 1646"/>
                <a:gd name="T18" fmla="*/ 36 w 1606"/>
                <a:gd name="T19" fmla="*/ 12 h 1646"/>
                <a:gd name="T20" fmla="*/ 39 w 1606"/>
                <a:gd name="T21" fmla="*/ 13 h 1646"/>
                <a:gd name="T22" fmla="*/ 39 w 1606"/>
                <a:gd name="T23" fmla="*/ 17 h 1646"/>
                <a:gd name="T24" fmla="*/ 40 w 1606"/>
                <a:gd name="T25" fmla="*/ 24 h 1646"/>
                <a:gd name="T26" fmla="*/ 44 w 1606"/>
                <a:gd name="T27" fmla="*/ 29 h 1646"/>
                <a:gd name="T28" fmla="*/ 41 w 1606"/>
                <a:gd name="T29" fmla="*/ 33 h 1646"/>
                <a:gd name="T30" fmla="*/ 46 w 1606"/>
                <a:gd name="T31" fmla="*/ 37 h 1646"/>
                <a:gd name="T32" fmla="*/ 50 w 1606"/>
                <a:gd name="T33" fmla="*/ 38 h 1646"/>
                <a:gd name="T34" fmla="*/ 52 w 1606"/>
                <a:gd name="T35" fmla="*/ 41 h 1646"/>
                <a:gd name="T36" fmla="*/ 56 w 1606"/>
                <a:gd name="T37" fmla="*/ 41 h 1646"/>
                <a:gd name="T38" fmla="*/ 59 w 1606"/>
                <a:gd name="T39" fmla="*/ 42 h 1646"/>
                <a:gd name="T40" fmla="*/ 57 w 1606"/>
                <a:gd name="T41" fmla="*/ 47 h 1646"/>
                <a:gd name="T42" fmla="*/ 58 w 1606"/>
                <a:gd name="T43" fmla="*/ 50 h 1646"/>
                <a:gd name="T44" fmla="*/ 59 w 1606"/>
                <a:gd name="T45" fmla="*/ 54 h 1646"/>
                <a:gd name="T46" fmla="*/ 56 w 1606"/>
                <a:gd name="T47" fmla="*/ 54 h 1646"/>
                <a:gd name="T48" fmla="*/ 56 w 1606"/>
                <a:gd name="T49" fmla="*/ 57 h 1646"/>
                <a:gd name="T50" fmla="*/ 55 w 1606"/>
                <a:gd name="T51" fmla="*/ 61 h 1646"/>
                <a:gd name="T52" fmla="*/ 56 w 1606"/>
                <a:gd name="T53" fmla="*/ 61 h 16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06"/>
                <a:gd name="T82" fmla="*/ 0 h 1646"/>
                <a:gd name="T83" fmla="*/ 1606 w 1606"/>
                <a:gd name="T84" fmla="*/ 1646 h 16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06" h="1646">
                  <a:moveTo>
                    <a:pt x="0" y="435"/>
                  </a:moveTo>
                  <a:lnTo>
                    <a:pt x="0" y="281"/>
                  </a:lnTo>
                  <a:lnTo>
                    <a:pt x="131" y="188"/>
                  </a:lnTo>
                  <a:lnTo>
                    <a:pt x="164" y="156"/>
                  </a:lnTo>
                  <a:lnTo>
                    <a:pt x="164" y="0"/>
                  </a:lnTo>
                  <a:lnTo>
                    <a:pt x="393" y="64"/>
                  </a:lnTo>
                  <a:lnTo>
                    <a:pt x="656" y="156"/>
                  </a:lnTo>
                  <a:lnTo>
                    <a:pt x="722" y="156"/>
                  </a:lnTo>
                  <a:lnTo>
                    <a:pt x="852" y="188"/>
                  </a:lnTo>
                  <a:lnTo>
                    <a:pt x="983" y="312"/>
                  </a:lnTo>
                  <a:lnTo>
                    <a:pt x="1049" y="343"/>
                  </a:lnTo>
                  <a:lnTo>
                    <a:pt x="1049" y="466"/>
                  </a:lnTo>
                  <a:lnTo>
                    <a:pt x="1083" y="652"/>
                  </a:lnTo>
                  <a:lnTo>
                    <a:pt x="1181" y="777"/>
                  </a:lnTo>
                  <a:lnTo>
                    <a:pt x="1115" y="901"/>
                  </a:lnTo>
                  <a:lnTo>
                    <a:pt x="1246" y="993"/>
                  </a:lnTo>
                  <a:lnTo>
                    <a:pt x="1344" y="1024"/>
                  </a:lnTo>
                  <a:lnTo>
                    <a:pt x="1410" y="1117"/>
                  </a:lnTo>
                  <a:lnTo>
                    <a:pt x="1508" y="1117"/>
                  </a:lnTo>
                  <a:lnTo>
                    <a:pt x="1606" y="1148"/>
                  </a:lnTo>
                  <a:lnTo>
                    <a:pt x="1541" y="1273"/>
                  </a:lnTo>
                  <a:lnTo>
                    <a:pt x="1574" y="1365"/>
                  </a:lnTo>
                  <a:lnTo>
                    <a:pt x="1606" y="1459"/>
                  </a:lnTo>
                  <a:lnTo>
                    <a:pt x="1508" y="1459"/>
                  </a:lnTo>
                  <a:lnTo>
                    <a:pt x="1508" y="1551"/>
                  </a:lnTo>
                  <a:lnTo>
                    <a:pt x="1475" y="1646"/>
                  </a:lnTo>
                  <a:lnTo>
                    <a:pt x="1508" y="164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54" name="Freeform 78"/>
            <p:cNvSpPr>
              <a:spLocks/>
            </p:cNvSpPr>
            <p:nvPr/>
          </p:nvSpPr>
          <p:spPr bwMode="auto">
            <a:xfrm>
              <a:off x="2546" y="1916"/>
              <a:ext cx="197" cy="134"/>
            </a:xfrm>
            <a:custGeom>
              <a:avLst/>
              <a:gdLst>
                <a:gd name="T0" fmla="*/ 0 w 590"/>
                <a:gd name="T1" fmla="*/ 2 h 403"/>
                <a:gd name="T2" fmla="*/ 7 w 590"/>
                <a:gd name="T3" fmla="*/ 3 h 403"/>
                <a:gd name="T4" fmla="*/ 10 w 590"/>
                <a:gd name="T5" fmla="*/ 1 h 403"/>
                <a:gd name="T6" fmla="*/ 12 w 590"/>
                <a:gd name="T7" fmla="*/ 0 h 403"/>
                <a:gd name="T8" fmla="*/ 16 w 590"/>
                <a:gd name="T9" fmla="*/ 1 h 403"/>
                <a:gd name="T10" fmla="*/ 22 w 590"/>
                <a:gd name="T11" fmla="*/ 1 h 403"/>
                <a:gd name="T12" fmla="*/ 21 w 590"/>
                <a:gd name="T13" fmla="*/ 3 h 403"/>
                <a:gd name="T14" fmla="*/ 19 w 590"/>
                <a:gd name="T15" fmla="*/ 7 h 403"/>
                <a:gd name="T16" fmla="*/ 19 w 590"/>
                <a:gd name="T17" fmla="*/ 9 h 403"/>
                <a:gd name="T18" fmla="*/ 17 w 590"/>
                <a:gd name="T19" fmla="*/ 10 h 403"/>
                <a:gd name="T20" fmla="*/ 19 w 590"/>
                <a:gd name="T21" fmla="*/ 13 h 403"/>
                <a:gd name="T22" fmla="*/ 19 w 590"/>
                <a:gd name="T23" fmla="*/ 15 h 4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0"/>
                <a:gd name="T37" fmla="*/ 0 h 403"/>
                <a:gd name="T38" fmla="*/ 590 w 590"/>
                <a:gd name="T39" fmla="*/ 403 h 4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0" h="403">
                  <a:moveTo>
                    <a:pt x="0" y="63"/>
                  </a:moveTo>
                  <a:lnTo>
                    <a:pt x="197" y="94"/>
                  </a:lnTo>
                  <a:lnTo>
                    <a:pt x="262" y="32"/>
                  </a:lnTo>
                  <a:lnTo>
                    <a:pt x="328" y="0"/>
                  </a:lnTo>
                  <a:lnTo>
                    <a:pt x="426" y="32"/>
                  </a:lnTo>
                  <a:lnTo>
                    <a:pt x="590" y="32"/>
                  </a:lnTo>
                  <a:lnTo>
                    <a:pt x="557" y="94"/>
                  </a:lnTo>
                  <a:lnTo>
                    <a:pt x="524" y="186"/>
                  </a:lnTo>
                  <a:lnTo>
                    <a:pt x="524" y="248"/>
                  </a:lnTo>
                  <a:lnTo>
                    <a:pt x="459" y="280"/>
                  </a:lnTo>
                  <a:lnTo>
                    <a:pt x="524" y="341"/>
                  </a:lnTo>
                  <a:lnTo>
                    <a:pt x="524" y="403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55" name="Freeform 79"/>
            <p:cNvSpPr>
              <a:spLocks/>
            </p:cNvSpPr>
            <p:nvPr/>
          </p:nvSpPr>
          <p:spPr bwMode="auto">
            <a:xfrm>
              <a:off x="2546" y="1761"/>
              <a:ext cx="186" cy="155"/>
            </a:xfrm>
            <a:custGeom>
              <a:avLst/>
              <a:gdLst>
                <a:gd name="T0" fmla="*/ 21 w 557"/>
                <a:gd name="T1" fmla="*/ 17 h 464"/>
                <a:gd name="T2" fmla="*/ 21 w 557"/>
                <a:gd name="T3" fmla="*/ 13 h 464"/>
                <a:gd name="T4" fmla="*/ 19 w 557"/>
                <a:gd name="T5" fmla="*/ 7 h 464"/>
                <a:gd name="T6" fmla="*/ 16 w 557"/>
                <a:gd name="T7" fmla="*/ 2 h 464"/>
                <a:gd name="T8" fmla="*/ 13 w 557"/>
                <a:gd name="T9" fmla="*/ 1 h 464"/>
                <a:gd name="T10" fmla="*/ 11 w 557"/>
                <a:gd name="T11" fmla="*/ 0 h 464"/>
                <a:gd name="T12" fmla="*/ 6 w 557"/>
                <a:gd name="T13" fmla="*/ 2 h 464"/>
                <a:gd name="T14" fmla="*/ 0 w 557"/>
                <a:gd name="T15" fmla="*/ 3 h 464"/>
                <a:gd name="T16" fmla="*/ 0 w 557"/>
                <a:gd name="T17" fmla="*/ 8 h 464"/>
                <a:gd name="T18" fmla="*/ 1 w 557"/>
                <a:gd name="T19" fmla="*/ 10 h 4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7"/>
                <a:gd name="T31" fmla="*/ 0 h 464"/>
                <a:gd name="T32" fmla="*/ 557 w 557"/>
                <a:gd name="T33" fmla="*/ 464 h 4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7" h="464">
                  <a:moveTo>
                    <a:pt x="557" y="464"/>
                  </a:moveTo>
                  <a:lnTo>
                    <a:pt x="557" y="341"/>
                  </a:lnTo>
                  <a:lnTo>
                    <a:pt x="524" y="185"/>
                  </a:lnTo>
                  <a:lnTo>
                    <a:pt x="426" y="61"/>
                  </a:lnTo>
                  <a:lnTo>
                    <a:pt x="361" y="31"/>
                  </a:lnTo>
                  <a:lnTo>
                    <a:pt x="295" y="0"/>
                  </a:lnTo>
                  <a:lnTo>
                    <a:pt x="164" y="61"/>
                  </a:lnTo>
                  <a:lnTo>
                    <a:pt x="0" y="92"/>
                  </a:lnTo>
                  <a:lnTo>
                    <a:pt x="0" y="216"/>
                  </a:lnTo>
                  <a:lnTo>
                    <a:pt x="32" y="27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56" name="Freeform 80"/>
            <p:cNvSpPr>
              <a:spLocks/>
            </p:cNvSpPr>
            <p:nvPr/>
          </p:nvSpPr>
          <p:spPr bwMode="auto">
            <a:xfrm>
              <a:off x="2382" y="1575"/>
              <a:ext cx="164" cy="206"/>
            </a:xfrm>
            <a:custGeom>
              <a:avLst/>
              <a:gdLst>
                <a:gd name="T0" fmla="*/ 18 w 491"/>
                <a:gd name="T1" fmla="*/ 23 h 619"/>
                <a:gd name="T2" fmla="*/ 16 w 491"/>
                <a:gd name="T3" fmla="*/ 18 h 619"/>
                <a:gd name="T4" fmla="*/ 15 w 491"/>
                <a:gd name="T5" fmla="*/ 15 h 619"/>
                <a:gd name="T6" fmla="*/ 15 w 491"/>
                <a:gd name="T7" fmla="*/ 11 h 619"/>
                <a:gd name="T8" fmla="*/ 12 w 491"/>
                <a:gd name="T9" fmla="*/ 7 h 619"/>
                <a:gd name="T10" fmla="*/ 11 w 491"/>
                <a:gd name="T11" fmla="*/ 5 h 619"/>
                <a:gd name="T12" fmla="*/ 8 w 491"/>
                <a:gd name="T13" fmla="*/ 5 h 619"/>
                <a:gd name="T14" fmla="*/ 8 w 491"/>
                <a:gd name="T15" fmla="*/ 2 h 619"/>
                <a:gd name="T16" fmla="*/ 7 w 491"/>
                <a:gd name="T17" fmla="*/ 0 h 619"/>
                <a:gd name="T18" fmla="*/ 4 w 491"/>
                <a:gd name="T19" fmla="*/ 1 h 619"/>
                <a:gd name="T20" fmla="*/ 0 w 491"/>
                <a:gd name="T21" fmla="*/ 3 h 6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1"/>
                <a:gd name="T34" fmla="*/ 0 h 619"/>
                <a:gd name="T35" fmla="*/ 491 w 491"/>
                <a:gd name="T36" fmla="*/ 619 h 6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1" h="619">
                  <a:moveTo>
                    <a:pt x="491" y="619"/>
                  </a:moveTo>
                  <a:lnTo>
                    <a:pt x="425" y="496"/>
                  </a:lnTo>
                  <a:lnTo>
                    <a:pt x="392" y="403"/>
                  </a:lnTo>
                  <a:lnTo>
                    <a:pt x="392" y="309"/>
                  </a:lnTo>
                  <a:lnTo>
                    <a:pt x="327" y="186"/>
                  </a:lnTo>
                  <a:lnTo>
                    <a:pt x="294" y="123"/>
                  </a:lnTo>
                  <a:lnTo>
                    <a:pt x="229" y="123"/>
                  </a:lnTo>
                  <a:lnTo>
                    <a:pt x="229" y="61"/>
                  </a:lnTo>
                  <a:lnTo>
                    <a:pt x="196" y="0"/>
                  </a:lnTo>
                  <a:lnTo>
                    <a:pt x="98" y="31"/>
                  </a:lnTo>
                  <a:lnTo>
                    <a:pt x="0" y="9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57" name="Freeform 81"/>
            <p:cNvSpPr>
              <a:spLocks/>
            </p:cNvSpPr>
            <p:nvPr/>
          </p:nvSpPr>
          <p:spPr bwMode="auto">
            <a:xfrm>
              <a:off x="2502" y="1554"/>
              <a:ext cx="251" cy="124"/>
            </a:xfrm>
            <a:custGeom>
              <a:avLst/>
              <a:gdLst>
                <a:gd name="T0" fmla="*/ 0 w 753"/>
                <a:gd name="T1" fmla="*/ 8 h 371"/>
                <a:gd name="T2" fmla="*/ 4 w 753"/>
                <a:gd name="T3" fmla="*/ 5 h 371"/>
                <a:gd name="T4" fmla="*/ 9 w 753"/>
                <a:gd name="T5" fmla="*/ 2 h 371"/>
                <a:gd name="T6" fmla="*/ 11 w 753"/>
                <a:gd name="T7" fmla="*/ 6 h 371"/>
                <a:gd name="T8" fmla="*/ 15 w 753"/>
                <a:gd name="T9" fmla="*/ 8 h 371"/>
                <a:gd name="T10" fmla="*/ 12 w 753"/>
                <a:gd name="T11" fmla="*/ 11 h 371"/>
                <a:gd name="T12" fmla="*/ 13 w 753"/>
                <a:gd name="T13" fmla="*/ 13 h 371"/>
                <a:gd name="T14" fmla="*/ 21 w 753"/>
                <a:gd name="T15" fmla="*/ 14 h 371"/>
                <a:gd name="T16" fmla="*/ 25 w 753"/>
                <a:gd name="T17" fmla="*/ 14 h 371"/>
                <a:gd name="T18" fmla="*/ 28 w 753"/>
                <a:gd name="T19" fmla="*/ 9 h 371"/>
                <a:gd name="T20" fmla="*/ 28 w 753"/>
                <a:gd name="T21" fmla="*/ 6 h 371"/>
                <a:gd name="T22" fmla="*/ 27 w 753"/>
                <a:gd name="T23" fmla="*/ 3 h 371"/>
                <a:gd name="T24" fmla="*/ 25 w 753"/>
                <a:gd name="T25" fmla="*/ 0 h 371"/>
                <a:gd name="T26" fmla="*/ 21 w 753"/>
                <a:gd name="T27" fmla="*/ 2 h 371"/>
                <a:gd name="T28" fmla="*/ 16 w 753"/>
                <a:gd name="T29" fmla="*/ 2 h 371"/>
                <a:gd name="T30" fmla="*/ 13 w 753"/>
                <a:gd name="T31" fmla="*/ 3 h 371"/>
                <a:gd name="T32" fmla="*/ 13 w 753"/>
                <a:gd name="T33" fmla="*/ 6 h 371"/>
                <a:gd name="T34" fmla="*/ 15 w 753"/>
                <a:gd name="T35" fmla="*/ 6 h 3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3"/>
                <a:gd name="T55" fmla="*/ 0 h 371"/>
                <a:gd name="T56" fmla="*/ 753 w 753"/>
                <a:gd name="T57" fmla="*/ 371 h 3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3" h="371">
                  <a:moveTo>
                    <a:pt x="0" y="216"/>
                  </a:moveTo>
                  <a:lnTo>
                    <a:pt x="98" y="123"/>
                  </a:lnTo>
                  <a:lnTo>
                    <a:pt x="230" y="62"/>
                  </a:lnTo>
                  <a:lnTo>
                    <a:pt x="295" y="154"/>
                  </a:lnTo>
                  <a:lnTo>
                    <a:pt x="393" y="216"/>
                  </a:lnTo>
                  <a:lnTo>
                    <a:pt x="328" y="309"/>
                  </a:lnTo>
                  <a:lnTo>
                    <a:pt x="361" y="341"/>
                  </a:lnTo>
                  <a:lnTo>
                    <a:pt x="557" y="371"/>
                  </a:lnTo>
                  <a:lnTo>
                    <a:pt x="688" y="371"/>
                  </a:lnTo>
                  <a:lnTo>
                    <a:pt x="753" y="248"/>
                  </a:lnTo>
                  <a:lnTo>
                    <a:pt x="753" y="154"/>
                  </a:lnTo>
                  <a:lnTo>
                    <a:pt x="721" y="93"/>
                  </a:lnTo>
                  <a:lnTo>
                    <a:pt x="688" y="0"/>
                  </a:lnTo>
                  <a:lnTo>
                    <a:pt x="557" y="62"/>
                  </a:lnTo>
                  <a:lnTo>
                    <a:pt x="426" y="62"/>
                  </a:lnTo>
                  <a:lnTo>
                    <a:pt x="361" y="93"/>
                  </a:lnTo>
                  <a:lnTo>
                    <a:pt x="361" y="154"/>
                  </a:lnTo>
                  <a:lnTo>
                    <a:pt x="393" y="15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58" name="Freeform 82"/>
            <p:cNvSpPr>
              <a:spLocks/>
            </p:cNvSpPr>
            <p:nvPr/>
          </p:nvSpPr>
          <p:spPr bwMode="auto">
            <a:xfrm>
              <a:off x="2644" y="1678"/>
              <a:ext cx="22" cy="93"/>
            </a:xfrm>
            <a:custGeom>
              <a:avLst/>
              <a:gdLst>
                <a:gd name="T0" fmla="*/ 0 w 66"/>
                <a:gd name="T1" fmla="*/ 0 h 280"/>
                <a:gd name="T2" fmla="*/ 2 w 66"/>
                <a:gd name="T3" fmla="*/ 2 h 280"/>
                <a:gd name="T4" fmla="*/ 0 w 66"/>
                <a:gd name="T5" fmla="*/ 6 h 280"/>
                <a:gd name="T6" fmla="*/ 0 w 66"/>
                <a:gd name="T7" fmla="*/ 8 h 280"/>
                <a:gd name="T8" fmla="*/ 0 w 66"/>
                <a:gd name="T9" fmla="*/ 1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0"/>
                <a:gd name="T17" fmla="*/ 66 w 6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0">
                  <a:moveTo>
                    <a:pt x="0" y="0"/>
                  </a:moveTo>
                  <a:lnTo>
                    <a:pt x="66" y="62"/>
                  </a:lnTo>
                  <a:lnTo>
                    <a:pt x="0" y="156"/>
                  </a:lnTo>
                  <a:lnTo>
                    <a:pt x="0" y="218"/>
                  </a:lnTo>
                  <a:lnTo>
                    <a:pt x="0" y="28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59" name="Freeform 83"/>
            <p:cNvSpPr>
              <a:spLocks/>
            </p:cNvSpPr>
            <p:nvPr/>
          </p:nvSpPr>
          <p:spPr bwMode="auto">
            <a:xfrm>
              <a:off x="2699" y="1678"/>
              <a:ext cx="54" cy="103"/>
            </a:xfrm>
            <a:custGeom>
              <a:avLst/>
              <a:gdLst>
                <a:gd name="T0" fmla="*/ 0 w 163"/>
                <a:gd name="T1" fmla="*/ 11 h 310"/>
                <a:gd name="T2" fmla="*/ 4 w 163"/>
                <a:gd name="T3" fmla="*/ 9 h 310"/>
                <a:gd name="T4" fmla="*/ 6 w 163"/>
                <a:gd name="T5" fmla="*/ 6 h 310"/>
                <a:gd name="T6" fmla="*/ 6 w 163"/>
                <a:gd name="T7" fmla="*/ 3 h 310"/>
                <a:gd name="T8" fmla="*/ 4 w 163"/>
                <a:gd name="T9" fmla="*/ 1 h 310"/>
                <a:gd name="T10" fmla="*/ 4 w 163"/>
                <a:gd name="T11" fmla="*/ 0 h 3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"/>
                <a:gd name="T19" fmla="*/ 0 h 310"/>
                <a:gd name="T20" fmla="*/ 163 w 163"/>
                <a:gd name="T21" fmla="*/ 310 h 3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" h="310">
                  <a:moveTo>
                    <a:pt x="0" y="310"/>
                  </a:moveTo>
                  <a:lnTo>
                    <a:pt x="98" y="249"/>
                  </a:lnTo>
                  <a:lnTo>
                    <a:pt x="163" y="156"/>
                  </a:lnTo>
                  <a:lnTo>
                    <a:pt x="163" y="94"/>
                  </a:lnTo>
                  <a:lnTo>
                    <a:pt x="98" y="31"/>
                  </a:lnTo>
                  <a:lnTo>
                    <a:pt x="9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60" name="Freeform 84"/>
            <p:cNvSpPr>
              <a:spLocks/>
            </p:cNvSpPr>
            <p:nvPr/>
          </p:nvSpPr>
          <p:spPr bwMode="auto">
            <a:xfrm>
              <a:off x="2748" y="1657"/>
              <a:ext cx="137" cy="104"/>
            </a:xfrm>
            <a:custGeom>
              <a:avLst/>
              <a:gdLst>
                <a:gd name="T0" fmla="*/ 0 w 411"/>
                <a:gd name="T1" fmla="*/ 5 h 311"/>
                <a:gd name="T2" fmla="*/ 3 w 411"/>
                <a:gd name="T3" fmla="*/ 4 h 311"/>
                <a:gd name="T4" fmla="*/ 5 w 411"/>
                <a:gd name="T5" fmla="*/ 5 h 311"/>
                <a:gd name="T6" fmla="*/ 5 w 411"/>
                <a:gd name="T7" fmla="*/ 7 h 311"/>
                <a:gd name="T8" fmla="*/ 5 w 411"/>
                <a:gd name="T9" fmla="*/ 12 h 311"/>
                <a:gd name="T10" fmla="*/ 10 w 411"/>
                <a:gd name="T11" fmla="*/ 10 h 311"/>
                <a:gd name="T12" fmla="*/ 14 w 411"/>
                <a:gd name="T13" fmla="*/ 8 h 311"/>
                <a:gd name="T14" fmla="*/ 15 w 411"/>
                <a:gd name="T15" fmla="*/ 5 h 311"/>
                <a:gd name="T16" fmla="*/ 15 w 411"/>
                <a:gd name="T17" fmla="*/ 1 h 311"/>
                <a:gd name="T18" fmla="*/ 15 w 411"/>
                <a:gd name="T19" fmla="*/ 0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1"/>
                <a:gd name="T31" fmla="*/ 0 h 311"/>
                <a:gd name="T32" fmla="*/ 411 w 411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1" h="311">
                  <a:moveTo>
                    <a:pt x="0" y="140"/>
                  </a:moveTo>
                  <a:lnTo>
                    <a:pt x="77" y="111"/>
                  </a:lnTo>
                  <a:lnTo>
                    <a:pt x="148" y="124"/>
                  </a:lnTo>
                  <a:lnTo>
                    <a:pt x="148" y="187"/>
                  </a:lnTo>
                  <a:lnTo>
                    <a:pt x="148" y="311"/>
                  </a:lnTo>
                  <a:lnTo>
                    <a:pt x="279" y="280"/>
                  </a:lnTo>
                  <a:lnTo>
                    <a:pt x="378" y="218"/>
                  </a:lnTo>
                  <a:lnTo>
                    <a:pt x="411" y="124"/>
                  </a:lnTo>
                  <a:lnTo>
                    <a:pt x="411" y="32"/>
                  </a:lnTo>
                  <a:lnTo>
                    <a:pt x="41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61" name="Freeform 85"/>
            <p:cNvSpPr>
              <a:spLocks/>
            </p:cNvSpPr>
            <p:nvPr/>
          </p:nvSpPr>
          <p:spPr bwMode="auto">
            <a:xfrm>
              <a:off x="2797" y="1762"/>
              <a:ext cx="160" cy="81"/>
            </a:xfrm>
            <a:custGeom>
              <a:avLst/>
              <a:gdLst>
                <a:gd name="T0" fmla="*/ 0 w 160"/>
                <a:gd name="T1" fmla="*/ 0 h 81"/>
                <a:gd name="T2" fmla="*/ 22 w 160"/>
                <a:gd name="T3" fmla="*/ 50 h 81"/>
                <a:gd name="T4" fmla="*/ 98 w 160"/>
                <a:gd name="T5" fmla="*/ 71 h 81"/>
                <a:gd name="T6" fmla="*/ 131 w 160"/>
                <a:gd name="T7" fmla="*/ 81 h 81"/>
                <a:gd name="T8" fmla="*/ 160 w 160"/>
                <a:gd name="T9" fmla="*/ 81 h 81"/>
                <a:gd name="T10" fmla="*/ 142 w 160"/>
                <a:gd name="T11" fmla="*/ 81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"/>
                <a:gd name="T19" fmla="*/ 0 h 81"/>
                <a:gd name="T20" fmla="*/ 160 w 160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" h="81">
                  <a:moveTo>
                    <a:pt x="0" y="0"/>
                  </a:moveTo>
                  <a:lnTo>
                    <a:pt x="22" y="50"/>
                  </a:lnTo>
                  <a:lnTo>
                    <a:pt x="98" y="71"/>
                  </a:lnTo>
                  <a:lnTo>
                    <a:pt x="131" y="81"/>
                  </a:lnTo>
                  <a:lnTo>
                    <a:pt x="160" y="81"/>
                  </a:lnTo>
                  <a:lnTo>
                    <a:pt x="142" y="8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62" name="Freeform 86"/>
            <p:cNvSpPr>
              <a:spLocks/>
            </p:cNvSpPr>
            <p:nvPr/>
          </p:nvSpPr>
          <p:spPr bwMode="auto">
            <a:xfrm>
              <a:off x="3224" y="996"/>
              <a:ext cx="197" cy="371"/>
            </a:xfrm>
            <a:custGeom>
              <a:avLst/>
              <a:gdLst>
                <a:gd name="T0" fmla="*/ 18 w 591"/>
                <a:gd name="T1" fmla="*/ 41 h 1112"/>
                <a:gd name="T2" fmla="*/ 15 w 591"/>
                <a:gd name="T3" fmla="*/ 38 h 1112"/>
                <a:gd name="T4" fmla="*/ 17 w 591"/>
                <a:gd name="T5" fmla="*/ 32 h 1112"/>
                <a:gd name="T6" fmla="*/ 16 w 591"/>
                <a:gd name="T7" fmla="*/ 29 h 1112"/>
                <a:gd name="T8" fmla="*/ 17 w 591"/>
                <a:gd name="T9" fmla="*/ 25 h 1112"/>
                <a:gd name="T10" fmla="*/ 17 w 591"/>
                <a:gd name="T11" fmla="*/ 23 h 1112"/>
                <a:gd name="T12" fmla="*/ 19 w 591"/>
                <a:gd name="T13" fmla="*/ 19 h 1112"/>
                <a:gd name="T14" fmla="*/ 17 w 591"/>
                <a:gd name="T15" fmla="*/ 18 h 1112"/>
                <a:gd name="T16" fmla="*/ 21 w 591"/>
                <a:gd name="T17" fmla="*/ 15 h 1112"/>
                <a:gd name="T18" fmla="*/ 22 w 591"/>
                <a:gd name="T19" fmla="*/ 13 h 1112"/>
                <a:gd name="T20" fmla="*/ 13 w 591"/>
                <a:gd name="T21" fmla="*/ 11 h 1112"/>
                <a:gd name="T22" fmla="*/ 10 w 591"/>
                <a:gd name="T23" fmla="*/ 10 h 1112"/>
                <a:gd name="T24" fmla="*/ 4 w 591"/>
                <a:gd name="T25" fmla="*/ 8 h 1112"/>
                <a:gd name="T26" fmla="*/ 0 w 591"/>
                <a:gd name="T27" fmla="*/ 5 h 1112"/>
                <a:gd name="T28" fmla="*/ 0 w 591"/>
                <a:gd name="T29" fmla="*/ 0 h 1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1"/>
                <a:gd name="T46" fmla="*/ 0 h 1112"/>
                <a:gd name="T47" fmla="*/ 591 w 591"/>
                <a:gd name="T48" fmla="*/ 1112 h 1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1" h="1112">
                  <a:moveTo>
                    <a:pt x="483" y="1112"/>
                  </a:moveTo>
                  <a:lnTo>
                    <a:pt x="393" y="1023"/>
                  </a:lnTo>
                  <a:lnTo>
                    <a:pt x="460" y="867"/>
                  </a:lnTo>
                  <a:lnTo>
                    <a:pt x="426" y="774"/>
                  </a:lnTo>
                  <a:lnTo>
                    <a:pt x="460" y="681"/>
                  </a:lnTo>
                  <a:lnTo>
                    <a:pt x="460" y="619"/>
                  </a:lnTo>
                  <a:lnTo>
                    <a:pt x="525" y="526"/>
                  </a:lnTo>
                  <a:lnTo>
                    <a:pt x="460" y="495"/>
                  </a:lnTo>
                  <a:lnTo>
                    <a:pt x="558" y="403"/>
                  </a:lnTo>
                  <a:lnTo>
                    <a:pt x="591" y="340"/>
                  </a:lnTo>
                  <a:lnTo>
                    <a:pt x="360" y="309"/>
                  </a:lnTo>
                  <a:lnTo>
                    <a:pt x="262" y="278"/>
                  </a:lnTo>
                  <a:lnTo>
                    <a:pt x="99" y="216"/>
                  </a:lnTo>
                  <a:lnTo>
                    <a:pt x="0" y="12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63" name="Freeform 87"/>
            <p:cNvSpPr>
              <a:spLocks/>
            </p:cNvSpPr>
            <p:nvPr/>
          </p:nvSpPr>
          <p:spPr bwMode="auto">
            <a:xfrm>
              <a:off x="3399" y="1171"/>
              <a:ext cx="273" cy="160"/>
            </a:xfrm>
            <a:custGeom>
              <a:avLst/>
              <a:gdLst>
                <a:gd name="T0" fmla="*/ 0 w 820"/>
                <a:gd name="T1" fmla="*/ 0 h 480"/>
                <a:gd name="T2" fmla="*/ 9 w 820"/>
                <a:gd name="T3" fmla="*/ 0 h 480"/>
                <a:gd name="T4" fmla="*/ 13 w 820"/>
                <a:gd name="T5" fmla="*/ 2 h 480"/>
                <a:gd name="T6" fmla="*/ 18 w 820"/>
                <a:gd name="T7" fmla="*/ 7 h 480"/>
                <a:gd name="T8" fmla="*/ 23 w 820"/>
                <a:gd name="T9" fmla="*/ 9 h 480"/>
                <a:gd name="T10" fmla="*/ 27 w 820"/>
                <a:gd name="T11" fmla="*/ 9 h 480"/>
                <a:gd name="T12" fmla="*/ 30 w 820"/>
                <a:gd name="T13" fmla="*/ 13 h 480"/>
                <a:gd name="T14" fmla="*/ 30 w 820"/>
                <a:gd name="T15" fmla="*/ 18 h 480"/>
                <a:gd name="T16" fmla="*/ 30 w 820"/>
                <a:gd name="T17" fmla="*/ 16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0"/>
                <a:gd name="T28" fmla="*/ 0 h 480"/>
                <a:gd name="T29" fmla="*/ 820 w 82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0" h="480">
                  <a:moveTo>
                    <a:pt x="0" y="4"/>
                  </a:moveTo>
                  <a:lnTo>
                    <a:pt x="230" y="0"/>
                  </a:lnTo>
                  <a:lnTo>
                    <a:pt x="361" y="63"/>
                  </a:lnTo>
                  <a:lnTo>
                    <a:pt x="492" y="186"/>
                  </a:lnTo>
                  <a:lnTo>
                    <a:pt x="624" y="248"/>
                  </a:lnTo>
                  <a:lnTo>
                    <a:pt x="722" y="248"/>
                  </a:lnTo>
                  <a:lnTo>
                    <a:pt x="820" y="341"/>
                  </a:lnTo>
                  <a:lnTo>
                    <a:pt x="813" y="480"/>
                  </a:lnTo>
                  <a:lnTo>
                    <a:pt x="820" y="43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64" name="Freeform 88"/>
            <p:cNvSpPr>
              <a:spLocks/>
            </p:cNvSpPr>
            <p:nvPr/>
          </p:nvSpPr>
          <p:spPr bwMode="auto">
            <a:xfrm>
              <a:off x="3737" y="2224"/>
              <a:ext cx="504" cy="157"/>
            </a:xfrm>
            <a:custGeom>
              <a:avLst/>
              <a:gdLst>
                <a:gd name="T0" fmla="*/ 504 w 504"/>
                <a:gd name="T1" fmla="*/ 157 h 157"/>
                <a:gd name="T2" fmla="*/ 482 w 504"/>
                <a:gd name="T3" fmla="*/ 106 h 157"/>
                <a:gd name="T4" fmla="*/ 427 w 504"/>
                <a:gd name="T5" fmla="*/ 95 h 157"/>
                <a:gd name="T6" fmla="*/ 362 w 504"/>
                <a:gd name="T7" fmla="*/ 95 h 157"/>
                <a:gd name="T8" fmla="*/ 286 w 504"/>
                <a:gd name="T9" fmla="*/ 54 h 157"/>
                <a:gd name="T10" fmla="*/ 230 w 504"/>
                <a:gd name="T11" fmla="*/ 75 h 157"/>
                <a:gd name="T12" fmla="*/ 176 w 504"/>
                <a:gd name="T13" fmla="*/ 54 h 157"/>
                <a:gd name="T14" fmla="*/ 99 w 504"/>
                <a:gd name="T15" fmla="*/ 23 h 157"/>
                <a:gd name="T16" fmla="*/ 12 w 504"/>
                <a:gd name="T17" fmla="*/ 23 h 157"/>
                <a:gd name="T18" fmla="*/ 0 w 504"/>
                <a:gd name="T19" fmla="*/ 0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4"/>
                <a:gd name="T31" fmla="*/ 0 h 157"/>
                <a:gd name="T32" fmla="*/ 504 w 504"/>
                <a:gd name="T33" fmla="*/ 157 h 1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4" h="157">
                  <a:moveTo>
                    <a:pt x="504" y="157"/>
                  </a:moveTo>
                  <a:lnTo>
                    <a:pt x="482" y="106"/>
                  </a:lnTo>
                  <a:lnTo>
                    <a:pt x="427" y="95"/>
                  </a:lnTo>
                  <a:lnTo>
                    <a:pt x="362" y="95"/>
                  </a:lnTo>
                  <a:lnTo>
                    <a:pt x="286" y="54"/>
                  </a:lnTo>
                  <a:lnTo>
                    <a:pt x="230" y="75"/>
                  </a:lnTo>
                  <a:lnTo>
                    <a:pt x="176" y="54"/>
                  </a:lnTo>
                  <a:lnTo>
                    <a:pt x="99" y="23"/>
                  </a:lnTo>
                  <a:lnTo>
                    <a:pt x="12" y="2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65" name="Freeform 89"/>
            <p:cNvSpPr>
              <a:spLocks/>
            </p:cNvSpPr>
            <p:nvPr/>
          </p:nvSpPr>
          <p:spPr bwMode="auto">
            <a:xfrm>
              <a:off x="3816" y="1306"/>
              <a:ext cx="111" cy="2"/>
            </a:xfrm>
            <a:custGeom>
              <a:avLst/>
              <a:gdLst>
                <a:gd name="T0" fmla="*/ 0 w 333"/>
                <a:gd name="T1" fmla="*/ 0 h 7"/>
                <a:gd name="T2" fmla="*/ 7 w 333"/>
                <a:gd name="T3" fmla="*/ 0 h 7"/>
                <a:gd name="T4" fmla="*/ 12 w 333"/>
                <a:gd name="T5" fmla="*/ 0 h 7"/>
                <a:gd name="T6" fmla="*/ 12 w 333"/>
                <a:gd name="T7" fmla="*/ 0 h 7"/>
                <a:gd name="T8" fmla="*/ 12 w 33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7"/>
                <a:gd name="T17" fmla="*/ 333 w 33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7">
                  <a:moveTo>
                    <a:pt x="0" y="7"/>
                  </a:moveTo>
                  <a:lnTo>
                    <a:pt x="192" y="0"/>
                  </a:lnTo>
                  <a:lnTo>
                    <a:pt x="323" y="0"/>
                  </a:lnTo>
                  <a:lnTo>
                    <a:pt x="333" y="0"/>
                  </a:lnTo>
                  <a:lnTo>
                    <a:pt x="325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66" name="Freeform 90"/>
            <p:cNvSpPr>
              <a:spLocks/>
            </p:cNvSpPr>
            <p:nvPr/>
          </p:nvSpPr>
          <p:spPr bwMode="auto">
            <a:xfrm>
              <a:off x="3621" y="1715"/>
              <a:ext cx="510" cy="276"/>
            </a:xfrm>
            <a:custGeom>
              <a:avLst/>
              <a:gdLst>
                <a:gd name="T0" fmla="*/ 50 w 1530"/>
                <a:gd name="T1" fmla="*/ 31 h 828"/>
                <a:gd name="T2" fmla="*/ 54 w 1530"/>
                <a:gd name="T3" fmla="*/ 28 h 828"/>
                <a:gd name="T4" fmla="*/ 57 w 1530"/>
                <a:gd name="T5" fmla="*/ 19 h 828"/>
                <a:gd name="T6" fmla="*/ 48 w 1530"/>
                <a:gd name="T7" fmla="*/ 12 h 828"/>
                <a:gd name="T8" fmla="*/ 44 w 1530"/>
                <a:gd name="T9" fmla="*/ 7 h 828"/>
                <a:gd name="T10" fmla="*/ 29 w 1530"/>
                <a:gd name="T11" fmla="*/ 5 h 828"/>
                <a:gd name="T12" fmla="*/ 24 w 1530"/>
                <a:gd name="T13" fmla="*/ 4 h 828"/>
                <a:gd name="T14" fmla="*/ 16 w 1530"/>
                <a:gd name="T15" fmla="*/ 0 h 828"/>
                <a:gd name="T16" fmla="*/ 13 w 1530"/>
                <a:gd name="T17" fmla="*/ 2 h 828"/>
                <a:gd name="T18" fmla="*/ 11 w 1530"/>
                <a:gd name="T19" fmla="*/ 1 h 828"/>
                <a:gd name="T20" fmla="*/ 0 w 1530"/>
                <a:gd name="T21" fmla="*/ 4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30"/>
                <a:gd name="T34" fmla="*/ 0 h 828"/>
                <a:gd name="T35" fmla="*/ 1530 w 1530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30" h="828">
                  <a:moveTo>
                    <a:pt x="1337" y="828"/>
                  </a:moveTo>
                  <a:lnTo>
                    <a:pt x="1456" y="744"/>
                  </a:lnTo>
                  <a:lnTo>
                    <a:pt x="1530" y="505"/>
                  </a:lnTo>
                  <a:lnTo>
                    <a:pt x="1307" y="336"/>
                  </a:lnTo>
                  <a:lnTo>
                    <a:pt x="1189" y="196"/>
                  </a:lnTo>
                  <a:lnTo>
                    <a:pt x="773" y="127"/>
                  </a:lnTo>
                  <a:lnTo>
                    <a:pt x="653" y="98"/>
                  </a:lnTo>
                  <a:lnTo>
                    <a:pt x="445" y="0"/>
                  </a:lnTo>
                  <a:lnTo>
                    <a:pt x="342" y="43"/>
                  </a:lnTo>
                  <a:lnTo>
                    <a:pt x="297" y="14"/>
                  </a:lnTo>
                  <a:lnTo>
                    <a:pt x="0" y="9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67" name="Rectangle 91"/>
            <p:cNvSpPr>
              <a:spLocks noChangeArrowheads="1"/>
            </p:cNvSpPr>
            <p:nvPr/>
          </p:nvSpPr>
          <p:spPr bwMode="auto">
            <a:xfrm>
              <a:off x="4003" y="2552"/>
              <a:ext cx="803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/>
                <a:t>REPUBLICA DE GUATEMALA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68" name="Rectangle 92"/>
            <p:cNvSpPr>
              <a:spLocks noChangeArrowheads="1"/>
            </p:cNvSpPr>
            <p:nvPr/>
          </p:nvSpPr>
          <p:spPr bwMode="auto">
            <a:xfrm rot="-5400000">
              <a:off x="1540" y="1801"/>
              <a:ext cx="25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/>
                <a:t>OAXACA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69" name="Rectangle 93"/>
            <p:cNvSpPr>
              <a:spLocks noChangeArrowheads="1"/>
            </p:cNvSpPr>
            <p:nvPr/>
          </p:nvSpPr>
          <p:spPr bwMode="auto">
            <a:xfrm rot="2280000">
              <a:off x="2144" y="3038"/>
              <a:ext cx="537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/>
                <a:t>OCEANO PACIFICO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70" name="Freeform 94"/>
            <p:cNvSpPr>
              <a:spLocks/>
            </p:cNvSpPr>
            <p:nvPr/>
          </p:nvSpPr>
          <p:spPr bwMode="auto">
            <a:xfrm>
              <a:off x="1954" y="1801"/>
              <a:ext cx="276" cy="366"/>
            </a:xfrm>
            <a:custGeom>
              <a:avLst/>
              <a:gdLst>
                <a:gd name="T0" fmla="*/ 31 w 828"/>
                <a:gd name="T1" fmla="*/ 0 h 1099"/>
                <a:gd name="T2" fmla="*/ 29 w 828"/>
                <a:gd name="T3" fmla="*/ 1 h 1099"/>
                <a:gd name="T4" fmla="*/ 29 w 828"/>
                <a:gd name="T5" fmla="*/ 2 h 1099"/>
                <a:gd name="T6" fmla="*/ 28 w 828"/>
                <a:gd name="T7" fmla="*/ 2 h 1099"/>
                <a:gd name="T8" fmla="*/ 26 w 828"/>
                <a:gd name="T9" fmla="*/ 2 h 1099"/>
                <a:gd name="T10" fmla="*/ 25 w 828"/>
                <a:gd name="T11" fmla="*/ 2 h 1099"/>
                <a:gd name="T12" fmla="*/ 24 w 828"/>
                <a:gd name="T13" fmla="*/ 2 h 1099"/>
                <a:gd name="T14" fmla="*/ 23 w 828"/>
                <a:gd name="T15" fmla="*/ 3 h 1099"/>
                <a:gd name="T16" fmla="*/ 23 w 828"/>
                <a:gd name="T17" fmla="*/ 4 h 1099"/>
                <a:gd name="T18" fmla="*/ 22 w 828"/>
                <a:gd name="T19" fmla="*/ 4 h 1099"/>
                <a:gd name="T20" fmla="*/ 22 w 828"/>
                <a:gd name="T21" fmla="*/ 5 h 1099"/>
                <a:gd name="T22" fmla="*/ 22 w 828"/>
                <a:gd name="T23" fmla="*/ 6 h 1099"/>
                <a:gd name="T24" fmla="*/ 22 w 828"/>
                <a:gd name="T25" fmla="*/ 6 h 1099"/>
                <a:gd name="T26" fmla="*/ 22 w 828"/>
                <a:gd name="T27" fmla="*/ 6 h 1099"/>
                <a:gd name="T28" fmla="*/ 21 w 828"/>
                <a:gd name="T29" fmla="*/ 7 h 1099"/>
                <a:gd name="T30" fmla="*/ 19 w 828"/>
                <a:gd name="T31" fmla="*/ 8 h 1099"/>
                <a:gd name="T32" fmla="*/ 18 w 828"/>
                <a:gd name="T33" fmla="*/ 8 h 1099"/>
                <a:gd name="T34" fmla="*/ 15 w 828"/>
                <a:gd name="T35" fmla="*/ 10 h 1099"/>
                <a:gd name="T36" fmla="*/ 14 w 828"/>
                <a:gd name="T37" fmla="*/ 11 h 1099"/>
                <a:gd name="T38" fmla="*/ 14 w 828"/>
                <a:gd name="T39" fmla="*/ 13 h 1099"/>
                <a:gd name="T40" fmla="*/ 14 w 828"/>
                <a:gd name="T41" fmla="*/ 14 h 1099"/>
                <a:gd name="T42" fmla="*/ 12 w 828"/>
                <a:gd name="T43" fmla="*/ 17 h 1099"/>
                <a:gd name="T44" fmla="*/ 10 w 828"/>
                <a:gd name="T45" fmla="*/ 18 h 1099"/>
                <a:gd name="T46" fmla="*/ 8 w 828"/>
                <a:gd name="T47" fmla="*/ 20 h 1099"/>
                <a:gd name="T48" fmla="*/ 8 w 828"/>
                <a:gd name="T49" fmla="*/ 22 h 1099"/>
                <a:gd name="T50" fmla="*/ 7 w 828"/>
                <a:gd name="T51" fmla="*/ 22 h 1099"/>
                <a:gd name="T52" fmla="*/ 5 w 828"/>
                <a:gd name="T53" fmla="*/ 24 h 1099"/>
                <a:gd name="T54" fmla="*/ 4 w 828"/>
                <a:gd name="T55" fmla="*/ 25 h 1099"/>
                <a:gd name="T56" fmla="*/ 3 w 828"/>
                <a:gd name="T57" fmla="*/ 27 h 1099"/>
                <a:gd name="T58" fmla="*/ 2 w 828"/>
                <a:gd name="T59" fmla="*/ 28 h 1099"/>
                <a:gd name="T60" fmla="*/ 2 w 828"/>
                <a:gd name="T61" fmla="*/ 29 h 1099"/>
                <a:gd name="T62" fmla="*/ 2 w 828"/>
                <a:gd name="T63" fmla="*/ 30 h 1099"/>
                <a:gd name="T64" fmla="*/ 2 w 828"/>
                <a:gd name="T65" fmla="*/ 32 h 1099"/>
                <a:gd name="T66" fmla="*/ 2 w 828"/>
                <a:gd name="T67" fmla="*/ 34 h 1099"/>
                <a:gd name="T68" fmla="*/ 2 w 828"/>
                <a:gd name="T69" fmla="*/ 34 h 1099"/>
                <a:gd name="T70" fmla="*/ 1 w 828"/>
                <a:gd name="T71" fmla="*/ 36 h 1099"/>
                <a:gd name="T72" fmla="*/ 0 w 828"/>
                <a:gd name="T73" fmla="*/ 37 h 1099"/>
                <a:gd name="T74" fmla="*/ 0 w 828"/>
                <a:gd name="T75" fmla="*/ 39 h 1099"/>
                <a:gd name="T76" fmla="*/ 0 w 828"/>
                <a:gd name="T77" fmla="*/ 39 h 1099"/>
                <a:gd name="T78" fmla="*/ 0 w 828"/>
                <a:gd name="T79" fmla="*/ 40 h 1099"/>
                <a:gd name="T80" fmla="*/ 0 w 828"/>
                <a:gd name="T81" fmla="*/ 40 h 1099"/>
                <a:gd name="T82" fmla="*/ 0 w 828"/>
                <a:gd name="T83" fmla="*/ 41 h 1099"/>
                <a:gd name="T84" fmla="*/ 0 w 828"/>
                <a:gd name="T85" fmla="*/ 40 h 10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8"/>
                <a:gd name="T130" fmla="*/ 0 h 1099"/>
                <a:gd name="T131" fmla="*/ 828 w 828"/>
                <a:gd name="T132" fmla="*/ 1099 h 10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8" h="1099">
                  <a:moveTo>
                    <a:pt x="828" y="0"/>
                  </a:moveTo>
                  <a:lnTo>
                    <a:pt x="794" y="32"/>
                  </a:lnTo>
                  <a:lnTo>
                    <a:pt x="771" y="43"/>
                  </a:lnTo>
                  <a:lnTo>
                    <a:pt x="761" y="43"/>
                  </a:lnTo>
                  <a:lnTo>
                    <a:pt x="694" y="43"/>
                  </a:lnTo>
                  <a:lnTo>
                    <a:pt x="683" y="43"/>
                  </a:lnTo>
                  <a:lnTo>
                    <a:pt x="649" y="53"/>
                  </a:lnTo>
                  <a:lnTo>
                    <a:pt x="626" y="84"/>
                  </a:lnTo>
                  <a:lnTo>
                    <a:pt x="616" y="95"/>
                  </a:lnTo>
                  <a:lnTo>
                    <a:pt x="604" y="116"/>
                  </a:lnTo>
                  <a:lnTo>
                    <a:pt x="604" y="127"/>
                  </a:lnTo>
                  <a:lnTo>
                    <a:pt x="604" y="159"/>
                  </a:lnTo>
                  <a:lnTo>
                    <a:pt x="604" y="169"/>
                  </a:lnTo>
                  <a:lnTo>
                    <a:pt x="592" y="169"/>
                  </a:lnTo>
                  <a:lnTo>
                    <a:pt x="559" y="190"/>
                  </a:lnTo>
                  <a:lnTo>
                    <a:pt x="514" y="211"/>
                  </a:lnTo>
                  <a:lnTo>
                    <a:pt x="492" y="222"/>
                  </a:lnTo>
                  <a:lnTo>
                    <a:pt x="392" y="274"/>
                  </a:lnTo>
                  <a:lnTo>
                    <a:pt x="380" y="296"/>
                  </a:lnTo>
                  <a:lnTo>
                    <a:pt x="369" y="349"/>
                  </a:lnTo>
                  <a:lnTo>
                    <a:pt x="369" y="370"/>
                  </a:lnTo>
                  <a:lnTo>
                    <a:pt x="335" y="455"/>
                  </a:lnTo>
                  <a:lnTo>
                    <a:pt x="268" y="475"/>
                  </a:lnTo>
                  <a:lnTo>
                    <a:pt x="212" y="528"/>
                  </a:lnTo>
                  <a:lnTo>
                    <a:pt x="224" y="582"/>
                  </a:lnTo>
                  <a:lnTo>
                    <a:pt x="178" y="602"/>
                  </a:lnTo>
                  <a:lnTo>
                    <a:pt x="145" y="645"/>
                  </a:lnTo>
                  <a:lnTo>
                    <a:pt x="111" y="687"/>
                  </a:lnTo>
                  <a:lnTo>
                    <a:pt x="78" y="729"/>
                  </a:lnTo>
                  <a:lnTo>
                    <a:pt x="67" y="761"/>
                  </a:lnTo>
                  <a:lnTo>
                    <a:pt x="67" y="793"/>
                  </a:lnTo>
                  <a:lnTo>
                    <a:pt x="67" y="824"/>
                  </a:lnTo>
                  <a:lnTo>
                    <a:pt x="67" y="877"/>
                  </a:lnTo>
                  <a:lnTo>
                    <a:pt x="67" y="909"/>
                  </a:lnTo>
                  <a:lnTo>
                    <a:pt x="67" y="929"/>
                  </a:lnTo>
                  <a:lnTo>
                    <a:pt x="23" y="972"/>
                  </a:lnTo>
                  <a:lnTo>
                    <a:pt x="0" y="1004"/>
                  </a:lnTo>
                  <a:lnTo>
                    <a:pt x="0" y="1046"/>
                  </a:lnTo>
                  <a:lnTo>
                    <a:pt x="0" y="1067"/>
                  </a:lnTo>
                  <a:lnTo>
                    <a:pt x="0" y="1078"/>
                  </a:lnTo>
                  <a:lnTo>
                    <a:pt x="0" y="1088"/>
                  </a:lnTo>
                  <a:lnTo>
                    <a:pt x="0" y="1099"/>
                  </a:lnTo>
                  <a:lnTo>
                    <a:pt x="0" y="108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71" name="Rectangle 95"/>
            <p:cNvSpPr>
              <a:spLocks noChangeArrowheads="1"/>
            </p:cNvSpPr>
            <p:nvPr/>
          </p:nvSpPr>
          <p:spPr bwMode="auto">
            <a:xfrm>
              <a:off x="1867" y="1827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72" name="Rectangle 96"/>
            <p:cNvSpPr>
              <a:spLocks noChangeArrowheads="1"/>
            </p:cNvSpPr>
            <p:nvPr/>
          </p:nvSpPr>
          <p:spPr bwMode="auto">
            <a:xfrm>
              <a:off x="2103" y="1992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73" name="Rectangle 97"/>
            <p:cNvSpPr>
              <a:spLocks noChangeArrowheads="1"/>
            </p:cNvSpPr>
            <p:nvPr/>
          </p:nvSpPr>
          <p:spPr bwMode="auto">
            <a:xfrm>
              <a:off x="2270" y="1717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74" name="Rectangle 98"/>
            <p:cNvSpPr>
              <a:spLocks noChangeArrowheads="1"/>
            </p:cNvSpPr>
            <p:nvPr/>
          </p:nvSpPr>
          <p:spPr bwMode="auto">
            <a:xfrm>
              <a:off x="2435" y="1656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75" name="Rectangle 99"/>
            <p:cNvSpPr>
              <a:spLocks noChangeArrowheads="1"/>
            </p:cNvSpPr>
            <p:nvPr/>
          </p:nvSpPr>
          <p:spPr bwMode="auto">
            <a:xfrm>
              <a:off x="2606" y="1832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76" name="Rectangle 100"/>
            <p:cNvSpPr>
              <a:spLocks noChangeArrowheads="1"/>
            </p:cNvSpPr>
            <p:nvPr/>
          </p:nvSpPr>
          <p:spPr bwMode="auto">
            <a:xfrm>
              <a:off x="2614" y="1962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77" name="Rectangle 101"/>
            <p:cNvSpPr>
              <a:spLocks noChangeArrowheads="1"/>
            </p:cNvSpPr>
            <p:nvPr/>
          </p:nvSpPr>
          <p:spPr bwMode="auto">
            <a:xfrm>
              <a:off x="2804" y="1869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78" name="Rectangle 102"/>
            <p:cNvSpPr>
              <a:spLocks noChangeArrowheads="1"/>
            </p:cNvSpPr>
            <p:nvPr/>
          </p:nvSpPr>
          <p:spPr bwMode="auto">
            <a:xfrm>
              <a:off x="2684" y="1702"/>
              <a:ext cx="5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79" name="Rectangle 103"/>
            <p:cNvSpPr>
              <a:spLocks noChangeArrowheads="1"/>
            </p:cNvSpPr>
            <p:nvPr/>
          </p:nvSpPr>
          <p:spPr bwMode="auto">
            <a:xfrm>
              <a:off x="2561" y="1683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80" name="Rectangle 104"/>
            <p:cNvSpPr>
              <a:spLocks noChangeArrowheads="1"/>
            </p:cNvSpPr>
            <p:nvPr/>
          </p:nvSpPr>
          <p:spPr bwMode="auto">
            <a:xfrm>
              <a:off x="3929" y="2110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81" name="Rectangle 105"/>
            <p:cNvSpPr>
              <a:spLocks noChangeArrowheads="1"/>
            </p:cNvSpPr>
            <p:nvPr/>
          </p:nvSpPr>
          <p:spPr bwMode="auto">
            <a:xfrm>
              <a:off x="3329" y="2383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82" name="Rectangle 106"/>
            <p:cNvSpPr>
              <a:spLocks noChangeArrowheads="1"/>
            </p:cNvSpPr>
            <p:nvPr/>
          </p:nvSpPr>
          <p:spPr bwMode="auto">
            <a:xfrm>
              <a:off x="3363" y="2695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83" name="Rectangle 107"/>
            <p:cNvSpPr>
              <a:spLocks noChangeArrowheads="1"/>
            </p:cNvSpPr>
            <p:nvPr/>
          </p:nvSpPr>
          <p:spPr bwMode="auto">
            <a:xfrm>
              <a:off x="3715" y="2486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84" name="Rectangle 108"/>
            <p:cNvSpPr>
              <a:spLocks noChangeArrowheads="1"/>
            </p:cNvSpPr>
            <p:nvPr/>
          </p:nvSpPr>
          <p:spPr bwMode="auto">
            <a:xfrm>
              <a:off x="3487" y="2376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85" name="Rectangle 109"/>
            <p:cNvSpPr>
              <a:spLocks noChangeArrowheads="1"/>
            </p:cNvSpPr>
            <p:nvPr/>
          </p:nvSpPr>
          <p:spPr bwMode="auto">
            <a:xfrm>
              <a:off x="3865" y="2291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86" name="Rectangle 110"/>
            <p:cNvSpPr>
              <a:spLocks noChangeArrowheads="1"/>
            </p:cNvSpPr>
            <p:nvPr/>
          </p:nvSpPr>
          <p:spPr bwMode="auto">
            <a:xfrm>
              <a:off x="3674" y="2725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87" name="Rectangle 111"/>
            <p:cNvSpPr>
              <a:spLocks noChangeArrowheads="1"/>
            </p:cNvSpPr>
            <p:nvPr/>
          </p:nvSpPr>
          <p:spPr bwMode="auto">
            <a:xfrm>
              <a:off x="3711" y="2883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88" name="Rectangle 112"/>
            <p:cNvSpPr>
              <a:spLocks noChangeArrowheads="1"/>
            </p:cNvSpPr>
            <p:nvPr/>
          </p:nvSpPr>
          <p:spPr bwMode="auto">
            <a:xfrm>
              <a:off x="3520" y="2860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89" name="Rectangle 113"/>
            <p:cNvSpPr>
              <a:spLocks noChangeArrowheads="1"/>
            </p:cNvSpPr>
            <p:nvPr/>
          </p:nvSpPr>
          <p:spPr bwMode="auto">
            <a:xfrm>
              <a:off x="3614" y="2941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90" name="Rectangle 114"/>
            <p:cNvSpPr>
              <a:spLocks noChangeArrowheads="1"/>
            </p:cNvSpPr>
            <p:nvPr/>
          </p:nvSpPr>
          <p:spPr bwMode="auto">
            <a:xfrm>
              <a:off x="3539" y="2950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91" name="Rectangle 115"/>
            <p:cNvSpPr>
              <a:spLocks noChangeArrowheads="1"/>
            </p:cNvSpPr>
            <p:nvPr/>
          </p:nvSpPr>
          <p:spPr bwMode="auto">
            <a:xfrm>
              <a:off x="1881" y="2283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92" name="Rectangle 116"/>
            <p:cNvSpPr>
              <a:spLocks noChangeArrowheads="1"/>
            </p:cNvSpPr>
            <p:nvPr/>
          </p:nvSpPr>
          <p:spPr bwMode="auto">
            <a:xfrm>
              <a:off x="2071" y="2512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93" name="Rectangle 117"/>
            <p:cNvSpPr>
              <a:spLocks noChangeArrowheads="1"/>
            </p:cNvSpPr>
            <p:nvPr/>
          </p:nvSpPr>
          <p:spPr bwMode="auto">
            <a:xfrm>
              <a:off x="2576" y="2820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94" name="Rectangle 118"/>
            <p:cNvSpPr>
              <a:spLocks noChangeArrowheads="1"/>
            </p:cNvSpPr>
            <p:nvPr/>
          </p:nvSpPr>
          <p:spPr bwMode="auto">
            <a:xfrm>
              <a:off x="2344" y="2221"/>
              <a:ext cx="5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95" name="Rectangle 119"/>
            <p:cNvSpPr>
              <a:spLocks noChangeArrowheads="1"/>
            </p:cNvSpPr>
            <p:nvPr/>
          </p:nvSpPr>
          <p:spPr bwMode="auto">
            <a:xfrm>
              <a:off x="2523" y="2450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96" name="Rectangle 120"/>
            <p:cNvSpPr>
              <a:spLocks noChangeArrowheads="1"/>
            </p:cNvSpPr>
            <p:nvPr/>
          </p:nvSpPr>
          <p:spPr bwMode="auto">
            <a:xfrm>
              <a:off x="2963" y="2491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97" name="Rectangle 121"/>
            <p:cNvSpPr>
              <a:spLocks noChangeArrowheads="1"/>
            </p:cNvSpPr>
            <p:nvPr/>
          </p:nvSpPr>
          <p:spPr bwMode="auto">
            <a:xfrm>
              <a:off x="3089" y="2752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98" name="Rectangle 122"/>
            <p:cNvSpPr>
              <a:spLocks noChangeArrowheads="1"/>
            </p:cNvSpPr>
            <p:nvPr/>
          </p:nvSpPr>
          <p:spPr bwMode="auto">
            <a:xfrm>
              <a:off x="2925" y="3008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899" name="Rectangle 123"/>
            <p:cNvSpPr>
              <a:spLocks noChangeArrowheads="1"/>
            </p:cNvSpPr>
            <p:nvPr/>
          </p:nvSpPr>
          <p:spPr bwMode="auto">
            <a:xfrm>
              <a:off x="2985" y="3249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00" name="Rectangle 124"/>
            <p:cNvSpPr>
              <a:spLocks noChangeArrowheads="1"/>
            </p:cNvSpPr>
            <p:nvPr/>
          </p:nvSpPr>
          <p:spPr bwMode="auto">
            <a:xfrm>
              <a:off x="3146" y="3302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01" name="Rectangle 125"/>
            <p:cNvSpPr>
              <a:spLocks noChangeArrowheads="1"/>
            </p:cNvSpPr>
            <p:nvPr/>
          </p:nvSpPr>
          <p:spPr bwMode="auto">
            <a:xfrm>
              <a:off x="3186" y="3410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02" name="Rectangle 126"/>
            <p:cNvSpPr>
              <a:spLocks noChangeArrowheads="1"/>
            </p:cNvSpPr>
            <p:nvPr/>
          </p:nvSpPr>
          <p:spPr bwMode="auto">
            <a:xfrm>
              <a:off x="3279" y="3603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03" name="Rectangle 127"/>
            <p:cNvSpPr>
              <a:spLocks noChangeArrowheads="1"/>
            </p:cNvSpPr>
            <p:nvPr/>
          </p:nvSpPr>
          <p:spPr bwMode="auto">
            <a:xfrm>
              <a:off x="3304" y="3490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04" name="Rectangle 128"/>
            <p:cNvSpPr>
              <a:spLocks noChangeArrowheads="1"/>
            </p:cNvSpPr>
            <p:nvPr/>
          </p:nvSpPr>
          <p:spPr bwMode="auto">
            <a:xfrm>
              <a:off x="3350" y="3363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05" name="Rectangle 129"/>
            <p:cNvSpPr>
              <a:spLocks noChangeArrowheads="1"/>
            </p:cNvSpPr>
            <p:nvPr/>
          </p:nvSpPr>
          <p:spPr bwMode="auto">
            <a:xfrm>
              <a:off x="3418" y="3198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06" name="Rectangle 130"/>
            <p:cNvSpPr>
              <a:spLocks noChangeArrowheads="1"/>
            </p:cNvSpPr>
            <p:nvPr/>
          </p:nvSpPr>
          <p:spPr bwMode="auto">
            <a:xfrm>
              <a:off x="3205" y="3122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07" name="Rectangle 131"/>
            <p:cNvSpPr>
              <a:spLocks noChangeArrowheads="1"/>
            </p:cNvSpPr>
            <p:nvPr/>
          </p:nvSpPr>
          <p:spPr bwMode="auto">
            <a:xfrm>
              <a:off x="3075" y="3073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08" name="Rectangle 132"/>
            <p:cNvSpPr>
              <a:spLocks noChangeArrowheads="1"/>
            </p:cNvSpPr>
            <p:nvPr/>
          </p:nvSpPr>
          <p:spPr bwMode="auto">
            <a:xfrm>
              <a:off x="3424" y="3566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09" name="Rectangle 133"/>
            <p:cNvSpPr>
              <a:spLocks noChangeArrowheads="1"/>
            </p:cNvSpPr>
            <p:nvPr/>
          </p:nvSpPr>
          <p:spPr bwMode="auto">
            <a:xfrm>
              <a:off x="3543" y="3828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10" name="Rectangle 134"/>
            <p:cNvSpPr>
              <a:spLocks noChangeArrowheads="1"/>
            </p:cNvSpPr>
            <p:nvPr/>
          </p:nvSpPr>
          <p:spPr bwMode="auto">
            <a:xfrm>
              <a:off x="3539" y="3723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11" name="Rectangle 135"/>
            <p:cNvSpPr>
              <a:spLocks noChangeArrowheads="1"/>
            </p:cNvSpPr>
            <p:nvPr/>
          </p:nvSpPr>
          <p:spPr bwMode="auto">
            <a:xfrm>
              <a:off x="3564" y="3631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12" name="Rectangle 136"/>
            <p:cNvSpPr>
              <a:spLocks noChangeArrowheads="1"/>
            </p:cNvSpPr>
            <p:nvPr/>
          </p:nvSpPr>
          <p:spPr bwMode="auto">
            <a:xfrm>
              <a:off x="3580" y="3528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13" name="Rectangle 137"/>
            <p:cNvSpPr>
              <a:spLocks noChangeArrowheads="1"/>
            </p:cNvSpPr>
            <p:nvPr/>
          </p:nvSpPr>
          <p:spPr bwMode="auto">
            <a:xfrm>
              <a:off x="3660" y="3407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14" name="Rectangle 138"/>
            <p:cNvSpPr>
              <a:spLocks noChangeArrowheads="1"/>
            </p:cNvSpPr>
            <p:nvPr/>
          </p:nvSpPr>
          <p:spPr bwMode="auto">
            <a:xfrm>
              <a:off x="3557" y="3419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15" name="Rectangle 139"/>
            <p:cNvSpPr>
              <a:spLocks noChangeArrowheads="1"/>
            </p:cNvSpPr>
            <p:nvPr/>
          </p:nvSpPr>
          <p:spPr bwMode="auto">
            <a:xfrm>
              <a:off x="3589" y="3080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16" name="Rectangle 140"/>
            <p:cNvSpPr>
              <a:spLocks noChangeArrowheads="1"/>
            </p:cNvSpPr>
            <p:nvPr/>
          </p:nvSpPr>
          <p:spPr bwMode="auto">
            <a:xfrm>
              <a:off x="3459" y="3053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17" name="Rectangle 141"/>
            <p:cNvSpPr>
              <a:spLocks noChangeArrowheads="1"/>
            </p:cNvSpPr>
            <p:nvPr/>
          </p:nvSpPr>
          <p:spPr bwMode="auto">
            <a:xfrm>
              <a:off x="3310" y="2907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18" name="Rectangle 142"/>
            <p:cNvSpPr>
              <a:spLocks noChangeArrowheads="1"/>
            </p:cNvSpPr>
            <p:nvPr/>
          </p:nvSpPr>
          <p:spPr bwMode="auto">
            <a:xfrm>
              <a:off x="3941" y="1666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19" name="Rectangle 143"/>
            <p:cNvSpPr>
              <a:spLocks noChangeArrowheads="1"/>
            </p:cNvSpPr>
            <p:nvPr/>
          </p:nvSpPr>
          <p:spPr bwMode="auto">
            <a:xfrm>
              <a:off x="4681" y="1707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20" name="Rectangle 144"/>
            <p:cNvSpPr>
              <a:spLocks noChangeArrowheads="1"/>
            </p:cNvSpPr>
            <p:nvPr/>
          </p:nvSpPr>
          <p:spPr bwMode="auto">
            <a:xfrm>
              <a:off x="3851" y="1846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21" name="Rectangle 145"/>
            <p:cNvSpPr>
              <a:spLocks noChangeArrowheads="1"/>
            </p:cNvSpPr>
            <p:nvPr/>
          </p:nvSpPr>
          <p:spPr bwMode="auto">
            <a:xfrm>
              <a:off x="3780" y="1034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22" name="Rectangle 146"/>
            <p:cNvSpPr>
              <a:spLocks noChangeArrowheads="1"/>
            </p:cNvSpPr>
            <p:nvPr/>
          </p:nvSpPr>
          <p:spPr bwMode="auto">
            <a:xfrm>
              <a:off x="3504" y="1089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23" name="Rectangle 147"/>
            <p:cNvSpPr>
              <a:spLocks noChangeArrowheads="1"/>
            </p:cNvSpPr>
            <p:nvPr/>
          </p:nvSpPr>
          <p:spPr bwMode="auto">
            <a:xfrm>
              <a:off x="3448" y="1248"/>
              <a:ext cx="54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24" name="Rectangle 148"/>
            <p:cNvSpPr>
              <a:spLocks noChangeArrowheads="1"/>
            </p:cNvSpPr>
            <p:nvPr/>
          </p:nvSpPr>
          <p:spPr bwMode="auto">
            <a:xfrm>
              <a:off x="3758" y="710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25" name="Rectangle 149"/>
            <p:cNvSpPr>
              <a:spLocks noChangeArrowheads="1"/>
            </p:cNvSpPr>
            <p:nvPr/>
          </p:nvSpPr>
          <p:spPr bwMode="auto">
            <a:xfrm>
              <a:off x="4007" y="912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26" name="Freeform 150"/>
            <p:cNvSpPr>
              <a:spLocks/>
            </p:cNvSpPr>
            <p:nvPr/>
          </p:nvSpPr>
          <p:spPr bwMode="auto">
            <a:xfrm>
              <a:off x="3325" y="1307"/>
              <a:ext cx="1420" cy="1071"/>
            </a:xfrm>
            <a:custGeom>
              <a:avLst/>
              <a:gdLst>
                <a:gd name="T0" fmla="*/ 1328 w 1420"/>
                <a:gd name="T1" fmla="*/ 1071 h 1071"/>
                <a:gd name="T2" fmla="*/ 1308 w 1420"/>
                <a:gd name="T3" fmla="*/ 977 h 1071"/>
                <a:gd name="T4" fmla="*/ 1274 w 1420"/>
                <a:gd name="T5" fmla="*/ 877 h 1071"/>
                <a:gd name="T6" fmla="*/ 1320 w 1420"/>
                <a:gd name="T7" fmla="*/ 805 h 1071"/>
                <a:gd name="T8" fmla="*/ 1400 w 1420"/>
                <a:gd name="T9" fmla="*/ 775 h 1071"/>
                <a:gd name="T10" fmla="*/ 1420 w 1420"/>
                <a:gd name="T11" fmla="*/ 745 h 1071"/>
                <a:gd name="T12" fmla="*/ 1369 w 1420"/>
                <a:gd name="T13" fmla="*/ 708 h 1071"/>
                <a:gd name="T14" fmla="*/ 1354 w 1420"/>
                <a:gd name="T15" fmla="*/ 657 h 1071"/>
                <a:gd name="T16" fmla="*/ 1303 w 1420"/>
                <a:gd name="T17" fmla="*/ 598 h 1071"/>
                <a:gd name="T18" fmla="*/ 1269 w 1420"/>
                <a:gd name="T19" fmla="*/ 531 h 1071"/>
                <a:gd name="T20" fmla="*/ 1112 w 1420"/>
                <a:gd name="T21" fmla="*/ 465 h 1071"/>
                <a:gd name="T22" fmla="*/ 1042 w 1420"/>
                <a:gd name="T23" fmla="*/ 425 h 1071"/>
                <a:gd name="T24" fmla="*/ 1003 w 1420"/>
                <a:gd name="T25" fmla="*/ 379 h 1071"/>
                <a:gd name="T26" fmla="*/ 927 w 1420"/>
                <a:gd name="T27" fmla="*/ 359 h 1071"/>
                <a:gd name="T28" fmla="*/ 680 w 1420"/>
                <a:gd name="T29" fmla="*/ 136 h 1071"/>
                <a:gd name="T30" fmla="*/ 659 w 1420"/>
                <a:gd name="T31" fmla="*/ 61 h 1071"/>
                <a:gd name="T32" fmla="*/ 599 w 1420"/>
                <a:gd name="T33" fmla="*/ 5 h 1071"/>
                <a:gd name="T34" fmla="*/ 501 w 1420"/>
                <a:gd name="T35" fmla="*/ 0 h 1071"/>
                <a:gd name="T36" fmla="*/ 484 w 1420"/>
                <a:gd name="T37" fmla="*/ 37 h 1071"/>
                <a:gd name="T38" fmla="*/ 441 w 1420"/>
                <a:gd name="T39" fmla="*/ 41 h 1071"/>
                <a:gd name="T40" fmla="*/ 411 w 1420"/>
                <a:gd name="T41" fmla="*/ 32 h 1071"/>
                <a:gd name="T42" fmla="*/ 376 w 1420"/>
                <a:gd name="T43" fmla="*/ 20 h 1071"/>
                <a:gd name="T44" fmla="*/ 338 w 1420"/>
                <a:gd name="T45" fmla="*/ 20 h 1071"/>
                <a:gd name="T46" fmla="*/ 304 w 1420"/>
                <a:gd name="T47" fmla="*/ 41 h 1071"/>
                <a:gd name="T48" fmla="*/ 266 w 1420"/>
                <a:gd name="T49" fmla="*/ 53 h 1071"/>
                <a:gd name="T50" fmla="*/ 240 w 1420"/>
                <a:gd name="T51" fmla="*/ 53 h 1071"/>
                <a:gd name="T52" fmla="*/ 214 w 1420"/>
                <a:gd name="T53" fmla="*/ 53 h 1071"/>
                <a:gd name="T54" fmla="*/ 210 w 1420"/>
                <a:gd name="T55" fmla="*/ 61 h 1071"/>
                <a:gd name="T56" fmla="*/ 214 w 1420"/>
                <a:gd name="T57" fmla="*/ 77 h 1071"/>
                <a:gd name="T58" fmla="*/ 222 w 1420"/>
                <a:gd name="T59" fmla="*/ 93 h 1071"/>
                <a:gd name="T60" fmla="*/ 218 w 1420"/>
                <a:gd name="T61" fmla="*/ 101 h 1071"/>
                <a:gd name="T62" fmla="*/ 205 w 1420"/>
                <a:gd name="T63" fmla="*/ 114 h 1071"/>
                <a:gd name="T64" fmla="*/ 176 w 1420"/>
                <a:gd name="T65" fmla="*/ 121 h 1071"/>
                <a:gd name="T66" fmla="*/ 145 w 1420"/>
                <a:gd name="T67" fmla="*/ 130 h 1071"/>
                <a:gd name="T68" fmla="*/ 103 w 1420"/>
                <a:gd name="T69" fmla="*/ 134 h 1071"/>
                <a:gd name="T70" fmla="*/ 73 w 1420"/>
                <a:gd name="T71" fmla="*/ 134 h 1071"/>
                <a:gd name="T72" fmla="*/ 47 w 1420"/>
                <a:gd name="T73" fmla="*/ 134 h 1071"/>
                <a:gd name="T74" fmla="*/ 30 w 1420"/>
                <a:gd name="T75" fmla="*/ 130 h 1071"/>
                <a:gd name="T76" fmla="*/ 25 w 1420"/>
                <a:gd name="T77" fmla="*/ 126 h 1071"/>
                <a:gd name="T78" fmla="*/ 8 w 1420"/>
                <a:gd name="T79" fmla="*/ 117 h 1071"/>
                <a:gd name="T80" fmla="*/ 17 w 1420"/>
                <a:gd name="T81" fmla="*/ 121 h 1071"/>
                <a:gd name="T82" fmla="*/ 0 w 1420"/>
                <a:gd name="T83" fmla="*/ 121 h 1071"/>
                <a:gd name="T84" fmla="*/ 17 w 1420"/>
                <a:gd name="T85" fmla="*/ 154 h 1071"/>
                <a:gd name="T86" fmla="*/ 17 w 1420"/>
                <a:gd name="T87" fmla="*/ 150 h 10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0"/>
                <a:gd name="T133" fmla="*/ 0 h 1071"/>
                <a:gd name="T134" fmla="*/ 1420 w 1420"/>
                <a:gd name="T135" fmla="*/ 1071 h 10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0" h="1071">
                  <a:moveTo>
                    <a:pt x="1328" y="1071"/>
                  </a:moveTo>
                  <a:lnTo>
                    <a:pt x="1308" y="977"/>
                  </a:lnTo>
                  <a:lnTo>
                    <a:pt x="1274" y="877"/>
                  </a:lnTo>
                  <a:lnTo>
                    <a:pt x="1320" y="805"/>
                  </a:lnTo>
                  <a:lnTo>
                    <a:pt x="1400" y="775"/>
                  </a:lnTo>
                  <a:lnTo>
                    <a:pt x="1420" y="745"/>
                  </a:lnTo>
                  <a:lnTo>
                    <a:pt x="1369" y="708"/>
                  </a:lnTo>
                  <a:lnTo>
                    <a:pt x="1354" y="657"/>
                  </a:lnTo>
                  <a:lnTo>
                    <a:pt x="1303" y="598"/>
                  </a:lnTo>
                  <a:lnTo>
                    <a:pt x="1269" y="531"/>
                  </a:lnTo>
                  <a:lnTo>
                    <a:pt x="1112" y="465"/>
                  </a:lnTo>
                  <a:lnTo>
                    <a:pt x="1042" y="425"/>
                  </a:lnTo>
                  <a:lnTo>
                    <a:pt x="1003" y="379"/>
                  </a:lnTo>
                  <a:lnTo>
                    <a:pt x="927" y="359"/>
                  </a:lnTo>
                  <a:lnTo>
                    <a:pt x="680" y="136"/>
                  </a:lnTo>
                  <a:lnTo>
                    <a:pt x="659" y="61"/>
                  </a:lnTo>
                  <a:lnTo>
                    <a:pt x="599" y="5"/>
                  </a:lnTo>
                  <a:lnTo>
                    <a:pt x="501" y="0"/>
                  </a:lnTo>
                  <a:lnTo>
                    <a:pt x="484" y="37"/>
                  </a:lnTo>
                  <a:lnTo>
                    <a:pt x="441" y="41"/>
                  </a:lnTo>
                  <a:lnTo>
                    <a:pt x="411" y="32"/>
                  </a:lnTo>
                  <a:lnTo>
                    <a:pt x="376" y="20"/>
                  </a:lnTo>
                  <a:lnTo>
                    <a:pt x="338" y="20"/>
                  </a:lnTo>
                  <a:lnTo>
                    <a:pt x="304" y="41"/>
                  </a:lnTo>
                  <a:lnTo>
                    <a:pt x="266" y="53"/>
                  </a:lnTo>
                  <a:lnTo>
                    <a:pt x="240" y="53"/>
                  </a:lnTo>
                  <a:lnTo>
                    <a:pt x="214" y="53"/>
                  </a:lnTo>
                  <a:lnTo>
                    <a:pt x="210" y="61"/>
                  </a:lnTo>
                  <a:lnTo>
                    <a:pt x="214" y="77"/>
                  </a:lnTo>
                  <a:lnTo>
                    <a:pt x="222" y="93"/>
                  </a:lnTo>
                  <a:lnTo>
                    <a:pt x="218" y="101"/>
                  </a:lnTo>
                  <a:lnTo>
                    <a:pt x="205" y="114"/>
                  </a:lnTo>
                  <a:lnTo>
                    <a:pt x="176" y="121"/>
                  </a:lnTo>
                  <a:lnTo>
                    <a:pt x="145" y="130"/>
                  </a:lnTo>
                  <a:lnTo>
                    <a:pt x="103" y="134"/>
                  </a:lnTo>
                  <a:lnTo>
                    <a:pt x="73" y="134"/>
                  </a:lnTo>
                  <a:lnTo>
                    <a:pt x="47" y="134"/>
                  </a:lnTo>
                  <a:lnTo>
                    <a:pt x="30" y="130"/>
                  </a:lnTo>
                  <a:lnTo>
                    <a:pt x="25" y="126"/>
                  </a:lnTo>
                  <a:lnTo>
                    <a:pt x="8" y="117"/>
                  </a:lnTo>
                  <a:lnTo>
                    <a:pt x="17" y="121"/>
                  </a:lnTo>
                  <a:lnTo>
                    <a:pt x="0" y="121"/>
                  </a:lnTo>
                  <a:lnTo>
                    <a:pt x="17" y="154"/>
                  </a:lnTo>
                  <a:lnTo>
                    <a:pt x="17" y="15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27" name="Freeform 151"/>
            <p:cNvSpPr>
              <a:spLocks/>
            </p:cNvSpPr>
            <p:nvPr/>
          </p:nvSpPr>
          <p:spPr bwMode="auto">
            <a:xfrm>
              <a:off x="2023" y="1602"/>
              <a:ext cx="199" cy="183"/>
            </a:xfrm>
            <a:custGeom>
              <a:avLst/>
              <a:gdLst>
                <a:gd name="T0" fmla="*/ 0 w 596"/>
                <a:gd name="T1" fmla="*/ 0 h 548"/>
                <a:gd name="T2" fmla="*/ 2 w 596"/>
                <a:gd name="T3" fmla="*/ 0 h 548"/>
                <a:gd name="T4" fmla="*/ 5 w 596"/>
                <a:gd name="T5" fmla="*/ 2 h 548"/>
                <a:gd name="T6" fmla="*/ 13 w 596"/>
                <a:gd name="T7" fmla="*/ 7 h 548"/>
                <a:gd name="T8" fmla="*/ 19 w 596"/>
                <a:gd name="T9" fmla="*/ 12 h 548"/>
                <a:gd name="T10" fmla="*/ 21 w 596"/>
                <a:gd name="T11" fmla="*/ 15 h 548"/>
                <a:gd name="T12" fmla="*/ 22 w 596"/>
                <a:gd name="T13" fmla="*/ 16 h 548"/>
                <a:gd name="T14" fmla="*/ 20 w 596"/>
                <a:gd name="T15" fmla="*/ 18 h 548"/>
                <a:gd name="T16" fmla="*/ 17 w 596"/>
                <a:gd name="T17" fmla="*/ 19 h 548"/>
                <a:gd name="T18" fmla="*/ 22 w 596"/>
                <a:gd name="T19" fmla="*/ 20 h 5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6"/>
                <a:gd name="T31" fmla="*/ 0 h 548"/>
                <a:gd name="T32" fmla="*/ 596 w 596"/>
                <a:gd name="T33" fmla="*/ 548 h 5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6" h="548">
                  <a:moveTo>
                    <a:pt x="0" y="0"/>
                  </a:moveTo>
                  <a:lnTo>
                    <a:pt x="57" y="7"/>
                  </a:lnTo>
                  <a:lnTo>
                    <a:pt x="140" y="46"/>
                  </a:lnTo>
                  <a:lnTo>
                    <a:pt x="339" y="177"/>
                  </a:lnTo>
                  <a:lnTo>
                    <a:pt x="519" y="330"/>
                  </a:lnTo>
                  <a:lnTo>
                    <a:pt x="575" y="395"/>
                  </a:lnTo>
                  <a:lnTo>
                    <a:pt x="596" y="441"/>
                  </a:lnTo>
                  <a:lnTo>
                    <a:pt x="543" y="498"/>
                  </a:lnTo>
                  <a:lnTo>
                    <a:pt x="467" y="503"/>
                  </a:lnTo>
                  <a:lnTo>
                    <a:pt x="596" y="54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28" name="Freeform 152"/>
            <p:cNvSpPr>
              <a:spLocks/>
            </p:cNvSpPr>
            <p:nvPr/>
          </p:nvSpPr>
          <p:spPr bwMode="auto">
            <a:xfrm>
              <a:off x="1746" y="2309"/>
              <a:ext cx="333" cy="130"/>
            </a:xfrm>
            <a:custGeom>
              <a:avLst/>
              <a:gdLst>
                <a:gd name="T0" fmla="*/ 37 w 1000"/>
                <a:gd name="T1" fmla="*/ 0 h 389"/>
                <a:gd name="T2" fmla="*/ 33 w 1000"/>
                <a:gd name="T3" fmla="*/ 1 h 389"/>
                <a:gd name="T4" fmla="*/ 29 w 1000"/>
                <a:gd name="T5" fmla="*/ 3 h 389"/>
                <a:gd name="T6" fmla="*/ 24 w 1000"/>
                <a:gd name="T7" fmla="*/ 7 h 389"/>
                <a:gd name="T8" fmla="*/ 18 w 1000"/>
                <a:gd name="T9" fmla="*/ 10 h 389"/>
                <a:gd name="T10" fmla="*/ 13 w 1000"/>
                <a:gd name="T11" fmla="*/ 13 h 389"/>
                <a:gd name="T12" fmla="*/ 8 w 1000"/>
                <a:gd name="T13" fmla="*/ 14 h 389"/>
                <a:gd name="T14" fmla="*/ 3 w 1000"/>
                <a:gd name="T15" fmla="*/ 14 h 389"/>
                <a:gd name="T16" fmla="*/ 1 w 1000"/>
                <a:gd name="T17" fmla="*/ 14 h 389"/>
                <a:gd name="T18" fmla="*/ 0 w 1000"/>
                <a:gd name="T19" fmla="*/ 12 h 3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0"/>
                <a:gd name="T31" fmla="*/ 0 h 389"/>
                <a:gd name="T32" fmla="*/ 1000 w 1000"/>
                <a:gd name="T33" fmla="*/ 389 h 3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0" h="389">
                  <a:moveTo>
                    <a:pt x="1000" y="0"/>
                  </a:moveTo>
                  <a:lnTo>
                    <a:pt x="905" y="26"/>
                  </a:lnTo>
                  <a:lnTo>
                    <a:pt x="782" y="90"/>
                  </a:lnTo>
                  <a:lnTo>
                    <a:pt x="640" y="176"/>
                  </a:lnTo>
                  <a:lnTo>
                    <a:pt x="490" y="264"/>
                  </a:lnTo>
                  <a:lnTo>
                    <a:pt x="340" y="340"/>
                  </a:lnTo>
                  <a:lnTo>
                    <a:pt x="203" y="388"/>
                  </a:lnTo>
                  <a:lnTo>
                    <a:pt x="85" y="389"/>
                  </a:lnTo>
                  <a:lnTo>
                    <a:pt x="38" y="368"/>
                  </a:lnTo>
                  <a:lnTo>
                    <a:pt x="0" y="32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29" name="Rectangle 153"/>
            <p:cNvSpPr>
              <a:spLocks noChangeArrowheads="1"/>
            </p:cNvSpPr>
            <p:nvPr/>
          </p:nvSpPr>
          <p:spPr bwMode="auto">
            <a:xfrm>
              <a:off x="2495" y="1677"/>
              <a:ext cx="4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30" name="Rectangle 154"/>
            <p:cNvSpPr>
              <a:spLocks noChangeArrowheads="1"/>
            </p:cNvSpPr>
            <p:nvPr/>
          </p:nvSpPr>
          <p:spPr bwMode="auto">
            <a:xfrm>
              <a:off x="4173" y="1682"/>
              <a:ext cx="13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IX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31" name="Rectangle 155"/>
            <p:cNvSpPr>
              <a:spLocks noChangeArrowheads="1"/>
            </p:cNvSpPr>
            <p:nvPr/>
          </p:nvSpPr>
          <p:spPr bwMode="auto">
            <a:xfrm>
              <a:off x="2701" y="2351"/>
              <a:ext cx="13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IV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32" name="Rectangle 156"/>
            <p:cNvSpPr>
              <a:spLocks noChangeArrowheads="1"/>
            </p:cNvSpPr>
            <p:nvPr/>
          </p:nvSpPr>
          <p:spPr bwMode="auto">
            <a:xfrm>
              <a:off x="3653" y="2213"/>
              <a:ext cx="12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III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33" name="Rectangle 157"/>
            <p:cNvSpPr>
              <a:spLocks noChangeArrowheads="1"/>
            </p:cNvSpPr>
            <p:nvPr/>
          </p:nvSpPr>
          <p:spPr bwMode="auto">
            <a:xfrm>
              <a:off x="2789" y="3058"/>
              <a:ext cx="17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VII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34" name="Rectangle 158"/>
            <p:cNvSpPr>
              <a:spLocks noChangeArrowheads="1"/>
            </p:cNvSpPr>
            <p:nvPr/>
          </p:nvSpPr>
          <p:spPr bwMode="auto">
            <a:xfrm>
              <a:off x="3344" y="2902"/>
              <a:ext cx="9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X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35" name="Rectangle 159"/>
            <p:cNvSpPr>
              <a:spLocks noChangeArrowheads="1"/>
            </p:cNvSpPr>
            <p:nvPr/>
          </p:nvSpPr>
          <p:spPr bwMode="auto">
            <a:xfrm>
              <a:off x="3865" y="923"/>
              <a:ext cx="13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VI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36" name="Rectangle 160"/>
            <p:cNvSpPr>
              <a:spLocks noChangeArrowheads="1"/>
            </p:cNvSpPr>
            <p:nvPr/>
          </p:nvSpPr>
          <p:spPr bwMode="auto">
            <a:xfrm>
              <a:off x="2199" y="2597"/>
              <a:ext cx="30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s-ES_tradnl"/>
                <a:t>VIII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37" name="Freeform 161"/>
            <p:cNvSpPr>
              <a:spLocks/>
            </p:cNvSpPr>
            <p:nvPr/>
          </p:nvSpPr>
          <p:spPr bwMode="auto">
            <a:xfrm>
              <a:off x="1907" y="1588"/>
              <a:ext cx="113" cy="14"/>
            </a:xfrm>
            <a:custGeom>
              <a:avLst/>
              <a:gdLst>
                <a:gd name="T0" fmla="*/ 13 w 340"/>
                <a:gd name="T1" fmla="*/ 1 h 44"/>
                <a:gd name="T2" fmla="*/ 8 w 340"/>
                <a:gd name="T3" fmla="*/ 1 h 44"/>
                <a:gd name="T4" fmla="*/ 3 w 340"/>
                <a:gd name="T5" fmla="*/ 0 h 44"/>
                <a:gd name="T6" fmla="*/ 0 w 340"/>
                <a:gd name="T7" fmla="*/ 0 h 44"/>
                <a:gd name="T8" fmla="*/ 0 w 340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44"/>
                <a:gd name="T17" fmla="*/ 340 w 34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44">
                  <a:moveTo>
                    <a:pt x="340" y="44"/>
                  </a:moveTo>
                  <a:lnTo>
                    <a:pt x="224" y="33"/>
                  </a:lnTo>
                  <a:lnTo>
                    <a:pt x="71" y="14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38" name="Freeform 162"/>
            <p:cNvSpPr>
              <a:spLocks/>
            </p:cNvSpPr>
            <p:nvPr/>
          </p:nvSpPr>
          <p:spPr bwMode="auto">
            <a:xfrm>
              <a:off x="3152" y="3498"/>
              <a:ext cx="73" cy="54"/>
            </a:xfrm>
            <a:custGeom>
              <a:avLst/>
              <a:gdLst>
                <a:gd name="T0" fmla="*/ 8 w 220"/>
                <a:gd name="T1" fmla="*/ 0 h 161"/>
                <a:gd name="T2" fmla="*/ 3 w 220"/>
                <a:gd name="T3" fmla="*/ 3 h 161"/>
                <a:gd name="T4" fmla="*/ 1 w 220"/>
                <a:gd name="T5" fmla="*/ 5 h 161"/>
                <a:gd name="T6" fmla="*/ 0 w 220"/>
                <a:gd name="T7" fmla="*/ 6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"/>
                <a:gd name="T13" fmla="*/ 0 h 161"/>
                <a:gd name="T14" fmla="*/ 220 w 220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" h="161">
                  <a:moveTo>
                    <a:pt x="220" y="0"/>
                  </a:moveTo>
                  <a:lnTo>
                    <a:pt x="91" y="88"/>
                  </a:lnTo>
                  <a:lnTo>
                    <a:pt x="39" y="128"/>
                  </a:lnTo>
                  <a:lnTo>
                    <a:pt x="0" y="16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39" name="Freeform 163"/>
            <p:cNvSpPr>
              <a:spLocks/>
            </p:cNvSpPr>
            <p:nvPr/>
          </p:nvSpPr>
          <p:spPr bwMode="auto">
            <a:xfrm>
              <a:off x="3424" y="2863"/>
              <a:ext cx="85" cy="77"/>
            </a:xfrm>
            <a:custGeom>
              <a:avLst/>
              <a:gdLst>
                <a:gd name="T0" fmla="*/ 9 w 254"/>
                <a:gd name="T1" fmla="*/ 9 h 231"/>
                <a:gd name="T2" fmla="*/ 6 w 254"/>
                <a:gd name="T3" fmla="*/ 7 h 231"/>
                <a:gd name="T4" fmla="*/ 3 w 254"/>
                <a:gd name="T5" fmla="*/ 3 h 231"/>
                <a:gd name="T6" fmla="*/ 2 w 254"/>
                <a:gd name="T7" fmla="*/ 2 h 231"/>
                <a:gd name="T8" fmla="*/ 0 w 254"/>
                <a:gd name="T9" fmla="*/ 0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31"/>
                <a:gd name="T17" fmla="*/ 254 w 254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31">
                  <a:moveTo>
                    <a:pt x="254" y="231"/>
                  </a:moveTo>
                  <a:lnTo>
                    <a:pt x="149" y="180"/>
                  </a:lnTo>
                  <a:lnTo>
                    <a:pt x="93" y="94"/>
                  </a:lnTo>
                  <a:lnTo>
                    <a:pt x="44" y="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40" name="Freeform 164"/>
            <p:cNvSpPr>
              <a:spLocks/>
            </p:cNvSpPr>
            <p:nvPr/>
          </p:nvSpPr>
          <p:spPr bwMode="auto">
            <a:xfrm>
              <a:off x="3507" y="2940"/>
              <a:ext cx="21" cy="61"/>
            </a:xfrm>
            <a:custGeom>
              <a:avLst/>
              <a:gdLst>
                <a:gd name="T0" fmla="*/ 2 w 62"/>
                <a:gd name="T1" fmla="*/ 7 h 184"/>
                <a:gd name="T2" fmla="*/ 0 w 62"/>
                <a:gd name="T3" fmla="*/ 3 h 184"/>
                <a:gd name="T4" fmla="*/ 0 w 62"/>
                <a:gd name="T5" fmla="*/ 0 h 184"/>
                <a:gd name="T6" fmla="*/ 0 60000 65536"/>
                <a:gd name="T7" fmla="*/ 0 60000 65536"/>
                <a:gd name="T8" fmla="*/ 0 60000 65536"/>
                <a:gd name="T9" fmla="*/ 0 w 62"/>
                <a:gd name="T10" fmla="*/ 0 h 184"/>
                <a:gd name="T11" fmla="*/ 62 w 6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184">
                  <a:moveTo>
                    <a:pt x="62" y="184"/>
                  </a:moveTo>
                  <a:lnTo>
                    <a:pt x="13" y="8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41" name="Freeform 165"/>
            <p:cNvSpPr>
              <a:spLocks/>
            </p:cNvSpPr>
            <p:nvPr/>
          </p:nvSpPr>
          <p:spPr bwMode="auto">
            <a:xfrm>
              <a:off x="3528" y="3004"/>
              <a:ext cx="42" cy="41"/>
            </a:xfrm>
            <a:custGeom>
              <a:avLst/>
              <a:gdLst>
                <a:gd name="T0" fmla="*/ 0 w 124"/>
                <a:gd name="T1" fmla="*/ 0 h 122"/>
                <a:gd name="T2" fmla="*/ 2 w 124"/>
                <a:gd name="T3" fmla="*/ 3 h 122"/>
                <a:gd name="T4" fmla="*/ 5 w 124"/>
                <a:gd name="T5" fmla="*/ 5 h 122"/>
                <a:gd name="T6" fmla="*/ 2 w 124"/>
                <a:gd name="T7" fmla="*/ 3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22"/>
                <a:gd name="T14" fmla="*/ 124 w 124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22">
                  <a:moveTo>
                    <a:pt x="0" y="0"/>
                  </a:moveTo>
                  <a:lnTo>
                    <a:pt x="56" y="67"/>
                  </a:lnTo>
                  <a:lnTo>
                    <a:pt x="124" y="122"/>
                  </a:lnTo>
                  <a:lnTo>
                    <a:pt x="61" y="85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42" name="Line 166"/>
            <p:cNvSpPr>
              <a:spLocks noChangeShapeType="1"/>
            </p:cNvSpPr>
            <p:nvPr/>
          </p:nvSpPr>
          <p:spPr bwMode="auto">
            <a:xfrm flipH="1" flipV="1">
              <a:off x="3565" y="3043"/>
              <a:ext cx="21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3" name="Freeform 167"/>
            <p:cNvSpPr>
              <a:spLocks/>
            </p:cNvSpPr>
            <p:nvPr/>
          </p:nvSpPr>
          <p:spPr bwMode="auto">
            <a:xfrm>
              <a:off x="3588" y="3025"/>
              <a:ext cx="116" cy="55"/>
            </a:xfrm>
            <a:custGeom>
              <a:avLst/>
              <a:gdLst>
                <a:gd name="T0" fmla="*/ 0 w 348"/>
                <a:gd name="T1" fmla="*/ 3 h 166"/>
                <a:gd name="T2" fmla="*/ 4 w 348"/>
                <a:gd name="T3" fmla="*/ 2 h 166"/>
                <a:gd name="T4" fmla="*/ 8 w 348"/>
                <a:gd name="T5" fmla="*/ 0 h 166"/>
                <a:gd name="T6" fmla="*/ 8 w 348"/>
                <a:gd name="T7" fmla="*/ 2 h 166"/>
                <a:gd name="T8" fmla="*/ 10 w 348"/>
                <a:gd name="T9" fmla="*/ 3 h 166"/>
                <a:gd name="T10" fmla="*/ 11 w 348"/>
                <a:gd name="T11" fmla="*/ 4 h 166"/>
                <a:gd name="T12" fmla="*/ 12 w 348"/>
                <a:gd name="T13" fmla="*/ 5 h 166"/>
                <a:gd name="T14" fmla="*/ 13 w 348"/>
                <a:gd name="T15" fmla="*/ 6 h 166"/>
                <a:gd name="T16" fmla="*/ 13 w 348"/>
                <a:gd name="T17" fmla="*/ 6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"/>
                <a:gd name="T28" fmla="*/ 0 h 166"/>
                <a:gd name="T29" fmla="*/ 348 w 348"/>
                <a:gd name="T30" fmla="*/ 166 h 1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" h="166">
                  <a:moveTo>
                    <a:pt x="0" y="80"/>
                  </a:moveTo>
                  <a:lnTo>
                    <a:pt x="119" y="43"/>
                  </a:lnTo>
                  <a:lnTo>
                    <a:pt x="223" y="0"/>
                  </a:lnTo>
                  <a:lnTo>
                    <a:pt x="223" y="61"/>
                  </a:lnTo>
                  <a:lnTo>
                    <a:pt x="267" y="91"/>
                  </a:lnTo>
                  <a:lnTo>
                    <a:pt x="304" y="122"/>
                  </a:lnTo>
                  <a:lnTo>
                    <a:pt x="317" y="147"/>
                  </a:lnTo>
                  <a:lnTo>
                    <a:pt x="348" y="160"/>
                  </a:lnTo>
                  <a:lnTo>
                    <a:pt x="348" y="16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44" name="Freeform 168"/>
            <p:cNvSpPr>
              <a:spLocks/>
            </p:cNvSpPr>
            <p:nvPr/>
          </p:nvSpPr>
          <p:spPr bwMode="auto">
            <a:xfrm>
              <a:off x="4232" y="2138"/>
              <a:ext cx="191" cy="244"/>
            </a:xfrm>
            <a:custGeom>
              <a:avLst/>
              <a:gdLst>
                <a:gd name="T0" fmla="*/ 191 w 191"/>
                <a:gd name="T1" fmla="*/ 0 h 244"/>
                <a:gd name="T2" fmla="*/ 163 w 191"/>
                <a:gd name="T3" fmla="*/ 22 h 244"/>
                <a:gd name="T4" fmla="*/ 133 w 191"/>
                <a:gd name="T5" fmla="*/ 52 h 244"/>
                <a:gd name="T6" fmla="*/ 97 w 191"/>
                <a:gd name="T7" fmla="*/ 0 h 244"/>
                <a:gd name="T8" fmla="*/ 103 w 191"/>
                <a:gd name="T9" fmla="*/ 48 h 244"/>
                <a:gd name="T10" fmla="*/ 119 w 191"/>
                <a:gd name="T11" fmla="*/ 64 h 244"/>
                <a:gd name="T12" fmla="*/ 129 w 191"/>
                <a:gd name="T13" fmla="*/ 88 h 244"/>
                <a:gd name="T14" fmla="*/ 99 w 191"/>
                <a:gd name="T15" fmla="*/ 88 h 244"/>
                <a:gd name="T16" fmla="*/ 79 w 191"/>
                <a:gd name="T17" fmla="*/ 32 h 244"/>
                <a:gd name="T18" fmla="*/ 77 w 191"/>
                <a:gd name="T19" fmla="*/ 64 h 244"/>
                <a:gd name="T20" fmla="*/ 57 w 191"/>
                <a:gd name="T21" fmla="*/ 40 h 244"/>
                <a:gd name="T22" fmla="*/ 63 w 191"/>
                <a:gd name="T23" fmla="*/ 18 h 244"/>
                <a:gd name="T24" fmla="*/ 21 w 191"/>
                <a:gd name="T25" fmla="*/ 44 h 244"/>
                <a:gd name="T26" fmla="*/ 55 w 191"/>
                <a:gd name="T27" fmla="*/ 74 h 244"/>
                <a:gd name="T28" fmla="*/ 21 w 191"/>
                <a:gd name="T29" fmla="*/ 74 h 244"/>
                <a:gd name="T30" fmla="*/ 0 w 191"/>
                <a:gd name="T31" fmla="*/ 104 h 244"/>
                <a:gd name="T32" fmla="*/ 25 w 191"/>
                <a:gd name="T33" fmla="*/ 96 h 244"/>
                <a:gd name="T34" fmla="*/ 49 w 191"/>
                <a:gd name="T35" fmla="*/ 100 h 244"/>
                <a:gd name="T36" fmla="*/ 29 w 191"/>
                <a:gd name="T37" fmla="*/ 126 h 244"/>
                <a:gd name="T38" fmla="*/ 67 w 191"/>
                <a:gd name="T39" fmla="*/ 118 h 244"/>
                <a:gd name="T40" fmla="*/ 67 w 191"/>
                <a:gd name="T41" fmla="*/ 156 h 244"/>
                <a:gd name="T42" fmla="*/ 111 w 191"/>
                <a:gd name="T43" fmla="*/ 176 h 244"/>
                <a:gd name="T44" fmla="*/ 161 w 191"/>
                <a:gd name="T45" fmla="*/ 174 h 244"/>
                <a:gd name="T46" fmla="*/ 161 w 191"/>
                <a:gd name="T47" fmla="*/ 244 h 2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1"/>
                <a:gd name="T73" fmla="*/ 0 h 244"/>
                <a:gd name="T74" fmla="*/ 191 w 191"/>
                <a:gd name="T75" fmla="*/ 244 h 2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1" h="244">
                  <a:moveTo>
                    <a:pt x="191" y="0"/>
                  </a:moveTo>
                  <a:lnTo>
                    <a:pt x="163" y="22"/>
                  </a:lnTo>
                  <a:lnTo>
                    <a:pt x="133" y="52"/>
                  </a:lnTo>
                  <a:lnTo>
                    <a:pt x="97" y="0"/>
                  </a:lnTo>
                  <a:lnTo>
                    <a:pt x="103" y="48"/>
                  </a:lnTo>
                  <a:lnTo>
                    <a:pt x="119" y="64"/>
                  </a:lnTo>
                  <a:lnTo>
                    <a:pt x="129" y="88"/>
                  </a:lnTo>
                  <a:lnTo>
                    <a:pt x="99" y="88"/>
                  </a:lnTo>
                  <a:lnTo>
                    <a:pt x="79" y="32"/>
                  </a:lnTo>
                  <a:lnTo>
                    <a:pt x="77" y="64"/>
                  </a:lnTo>
                  <a:lnTo>
                    <a:pt x="57" y="40"/>
                  </a:lnTo>
                  <a:lnTo>
                    <a:pt x="63" y="18"/>
                  </a:lnTo>
                  <a:lnTo>
                    <a:pt x="21" y="44"/>
                  </a:lnTo>
                  <a:lnTo>
                    <a:pt x="55" y="74"/>
                  </a:lnTo>
                  <a:lnTo>
                    <a:pt x="21" y="74"/>
                  </a:lnTo>
                  <a:lnTo>
                    <a:pt x="0" y="104"/>
                  </a:lnTo>
                  <a:lnTo>
                    <a:pt x="25" y="96"/>
                  </a:lnTo>
                  <a:lnTo>
                    <a:pt x="49" y="100"/>
                  </a:lnTo>
                  <a:lnTo>
                    <a:pt x="29" y="126"/>
                  </a:lnTo>
                  <a:lnTo>
                    <a:pt x="67" y="118"/>
                  </a:lnTo>
                  <a:lnTo>
                    <a:pt x="67" y="156"/>
                  </a:lnTo>
                  <a:lnTo>
                    <a:pt x="111" y="176"/>
                  </a:lnTo>
                  <a:lnTo>
                    <a:pt x="161" y="174"/>
                  </a:lnTo>
                  <a:lnTo>
                    <a:pt x="161" y="24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45" name="Freeform 169"/>
            <p:cNvSpPr>
              <a:spLocks/>
            </p:cNvSpPr>
            <p:nvPr/>
          </p:nvSpPr>
          <p:spPr bwMode="auto">
            <a:xfrm>
              <a:off x="4745" y="1902"/>
              <a:ext cx="310" cy="468"/>
            </a:xfrm>
            <a:custGeom>
              <a:avLst/>
              <a:gdLst>
                <a:gd name="T0" fmla="*/ 0 w 310"/>
                <a:gd name="T1" fmla="*/ 144 h 468"/>
                <a:gd name="T2" fmla="*/ 42 w 310"/>
                <a:gd name="T3" fmla="*/ 132 h 468"/>
                <a:gd name="T4" fmla="*/ 22 w 310"/>
                <a:gd name="T5" fmla="*/ 74 h 468"/>
                <a:gd name="T6" fmla="*/ 56 w 310"/>
                <a:gd name="T7" fmla="*/ 108 h 468"/>
                <a:gd name="T8" fmla="*/ 44 w 310"/>
                <a:gd name="T9" fmla="*/ 66 h 468"/>
                <a:gd name="T10" fmla="*/ 84 w 310"/>
                <a:gd name="T11" fmla="*/ 102 h 468"/>
                <a:gd name="T12" fmla="*/ 108 w 310"/>
                <a:gd name="T13" fmla="*/ 96 h 468"/>
                <a:gd name="T14" fmla="*/ 118 w 310"/>
                <a:gd name="T15" fmla="*/ 86 h 468"/>
                <a:gd name="T16" fmla="*/ 148 w 310"/>
                <a:gd name="T17" fmla="*/ 66 h 468"/>
                <a:gd name="T18" fmla="*/ 164 w 310"/>
                <a:gd name="T19" fmla="*/ 66 h 468"/>
                <a:gd name="T20" fmla="*/ 172 w 310"/>
                <a:gd name="T21" fmla="*/ 42 h 468"/>
                <a:gd name="T22" fmla="*/ 196 w 310"/>
                <a:gd name="T23" fmla="*/ 0 h 468"/>
                <a:gd name="T24" fmla="*/ 206 w 310"/>
                <a:gd name="T25" fmla="*/ 30 h 468"/>
                <a:gd name="T26" fmla="*/ 188 w 310"/>
                <a:gd name="T27" fmla="*/ 54 h 468"/>
                <a:gd name="T28" fmla="*/ 190 w 310"/>
                <a:gd name="T29" fmla="*/ 138 h 468"/>
                <a:gd name="T30" fmla="*/ 202 w 310"/>
                <a:gd name="T31" fmla="*/ 162 h 468"/>
                <a:gd name="T32" fmla="*/ 222 w 310"/>
                <a:gd name="T33" fmla="*/ 144 h 468"/>
                <a:gd name="T34" fmla="*/ 246 w 310"/>
                <a:gd name="T35" fmla="*/ 144 h 468"/>
                <a:gd name="T36" fmla="*/ 264 w 310"/>
                <a:gd name="T37" fmla="*/ 150 h 468"/>
                <a:gd name="T38" fmla="*/ 262 w 310"/>
                <a:gd name="T39" fmla="*/ 172 h 468"/>
                <a:gd name="T40" fmla="*/ 238 w 310"/>
                <a:gd name="T41" fmla="*/ 192 h 468"/>
                <a:gd name="T42" fmla="*/ 246 w 310"/>
                <a:gd name="T43" fmla="*/ 214 h 468"/>
                <a:gd name="T44" fmla="*/ 262 w 310"/>
                <a:gd name="T45" fmla="*/ 212 h 468"/>
                <a:gd name="T46" fmla="*/ 264 w 310"/>
                <a:gd name="T47" fmla="*/ 254 h 468"/>
                <a:gd name="T48" fmla="*/ 276 w 310"/>
                <a:gd name="T49" fmla="*/ 284 h 468"/>
                <a:gd name="T50" fmla="*/ 274 w 310"/>
                <a:gd name="T51" fmla="*/ 310 h 468"/>
                <a:gd name="T52" fmla="*/ 256 w 310"/>
                <a:gd name="T53" fmla="*/ 308 h 468"/>
                <a:gd name="T54" fmla="*/ 240 w 310"/>
                <a:gd name="T55" fmla="*/ 330 h 468"/>
                <a:gd name="T56" fmla="*/ 252 w 310"/>
                <a:gd name="T57" fmla="*/ 360 h 468"/>
                <a:gd name="T58" fmla="*/ 272 w 310"/>
                <a:gd name="T59" fmla="*/ 354 h 468"/>
                <a:gd name="T60" fmla="*/ 300 w 310"/>
                <a:gd name="T61" fmla="*/ 344 h 468"/>
                <a:gd name="T62" fmla="*/ 310 w 310"/>
                <a:gd name="T63" fmla="*/ 360 h 468"/>
                <a:gd name="T64" fmla="*/ 306 w 310"/>
                <a:gd name="T65" fmla="*/ 412 h 468"/>
                <a:gd name="T66" fmla="*/ 276 w 310"/>
                <a:gd name="T67" fmla="*/ 404 h 468"/>
                <a:gd name="T68" fmla="*/ 254 w 310"/>
                <a:gd name="T69" fmla="*/ 402 h 468"/>
                <a:gd name="T70" fmla="*/ 222 w 310"/>
                <a:gd name="T71" fmla="*/ 392 h 468"/>
                <a:gd name="T72" fmla="*/ 202 w 310"/>
                <a:gd name="T73" fmla="*/ 414 h 468"/>
                <a:gd name="T74" fmla="*/ 210 w 310"/>
                <a:gd name="T75" fmla="*/ 468 h 4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0"/>
                <a:gd name="T115" fmla="*/ 0 h 468"/>
                <a:gd name="T116" fmla="*/ 310 w 310"/>
                <a:gd name="T117" fmla="*/ 468 h 4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0" h="468">
                  <a:moveTo>
                    <a:pt x="0" y="144"/>
                  </a:moveTo>
                  <a:lnTo>
                    <a:pt x="42" y="132"/>
                  </a:lnTo>
                  <a:lnTo>
                    <a:pt x="22" y="74"/>
                  </a:lnTo>
                  <a:lnTo>
                    <a:pt x="56" y="108"/>
                  </a:lnTo>
                  <a:lnTo>
                    <a:pt x="44" y="66"/>
                  </a:lnTo>
                  <a:lnTo>
                    <a:pt x="84" y="102"/>
                  </a:lnTo>
                  <a:lnTo>
                    <a:pt x="108" y="96"/>
                  </a:lnTo>
                  <a:lnTo>
                    <a:pt x="118" y="86"/>
                  </a:lnTo>
                  <a:lnTo>
                    <a:pt x="148" y="66"/>
                  </a:lnTo>
                  <a:lnTo>
                    <a:pt x="164" y="66"/>
                  </a:lnTo>
                  <a:lnTo>
                    <a:pt x="172" y="42"/>
                  </a:lnTo>
                  <a:lnTo>
                    <a:pt x="196" y="0"/>
                  </a:lnTo>
                  <a:lnTo>
                    <a:pt x="206" y="30"/>
                  </a:lnTo>
                  <a:lnTo>
                    <a:pt x="188" y="54"/>
                  </a:lnTo>
                  <a:lnTo>
                    <a:pt x="190" y="138"/>
                  </a:lnTo>
                  <a:lnTo>
                    <a:pt x="202" y="162"/>
                  </a:lnTo>
                  <a:lnTo>
                    <a:pt x="222" y="144"/>
                  </a:lnTo>
                  <a:lnTo>
                    <a:pt x="246" y="144"/>
                  </a:lnTo>
                  <a:lnTo>
                    <a:pt x="264" y="150"/>
                  </a:lnTo>
                  <a:lnTo>
                    <a:pt x="262" y="172"/>
                  </a:lnTo>
                  <a:lnTo>
                    <a:pt x="238" y="192"/>
                  </a:lnTo>
                  <a:lnTo>
                    <a:pt x="246" y="214"/>
                  </a:lnTo>
                  <a:lnTo>
                    <a:pt x="262" y="212"/>
                  </a:lnTo>
                  <a:lnTo>
                    <a:pt x="264" y="254"/>
                  </a:lnTo>
                  <a:lnTo>
                    <a:pt x="276" y="284"/>
                  </a:lnTo>
                  <a:lnTo>
                    <a:pt x="274" y="310"/>
                  </a:lnTo>
                  <a:lnTo>
                    <a:pt x="256" y="308"/>
                  </a:lnTo>
                  <a:lnTo>
                    <a:pt x="240" y="330"/>
                  </a:lnTo>
                  <a:lnTo>
                    <a:pt x="252" y="360"/>
                  </a:lnTo>
                  <a:lnTo>
                    <a:pt x="272" y="354"/>
                  </a:lnTo>
                  <a:lnTo>
                    <a:pt x="300" y="344"/>
                  </a:lnTo>
                  <a:lnTo>
                    <a:pt x="310" y="360"/>
                  </a:lnTo>
                  <a:lnTo>
                    <a:pt x="306" y="412"/>
                  </a:lnTo>
                  <a:lnTo>
                    <a:pt x="276" y="404"/>
                  </a:lnTo>
                  <a:lnTo>
                    <a:pt x="254" y="402"/>
                  </a:lnTo>
                  <a:lnTo>
                    <a:pt x="222" y="392"/>
                  </a:lnTo>
                  <a:lnTo>
                    <a:pt x="202" y="414"/>
                  </a:lnTo>
                  <a:lnTo>
                    <a:pt x="210" y="46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46" name="Rectangle 170"/>
            <p:cNvSpPr>
              <a:spLocks noChangeArrowheads="1"/>
            </p:cNvSpPr>
            <p:nvPr/>
          </p:nvSpPr>
          <p:spPr bwMode="auto">
            <a:xfrm>
              <a:off x="4397" y="2242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47" name="Freeform 171"/>
            <p:cNvSpPr>
              <a:spLocks/>
            </p:cNvSpPr>
            <p:nvPr/>
          </p:nvSpPr>
          <p:spPr bwMode="auto">
            <a:xfrm>
              <a:off x="4943" y="1824"/>
              <a:ext cx="96" cy="80"/>
            </a:xfrm>
            <a:custGeom>
              <a:avLst/>
              <a:gdLst>
                <a:gd name="T0" fmla="*/ 96 w 96"/>
                <a:gd name="T1" fmla="*/ 0 h 80"/>
                <a:gd name="T2" fmla="*/ 76 w 96"/>
                <a:gd name="T3" fmla="*/ 10 h 80"/>
                <a:gd name="T4" fmla="*/ 48 w 96"/>
                <a:gd name="T5" fmla="*/ 16 h 80"/>
                <a:gd name="T6" fmla="*/ 32 w 96"/>
                <a:gd name="T7" fmla="*/ 42 h 80"/>
                <a:gd name="T8" fmla="*/ 16 w 96"/>
                <a:gd name="T9" fmla="*/ 58 h 80"/>
                <a:gd name="T10" fmla="*/ 0 w 96"/>
                <a:gd name="T11" fmla="*/ 32 h 80"/>
                <a:gd name="T12" fmla="*/ 2 w 96"/>
                <a:gd name="T13" fmla="*/ 8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80"/>
                <a:gd name="T23" fmla="*/ 96 w 96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80">
                  <a:moveTo>
                    <a:pt x="96" y="0"/>
                  </a:moveTo>
                  <a:lnTo>
                    <a:pt x="76" y="10"/>
                  </a:lnTo>
                  <a:lnTo>
                    <a:pt x="48" y="16"/>
                  </a:lnTo>
                  <a:lnTo>
                    <a:pt x="32" y="42"/>
                  </a:lnTo>
                  <a:lnTo>
                    <a:pt x="16" y="58"/>
                  </a:lnTo>
                  <a:lnTo>
                    <a:pt x="0" y="32"/>
                  </a:lnTo>
                  <a:lnTo>
                    <a:pt x="2" y="8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48" name="Rectangle 172"/>
            <p:cNvSpPr>
              <a:spLocks noChangeArrowheads="1"/>
            </p:cNvSpPr>
            <p:nvPr/>
          </p:nvSpPr>
          <p:spPr bwMode="auto">
            <a:xfrm>
              <a:off x="4805" y="2146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49" name="Rectangle 173"/>
            <p:cNvSpPr>
              <a:spLocks noChangeArrowheads="1"/>
            </p:cNvSpPr>
            <p:nvPr/>
          </p:nvSpPr>
          <p:spPr bwMode="auto">
            <a:xfrm>
              <a:off x="5093" y="2098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50" name="Freeform 174"/>
            <p:cNvSpPr>
              <a:spLocks/>
            </p:cNvSpPr>
            <p:nvPr/>
          </p:nvSpPr>
          <p:spPr bwMode="auto">
            <a:xfrm>
              <a:off x="3129" y="2786"/>
              <a:ext cx="106" cy="80"/>
            </a:xfrm>
            <a:custGeom>
              <a:avLst/>
              <a:gdLst>
                <a:gd name="T0" fmla="*/ 4 w 106"/>
                <a:gd name="T1" fmla="*/ 80 h 80"/>
                <a:gd name="T2" fmla="*/ 0 w 106"/>
                <a:gd name="T3" fmla="*/ 56 h 80"/>
                <a:gd name="T4" fmla="*/ 18 w 106"/>
                <a:gd name="T5" fmla="*/ 46 h 80"/>
                <a:gd name="T6" fmla="*/ 38 w 106"/>
                <a:gd name="T7" fmla="*/ 34 h 80"/>
                <a:gd name="T8" fmla="*/ 62 w 106"/>
                <a:gd name="T9" fmla="*/ 22 h 80"/>
                <a:gd name="T10" fmla="*/ 80 w 106"/>
                <a:gd name="T11" fmla="*/ 6 h 80"/>
                <a:gd name="T12" fmla="*/ 106 w 106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80"/>
                <a:gd name="T23" fmla="*/ 106 w 106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80">
                  <a:moveTo>
                    <a:pt x="4" y="80"/>
                  </a:moveTo>
                  <a:lnTo>
                    <a:pt x="0" y="56"/>
                  </a:lnTo>
                  <a:lnTo>
                    <a:pt x="18" y="46"/>
                  </a:lnTo>
                  <a:lnTo>
                    <a:pt x="38" y="34"/>
                  </a:lnTo>
                  <a:lnTo>
                    <a:pt x="62" y="22"/>
                  </a:lnTo>
                  <a:lnTo>
                    <a:pt x="80" y="6"/>
                  </a:lnTo>
                  <a:lnTo>
                    <a:pt x="106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51" name="Rectangle 175"/>
            <p:cNvSpPr>
              <a:spLocks noChangeArrowheads="1"/>
            </p:cNvSpPr>
            <p:nvPr/>
          </p:nvSpPr>
          <p:spPr bwMode="auto">
            <a:xfrm>
              <a:off x="3177" y="2836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52" name="Freeform 176"/>
            <p:cNvSpPr>
              <a:spLocks/>
            </p:cNvSpPr>
            <p:nvPr/>
          </p:nvSpPr>
          <p:spPr bwMode="auto">
            <a:xfrm>
              <a:off x="2949" y="1470"/>
              <a:ext cx="757" cy="794"/>
            </a:xfrm>
            <a:custGeom>
              <a:avLst/>
              <a:gdLst>
                <a:gd name="T0" fmla="*/ 43 w 2271"/>
                <a:gd name="T1" fmla="*/ 0 h 2383"/>
                <a:gd name="T2" fmla="*/ 41 w 2271"/>
                <a:gd name="T3" fmla="*/ 1 h 2383"/>
                <a:gd name="T4" fmla="*/ 27 w 2271"/>
                <a:gd name="T5" fmla="*/ 1 h 2383"/>
                <a:gd name="T6" fmla="*/ 19 w 2271"/>
                <a:gd name="T7" fmla="*/ 4 h 2383"/>
                <a:gd name="T8" fmla="*/ 20 w 2271"/>
                <a:gd name="T9" fmla="*/ 13 h 2383"/>
                <a:gd name="T10" fmla="*/ 14 w 2271"/>
                <a:gd name="T11" fmla="*/ 16 h 2383"/>
                <a:gd name="T12" fmla="*/ 7 w 2271"/>
                <a:gd name="T13" fmla="*/ 16 h 2383"/>
                <a:gd name="T14" fmla="*/ 3 w 2271"/>
                <a:gd name="T15" fmla="*/ 15 h 2383"/>
                <a:gd name="T16" fmla="*/ 1 w 2271"/>
                <a:gd name="T17" fmla="*/ 20 h 2383"/>
                <a:gd name="T18" fmla="*/ 2 w 2271"/>
                <a:gd name="T19" fmla="*/ 21 h 2383"/>
                <a:gd name="T20" fmla="*/ 4 w 2271"/>
                <a:gd name="T21" fmla="*/ 24 h 2383"/>
                <a:gd name="T22" fmla="*/ 3 w 2271"/>
                <a:gd name="T23" fmla="*/ 29 h 2383"/>
                <a:gd name="T24" fmla="*/ 4 w 2271"/>
                <a:gd name="T25" fmla="*/ 36 h 2383"/>
                <a:gd name="T26" fmla="*/ 0 w 2271"/>
                <a:gd name="T27" fmla="*/ 46 h 2383"/>
                <a:gd name="T28" fmla="*/ 17 w 2271"/>
                <a:gd name="T29" fmla="*/ 46 h 2383"/>
                <a:gd name="T30" fmla="*/ 20 w 2271"/>
                <a:gd name="T31" fmla="*/ 51 h 2383"/>
                <a:gd name="T32" fmla="*/ 24 w 2271"/>
                <a:gd name="T33" fmla="*/ 57 h 2383"/>
                <a:gd name="T34" fmla="*/ 27 w 2271"/>
                <a:gd name="T35" fmla="*/ 62 h 2383"/>
                <a:gd name="T36" fmla="*/ 32 w 2271"/>
                <a:gd name="T37" fmla="*/ 67 h 2383"/>
                <a:gd name="T38" fmla="*/ 37 w 2271"/>
                <a:gd name="T39" fmla="*/ 67 h 2383"/>
                <a:gd name="T40" fmla="*/ 44 w 2271"/>
                <a:gd name="T41" fmla="*/ 67 h 2383"/>
                <a:gd name="T42" fmla="*/ 47 w 2271"/>
                <a:gd name="T43" fmla="*/ 67 h 2383"/>
                <a:gd name="T44" fmla="*/ 49 w 2271"/>
                <a:gd name="T45" fmla="*/ 68 h 2383"/>
                <a:gd name="T46" fmla="*/ 43 w 2271"/>
                <a:gd name="T47" fmla="*/ 77 h 2383"/>
                <a:gd name="T48" fmla="*/ 47 w 2271"/>
                <a:gd name="T49" fmla="*/ 85 h 2383"/>
                <a:gd name="T50" fmla="*/ 48 w 2271"/>
                <a:gd name="T51" fmla="*/ 88 h 2383"/>
                <a:gd name="T52" fmla="*/ 51 w 2271"/>
                <a:gd name="T53" fmla="*/ 88 h 2383"/>
                <a:gd name="T54" fmla="*/ 55 w 2271"/>
                <a:gd name="T55" fmla="*/ 85 h 2383"/>
                <a:gd name="T56" fmla="*/ 58 w 2271"/>
                <a:gd name="T57" fmla="*/ 82 h 2383"/>
                <a:gd name="T58" fmla="*/ 58 w 2271"/>
                <a:gd name="T59" fmla="*/ 60 h 2383"/>
                <a:gd name="T60" fmla="*/ 64 w 2271"/>
                <a:gd name="T61" fmla="*/ 53 h 2383"/>
                <a:gd name="T62" fmla="*/ 68 w 2271"/>
                <a:gd name="T63" fmla="*/ 60 h 2383"/>
                <a:gd name="T64" fmla="*/ 72 w 2271"/>
                <a:gd name="T65" fmla="*/ 56 h 2383"/>
                <a:gd name="T66" fmla="*/ 75 w 2271"/>
                <a:gd name="T67" fmla="*/ 49 h 2383"/>
                <a:gd name="T68" fmla="*/ 82 w 2271"/>
                <a:gd name="T69" fmla="*/ 46 h 2383"/>
                <a:gd name="T70" fmla="*/ 84 w 2271"/>
                <a:gd name="T71" fmla="*/ 44 h 2383"/>
                <a:gd name="T72" fmla="*/ 84 w 2271"/>
                <a:gd name="T73" fmla="*/ 41 h 2383"/>
                <a:gd name="T74" fmla="*/ 82 w 2271"/>
                <a:gd name="T75" fmla="*/ 40 h 2383"/>
                <a:gd name="T76" fmla="*/ 77 w 2271"/>
                <a:gd name="T77" fmla="*/ 41 h 2383"/>
                <a:gd name="T78" fmla="*/ 77 w 2271"/>
                <a:gd name="T79" fmla="*/ 31 h 2383"/>
                <a:gd name="T80" fmla="*/ 75 w 2271"/>
                <a:gd name="T81" fmla="*/ 30 h 2383"/>
                <a:gd name="T82" fmla="*/ 70 w 2271"/>
                <a:gd name="T83" fmla="*/ 25 h 2383"/>
                <a:gd name="T84" fmla="*/ 63 w 2271"/>
                <a:gd name="T85" fmla="*/ 25 h 2383"/>
                <a:gd name="T86" fmla="*/ 61 w 2271"/>
                <a:gd name="T87" fmla="*/ 20 h 2383"/>
                <a:gd name="T88" fmla="*/ 64 w 2271"/>
                <a:gd name="T89" fmla="*/ 18 h 2383"/>
                <a:gd name="T90" fmla="*/ 63 w 2271"/>
                <a:gd name="T91" fmla="*/ 16 h 2383"/>
                <a:gd name="T92" fmla="*/ 58 w 2271"/>
                <a:gd name="T93" fmla="*/ 14 h 2383"/>
                <a:gd name="T94" fmla="*/ 44 w 2271"/>
                <a:gd name="T95" fmla="*/ 17 h 2383"/>
                <a:gd name="T96" fmla="*/ 45 w 2271"/>
                <a:gd name="T97" fmla="*/ 14 h 2383"/>
                <a:gd name="T98" fmla="*/ 44 w 2271"/>
                <a:gd name="T99" fmla="*/ 10 h 2383"/>
                <a:gd name="T100" fmla="*/ 46 w 2271"/>
                <a:gd name="T101" fmla="*/ 4 h 2383"/>
                <a:gd name="T102" fmla="*/ 46 w 2271"/>
                <a:gd name="T103" fmla="*/ 4 h 2383"/>
                <a:gd name="T104" fmla="*/ 43 w 2271"/>
                <a:gd name="T105" fmla="*/ 0 h 23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71"/>
                <a:gd name="T160" fmla="*/ 0 h 2383"/>
                <a:gd name="T161" fmla="*/ 2271 w 2271"/>
                <a:gd name="T162" fmla="*/ 2383 h 238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71" h="2383">
                  <a:moveTo>
                    <a:pt x="1159" y="0"/>
                  </a:moveTo>
                  <a:lnTo>
                    <a:pt x="1096" y="34"/>
                  </a:lnTo>
                  <a:lnTo>
                    <a:pt x="719" y="26"/>
                  </a:lnTo>
                  <a:lnTo>
                    <a:pt x="522" y="110"/>
                  </a:lnTo>
                  <a:lnTo>
                    <a:pt x="530" y="364"/>
                  </a:lnTo>
                  <a:lnTo>
                    <a:pt x="369" y="425"/>
                  </a:lnTo>
                  <a:lnTo>
                    <a:pt x="197" y="425"/>
                  </a:lnTo>
                  <a:lnTo>
                    <a:pt x="73" y="399"/>
                  </a:lnTo>
                  <a:lnTo>
                    <a:pt x="18" y="552"/>
                  </a:lnTo>
                  <a:lnTo>
                    <a:pt x="54" y="569"/>
                  </a:lnTo>
                  <a:lnTo>
                    <a:pt x="99" y="645"/>
                  </a:lnTo>
                  <a:lnTo>
                    <a:pt x="81" y="781"/>
                  </a:lnTo>
                  <a:lnTo>
                    <a:pt x="99" y="976"/>
                  </a:lnTo>
                  <a:lnTo>
                    <a:pt x="0" y="1247"/>
                  </a:lnTo>
                  <a:lnTo>
                    <a:pt x="449" y="1238"/>
                  </a:lnTo>
                  <a:lnTo>
                    <a:pt x="540" y="1391"/>
                  </a:lnTo>
                  <a:lnTo>
                    <a:pt x="647" y="1535"/>
                  </a:lnTo>
                  <a:lnTo>
                    <a:pt x="737" y="1687"/>
                  </a:lnTo>
                  <a:lnTo>
                    <a:pt x="872" y="1797"/>
                  </a:lnTo>
                  <a:lnTo>
                    <a:pt x="1006" y="1814"/>
                  </a:lnTo>
                  <a:lnTo>
                    <a:pt x="1185" y="1814"/>
                  </a:lnTo>
                  <a:lnTo>
                    <a:pt x="1275" y="1797"/>
                  </a:lnTo>
                  <a:lnTo>
                    <a:pt x="1310" y="1848"/>
                  </a:lnTo>
                  <a:lnTo>
                    <a:pt x="1149" y="2069"/>
                  </a:lnTo>
                  <a:lnTo>
                    <a:pt x="1265" y="2289"/>
                  </a:lnTo>
                  <a:lnTo>
                    <a:pt x="1293" y="2366"/>
                  </a:lnTo>
                  <a:lnTo>
                    <a:pt x="1383" y="2383"/>
                  </a:lnTo>
                  <a:lnTo>
                    <a:pt x="1481" y="2298"/>
                  </a:lnTo>
                  <a:lnTo>
                    <a:pt x="1579" y="2222"/>
                  </a:lnTo>
                  <a:lnTo>
                    <a:pt x="1570" y="1627"/>
                  </a:lnTo>
                  <a:lnTo>
                    <a:pt x="1741" y="1442"/>
                  </a:lnTo>
                  <a:lnTo>
                    <a:pt x="1831" y="1610"/>
                  </a:lnTo>
                  <a:lnTo>
                    <a:pt x="1947" y="1501"/>
                  </a:lnTo>
                  <a:lnTo>
                    <a:pt x="2021" y="1331"/>
                  </a:lnTo>
                  <a:lnTo>
                    <a:pt x="2227" y="1238"/>
                  </a:lnTo>
                  <a:lnTo>
                    <a:pt x="2271" y="1187"/>
                  </a:lnTo>
                  <a:lnTo>
                    <a:pt x="2271" y="1094"/>
                  </a:lnTo>
                  <a:lnTo>
                    <a:pt x="2227" y="1068"/>
                  </a:lnTo>
                  <a:lnTo>
                    <a:pt x="2082" y="1103"/>
                  </a:lnTo>
                  <a:lnTo>
                    <a:pt x="2092" y="832"/>
                  </a:lnTo>
                  <a:lnTo>
                    <a:pt x="2021" y="823"/>
                  </a:lnTo>
                  <a:lnTo>
                    <a:pt x="1894" y="687"/>
                  </a:lnTo>
                  <a:lnTo>
                    <a:pt x="1688" y="670"/>
                  </a:lnTo>
                  <a:lnTo>
                    <a:pt x="1660" y="552"/>
                  </a:lnTo>
                  <a:lnTo>
                    <a:pt x="1723" y="476"/>
                  </a:lnTo>
                  <a:lnTo>
                    <a:pt x="1714" y="434"/>
                  </a:lnTo>
                  <a:lnTo>
                    <a:pt x="1562" y="373"/>
                  </a:lnTo>
                  <a:lnTo>
                    <a:pt x="1194" y="468"/>
                  </a:lnTo>
                  <a:lnTo>
                    <a:pt x="1212" y="373"/>
                  </a:lnTo>
                  <a:lnTo>
                    <a:pt x="1185" y="271"/>
                  </a:lnTo>
                  <a:lnTo>
                    <a:pt x="1247" y="119"/>
                  </a:lnTo>
                  <a:lnTo>
                    <a:pt x="1239" y="119"/>
                  </a:lnTo>
                  <a:lnTo>
                    <a:pt x="1159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53" name="Freeform 177"/>
            <p:cNvSpPr>
              <a:spLocks/>
            </p:cNvSpPr>
            <p:nvPr/>
          </p:nvSpPr>
          <p:spPr bwMode="auto">
            <a:xfrm>
              <a:off x="2819" y="1842"/>
              <a:ext cx="197" cy="374"/>
            </a:xfrm>
            <a:custGeom>
              <a:avLst/>
              <a:gdLst>
                <a:gd name="T0" fmla="*/ 11 w 590"/>
                <a:gd name="T1" fmla="*/ 0 h 1122"/>
                <a:gd name="T2" fmla="*/ 11 w 590"/>
                <a:gd name="T3" fmla="*/ 6 h 1122"/>
                <a:gd name="T4" fmla="*/ 11 w 590"/>
                <a:gd name="T5" fmla="*/ 9 h 1122"/>
                <a:gd name="T6" fmla="*/ 5 w 590"/>
                <a:gd name="T7" fmla="*/ 13 h 1122"/>
                <a:gd name="T8" fmla="*/ 0 w 590"/>
                <a:gd name="T9" fmla="*/ 16 h 1122"/>
                <a:gd name="T10" fmla="*/ 0 w 590"/>
                <a:gd name="T11" fmla="*/ 22 h 1122"/>
                <a:gd name="T12" fmla="*/ 1 w 590"/>
                <a:gd name="T13" fmla="*/ 26 h 1122"/>
                <a:gd name="T14" fmla="*/ 2 w 590"/>
                <a:gd name="T15" fmla="*/ 29 h 1122"/>
                <a:gd name="T16" fmla="*/ 7 w 590"/>
                <a:gd name="T17" fmla="*/ 28 h 1122"/>
                <a:gd name="T18" fmla="*/ 8 w 590"/>
                <a:gd name="T19" fmla="*/ 29 h 1122"/>
                <a:gd name="T20" fmla="*/ 12 w 590"/>
                <a:gd name="T21" fmla="*/ 28 h 1122"/>
                <a:gd name="T22" fmla="*/ 13 w 590"/>
                <a:gd name="T23" fmla="*/ 28 h 1122"/>
                <a:gd name="T24" fmla="*/ 15 w 590"/>
                <a:gd name="T25" fmla="*/ 28 h 1122"/>
                <a:gd name="T26" fmla="*/ 18 w 590"/>
                <a:gd name="T27" fmla="*/ 30 h 1122"/>
                <a:gd name="T28" fmla="*/ 22 w 590"/>
                <a:gd name="T29" fmla="*/ 32 h 1122"/>
                <a:gd name="T30" fmla="*/ 19 w 590"/>
                <a:gd name="T31" fmla="*/ 35 h 1122"/>
                <a:gd name="T32" fmla="*/ 18 w 590"/>
                <a:gd name="T33" fmla="*/ 42 h 1122"/>
                <a:gd name="T34" fmla="*/ 18 w 590"/>
                <a:gd name="T35" fmla="*/ 40 h 1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0"/>
                <a:gd name="T55" fmla="*/ 0 h 1122"/>
                <a:gd name="T56" fmla="*/ 590 w 590"/>
                <a:gd name="T57" fmla="*/ 1122 h 11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0" h="1122">
                  <a:moveTo>
                    <a:pt x="291" y="0"/>
                  </a:moveTo>
                  <a:lnTo>
                    <a:pt x="294" y="162"/>
                  </a:lnTo>
                  <a:lnTo>
                    <a:pt x="294" y="255"/>
                  </a:lnTo>
                  <a:lnTo>
                    <a:pt x="131" y="348"/>
                  </a:lnTo>
                  <a:lnTo>
                    <a:pt x="0" y="440"/>
                  </a:lnTo>
                  <a:lnTo>
                    <a:pt x="0" y="596"/>
                  </a:lnTo>
                  <a:lnTo>
                    <a:pt x="33" y="689"/>
                  </a:lnTo>
                  <a:lnTo>
                    <a:pt x="65" y="782"/>
                  </a:lnTo>
                  <a:lnTo>
                    <a:pt x="197" y="751"/>
                  </a:lnTo>
                  <a:lnTo>
                    <a:pt x="229" y="782"/>
                  </a:lnTo>
                  <a:lnTo>
                    <a:pt x="328" y="751"/>
                  </a:lnTo>
                  <a:lnTo>
                    <a:pt x="360" y="751"/>
                  </a:lnTo>
                  <a:lnTo>
                    <a:pt x="393" y="751"/>
                  </a:lnTo>
                  <a:lnTo>
                    <a:pt x="491" y="813"/>
                  </a:lnTo>
                  <a:lnTo>
                    <a:pt x="590" y="875"/>
                  </a:lnTo>
                  <a:lnTo>
                    <a:pt x="525" y="937"/>
                  </a:lnTo>
                  <a:lnTo>
                    <a:pt x="491" y="1122"/>
                  </a:lnTo>
                  <a:lnTo>
                    <a:pt x="491" y="109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54" name="Freeform 178"/>
            <p:cNvSpPr>
              <a:spLocks/>
            </p:cNvSpPr>
            <p:nvPr/>
          </p:nvSpPr>
          <p:spPr bwMode="auto">
            <a:xfrm>
              <a:off x="2995" y="2085"/>
              <a:ext cx="262" cy="152"/>
            </a:xfrm>
            <a:custGeom>
              <a:avLst/>
              <a:gdLst>
                <a:gd name="T0" fmla="*/ 0 w 787"/>
                <a:gd name="T1" fmla="*/ 4 h 456"/>
                <a:gd name="T2" fmla="*/ 7 w 787"/>
                <a:gd name="T3" fmla="*/ 2 h 456"/>
                <a:gd name="T4" fmla="*/ 11 w 787"/>
                <a:gd name="T5" fmla="*/ 4 h 456"/>
                <a:gd name="T6" fmla="*/ 18 w 787"/>
                <a:gd name="T7" fmla="*/ 9 h 456"/>
                <a:gd name="T8" fmla="*/ 18 w 787"/>
                <a:gd name="T9" fmla="*/ 17 h 456"/>
                <a:gd name="T10" fmla="*/ 23 w 787"/>
                <a:gd name="T11" fmla="*/ 15 h 456"/>
                <a:gd name="T12" fmla="*/ 29 w 787"/>
                <a:gd name="T13" fmla="*/ 10 h 456"/>
                <a:gd name="T14" fmla="*/ 29 w 787"/>
                <a:gd name="T15" fmla="*/ 5 h 456"/>
                <a:gd name="T16" fmla="*/ 28 w 787"/>
                <a:gd name="T17" fmla="*/ 4 h 456"/>
                <a:gd name="T18" fmla="*/ 27 w 787"/>
                <a:gd name="T19" fmla="*/ 0 h 456"/>
                <a:gd name="T20" fmla="*/ 22 w 787"/>
                <a:gd name="T21" fmla="*/ 2 h 456"/>
                <a:gd name="T22" fmla="*/ 19 w 787"/>
                <a:gd name="T23" fmla="*/ 4 h 456"/>
                <a:gd name="T24" fmla="*/ 18 w 787"/>
                <a:gd name="T25" fmla="*/ 8 h 456"/>
                <a:gd name="T26" fmla="*/ 18 w 787"/>
                <a:gd name="T27" fmla="*/ 7 h 4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7"/>
                <a:gd name="T43" fmla="*/ 0 h 456"/>
                <a:gd name="T44" fmla="*/ 787 w 787"/>
                <a:gd name="T45" fmla="*/ 456 h 4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7" h="456">
                  <a:moveTo>
                    <a:pt x="0" y="115"/>
                  </a:moveTo>
                  <a:lnTo>
                    <a:pt x="196" y="53"/>
                  </a:lnTo>
                  <a:lnTo>
                    <a:pt x="295" y="115"/>
                  </a:lnTo>
                  <a:lnTo>
                    <a:pt x="491" y="239"/>
                  </a:lnTo>
                  <a:lnTo>
                    <a:pt x="491" y="456"/>
                  </a:lnTo>
                  <a:lnTo>
                    <a:pt x="623" y="393"/>
                  </a:lnTo>
                  <a:lnTo>
                    <a:pt x="787" y="271"/>
                  </a:lnTo>
                  <a:lnTo>
                    <a:pt x="787" y="146"/>
                  </a:lnTo>
                  <a:lnTo>
                    <a:pt x="744" y="108"/>
                  </a:lnTo>
                  <a:lnTo>
                    <a:pt x="737" y="0"/>
                  </a:lnTo>
                  <a:lnTo>
                    <a:pt x="590" y="53"/>
                  </a:lnTo>
                  <a:lnTo>
                    <a:pt x="525" y="115"/>
                  </a:lnTo>
                  <a:lnTo>
                    <a:pt x="492" y="216"/>
                  </a:lnTo>
                  <a:lnTo>
                    <a:pt x="491" y="177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55" name="Freeform 179"/>
            <p:cNvSpPr>
              <a:spLocks/>
            </p:cNvSpPr>
            <p:nvPr/>
          </p:nvSpPr>
          <p:spPr bwMode="auto">
            <a:xfrm>
              <a:off x="3001" y="1971"/>
              <a:ext cx="148" cy="152"/>
            </a:xfrm>
            <a:custGeom>
              <a:avLst/>
              <a:gdLst>
                <a:gd name="T0" fmla="*/ 0 w 443"/>
                <a:gd name="T1" fmla="*/ 17 h 456"/>
                <a:gd name="T2" fmla="*/ 4 w 443"/>
                <a:gd name="T3" fmla="*/ 10 h 456"/>
                <a:gd name="T4" fmla="*/ 7 w 443"/>
                <a:gd name="T5" fmla="*/ 6 h 456"/>
                <a:gd name="T6" fmla="*/ 8 w 443"/>
                <a:gd name="T7" fmla="*/ 2 h 456"/>
                <a:gd name="T8" fmla="*/ 13 w 443"/>
                <a:gd name="T9" fmla="*/ 2 h 456"/>
                <a:gd name="T10" fmla="*/ 16 w 443"/>
                <a:gd name="T11" fmla="*/ 0 h 456"/>
                <a:gd name="T12" fmla="*/ 15 w 443"/>
                <a:gd name="T13" fmla="*/ 1 h 4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3"/>
                <a:gd name="T22" fmla="*/ 0 h 456"/>
                <a:gd name="T23" fmla="*/ 443 w 443"/>
                <a:gd name="T24" fmla="*/ 456 h 4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3" h="456">
                  <a:moveTo>
                    <a:pt x="0" y="456"/>
                  </a:moveTo>
                  <a:lnTo>
                    <a:pt x="112" y="269"/>
                  </a:lnTo>
                  <a:lnTo>
                    <a:pt x="177" y="175"/>
                  </a:lnTo>
                  <a:lnTo>
                    <a:pt x="210" y="51"/>
                  </a:lnTo>
                  <a:lnTo>
                    <a:pt x="341" y="51"/>
                  </a:lnTo>
                  <a:lnTo>
                    <a:pt x="443" y="0"/>
                  </a:lnTo>
                  <a:lnTo>
                    <a:pt x="406" y="2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56" name="Freeform 180"/>
            <p:cNvSpPr>
              <a:spLocks/>
            </p:cNvSpPr>
            <p:nvPr/>
          </p:nvSpPr>
          <p:spPr bwMode="auto">
            <a:xfrm>
              <a:off x="2955" y="1988"/>
              <a:ext cx="105" cy="109"/>
            </a:xfrm>
            <a:custGeom>
              <a:avLst/>
              <a:gdLst>
                <a:gd name="T0" fmla="*/ 12 w 315"/>
                <a:gd name="T1" fmla="*/ 1 h 325"/>
                <a:gd name="T2" fmla="*/ 8 w 315"/>
                <a:gd name="T3" fmla="*/ 0 h 325"/>
                <a:gd name="T4" fmla="*/ 4 w 315"/>
                <a:gd name="T5" fmla="*/ 0 h 325"/>
                <a:gd name="T6" fmla="*/ 2 w 315"/>
                <a:gd name="T7" fmla="*/ 2 h 325"/>
                <a:gd name="T8" fmla="*/ 2 w 315"/>
                <a:gd name="T9" fmla="*/ 7 h 325"/>
                <a:gd name="T10" fmla="*/ 2 w 315"/>
                <a:gd name="T11" fmla="*/ 11 h 325"/>
                <a:gd name="T12" fmla="*/ 0 w 315"/>
                <a:gd name="T13" fmla="*/ 12 h 3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5"/>
                <a:gd name="T22" fmla="*/ 0 h 325"/>
                <a:gd name="T23" fmla="*/ 315 w 315"/>
                <a:gd name="T24" fmla="*/ 325 h 3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5" h="325">
                  <a:moveTo>
                    <a:pt x="315" y="31"/>
                  </a:moveTo>
                  <a:lnTo>
                    <a:pt x="217" y="0"/>
                  </a:lnTo>
                  <a:lnTo>
                    <a:pt x="119" y="0"/>
                  </a:lnTo>
                  <a:lnTo>
                    <a:pt x="52" y="63"/>
                  </a:lnTo>
                  <a:lnTo>
                    <a:pt x="52" y="186"/>
                  </a:lnTo>
                  <a:lnTo>
                    <a:pt x="52" y="280"/>
                  </a:lnTo>
                  <a:lnTo>
                    <a:pt x="0" y="325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57" name="Freeform 181"/>
            <p:cNvSpPr>
              <a:spLocks/>
            </p:cNvSpPr>
            <p:nvPr/>
          </p:nvSpPr>
          <p:spPr bwMode="auto">
            <a:xfrm>
              <a:off x="2940" y="1885"/>
              <a:ext cx="76" cy="103"/>
            </a:xfrm>
            <a:custGeom>
              <a:avLst/>
              <a:gdLst>
                <a:gd name="T0" fmla="*/ 8 w 230"/>
                <a:gd name="T1" fmla="*/ 11 h 309"/>
                <a:gd name="T2" fmla="*/ 4 w 230"/>
                <a:gd name="T3" fmla="*/ 9 h 309"/>
                <a:gd name="T4" fmla="*/ 2 w 230"/>
                <a:gd name="T5" fmla="*/ 6 h 309"/>
                <a:gd name="T6" fmla="*/ 0 w 230"/>
                <a:gd name="T7" fmla="*/ 0 h 309"/>
                <a:gd name="T8" fmla="*/ 1 w 230"/>
                <a:gd name="T9" fmla="*/ 0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309"/>
                <a:gd name="T17" fmla="*/ 230 w 230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309">
                  <a:moveTo>
                    <a:pt x="230" y="309"/>
                  </a:moveTo>
                  <a:lnTo>
                    <a:pt x="98" y="248"/>
                  </a:lnTo>
                  <a:lnTo>
                    <a:pt x="65" y="155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58" name="Freeform 182"/>
            <p:cNvSpPr>
              <a:spLocks/>
            </p:cNvSpPr>
            <p:nvPr/>
          </p:nvSpPr>
          <p:spPr bwMode="auto">
            <a:xfrm>
              <a:off x="3414" y="1849"/>
              <a:ext cx="33" cy="166"/>
            </a:xfrm>
            <a:custGeom>
              <a:avLst/>
              <a:gdLst>
                <a:gd name="T0" fmla="*/ 4 w 98"/>
                <a:gd name="T1" fmla="*/ 18 h 497"/>
                <a:gd name="T2" fmla="*/ 0 w 98"/>
                <a:gd name="T3" fmla="*/ 10 h 497"/>
                <a:gd name="T4" fmla="*/ 0 w 98"/>
                <a:gd name="T5" fmla="*/ 5 h 497"/>
                <a:gd name="T6" fmla="*/ 3 w 98"/>
                <a:gd name="T7" fmla="*/ 0 h 497"/>
                <a:gd name="T8" fmla="*/ 3 w 98"/>
                <a:gd name="T9" fmla="*/ 0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497"/>
                <a:gd name="T17" fmla="*/ 98 w 98"/>
                <a:gd name="T18" fmla="*/ 497 h 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497">
                  <a:moveTo>
                    <a:pt x="98" y="497"/>
                  </a:moveTo>
                  <a:lnTo>
                    <a:pt x="0" y="280"/>
                  </a:lnTo>
                  <a:lnTo>
                    <a:pt x="0" y="125"/>
                  </a:lnTo>
                  <a:lnTo>
                    <a:pt x="83" y="0"/>
                  </a:lnTo>
                  <a:lnTo>
                    <a:pt x="83" y="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59" name="Freeform 183"/>
            <p:cNvSpPr>
              <a:spLocks/>
            </p:cNvSpPr>
            <p:nvPr/>
          </p:nvSpPr>
          <p:spPr bwMode="auto">
            <a:xfrm>
              <a:off x="3303" y="2012"/>
              <a:ext cx="164" cy="62"/>
            </a:xfrm>
            <a:custGeom>
              <a:avLst/>
              <a:gdLst>
                <a:gd name="T0" fmla="*/ 18 w 492"/>
                <a:gd name="T1" fmla="*/ 1 h 186"/>
                <a:gd name="T2" fmla="*/ 13 w 492"/>
                <a:gd name="T3" fmla="*/ 0 h 186"/>
                <a:gd name="T4" fmla="*/ 10 w 492"/>
                <a:gd name="T5" fmla="*/ 0 h 186"/>
                <a:gd name="T6" fmla="*/ 6 w 492"/>
                <a:gd name="T7" fmla="*/ 0 h 186"/>
                <a:gd name="T8" fmla="*/ 5 w 492"/>
                <a:gd name="T9" fmla="*/ 1 h 186"/>
                <a:gd name="T10" fmla="*/ 1 w 492"/>
                <a:gd name="T11" fmla="*/ 1 h 186"/>
                <a:gd name="T12" fmla="*/ 1 w 492"/>
                <a:gd name="T13" fmla="*/ 3 h 186"/>
                <a:gd name="T14" fmla="*/ 0 w 492"/>
                <a:gd name="T15" fmla="*/ 7 h 1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2"/>
                <a:gd name="T25" fmla="*/ 0 h 186"/>
                <a:gd name="T26" fmla="*/ 492 w 492"/>
                <a:gd name="T27" fmla="*/ 186 h 1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2" h="186">
                  <a:moveTo>
                    <a:pt x="492" y="31"/>
                  </a:moveTo>
                  <a:lnTo>
                    <a:pt x="361" y="0"/>
                  </a:lnTo>
                  <a:lnTo>
                    <a:pt x="262" y="0"/>
                  </a:lnTo>
                  <a:lnTo>
                    <a:pt x="164" y="0"/>
                  </a:lnTo>
                  <a:lnTo>
                    <a:pt x="131" y="31"/>
                  </a:lnTo>
                  <a:lnTo>
                    <a:pt x="33" y="31"/>
                  </a:lnTo>
                  <a:lnTo>
                    <a:pt x="33" y="92"/>
                  </a:lnTo>
                  <a:lnTo>
                    <a:pt x="0" y="18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60" name="Freeform 184"/>
            <p:cNvSpPr>
              <a:spLocks/>
            </p:cNvSpPr>
            <p:nvPr/>
          </p:nvSpPr>
          <p:spPr bwMode="auto">
            <a:xfrm>
              <a:off x="3147" y="1906"/>
              <a:ext cx="164" cy="113"/>
            </a:xfrm>
            <a:custGeom>
              <a:avLst/>
              <a:gdLst>
                <a:gd name="T0" fmla="*/ 18 w 492"/>
                <a:gd name="T1" fmla="*/ 13 h 340"/>
                <a:gd name="T2" fmla="*/ 17 w 492"/>
                <a:gd name="T3" fmla="*/ 9 h 340"/>
                <a:gd name="T4" fmla="*/ 18 w 492"/>
                <a:gd name="T5" fmla="*/ 6 h 340"/>
                <a:gd name="T6" fmla="*/ 15 w 492"/>
                <a:gd name="T7" fmla="*/ 3 h 340"/>
                <a:gd name="T8" fmla="*/ 12 w 492"/>
                <a:gd name="T9" fmla="*/ 1 h 340"/>
                <a:gd name="T10" fmla="*/ 7 w 492"/>
                <a:gd name="T11" fmla="*/ 0 h 340"/>
                <a:gd name="T12" fmla="*/ 5 w 492"/>
                <a:gd name="T13" fmla="*/ 0 h 340"/>
                <a:gd name="T14" fmla="*/ 2 w 492"/>
                <a:gd name="T15" fmla="*/ 5 h 340"/>
                <a:gd name="T16" fmla="*/ 0 w 492"/>
                <a:gd name="T17" fmla="*/ 6 h 340"/>
                <a:gd name="T18" fmla="*/ 0 w 492"/>
                <a:gd name="T19" fmla="*/ 7 h 3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2"/>
                <a:gd name="T31" fmla="*/ 0 h 340"/>
                <a:gd name="T32" fmla="*/ 492 w 492"/>
                <a:gd name="T33" fmla="*/ 340 h 3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2" h="340">
                  <a:moveTo>
                    <a:pt x="492" y="340"/>
                  </a:moveTo>
                  <a:lnTo>
                    <a:pt x="459" y="247"/>
                  </a:lnTo>
                  <a:lnTo>
                    <a:pt x="492" y="155"/>
                  </a:lnTo>
                  <a:lnTo>
                    <a:pt x="394" y="93"/>
                  </a:lnTo>
                  <a:lnTo>
                    <a:pt x="329" y="30"/>
                  </a:lnTo>
                  <a:lnTo>
                    <a:pt x="198" y="0"/>
                  </a:lnTo>
                  <a:lnTo>
                    <a:pt x="132" y="0"/>
                  </a:lnTo>
                  <a:lnTo>
                    <a:pt x="67" y="124"/>
                  </a:lnTo>
                  <a:lnTo>
                    <a:pt x="0" y="155"/>
                  </a:lnTo>
                  <a:lnTo>
                    <a:pt x="0" y="18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61" name="Freeform 185"/>
            <p:cNvSpPr>
              <a:spLocks/>
            </p:cNvSpPr>
            <p:nvPr/>
          </p:nvSpPr>
          <p:spPr bwMode="auto">
            <a:xfrm>
              <a:off x="3093" y="1792"/>
              <a:ext cx="164" cy="83"/>
            </a:xfrm>
            <a:custGeom>
              <a:avLst/>
              <a:gdLst>
                <a:gd name="T0" fmla="*/ 18 w 492"/>
                <a:gd name="T1" fmla="*/ 3 h 249"/>
                <a:gd name="T2" fmla="*/ 12 w 492"/>
                <a:gd name="T3" fmla="*/ 2 h 249"/>
                <a:gd name="T4" fmla="*/ 7 w 492"/>
                <a:gd name="T5" fmla="*/ 2 h 249"/>
                <a:gd name="T6" fmla="*/ 5 w 492"/>
                <a:gd name="T7" fmla="*/ 2 h 249"/>
                <a:gd name="T8" fmla="*/ 1 w 492"/>
                <a:gd name="T9" fmla="*/ 0 h 249"/>
                <a:gd name="T10" fmla="*/ 0 w 492"/>
                <a:gd name="T11" fmla="*/ 1 h 249"/>
                <a:gd name="T12" fmla="*/ 0 w 492"/>
                <a:gd name="T13" fmla="*/ 3 h 249"/>
                <a:gd name="T14" fmla="*/ 1 w 492"/>
                <a:gd name="T15" fmla="*/ 6 h 249"/>
                <a:gd name="T16" fmla="*/ 1 w 492"/>
                <a:gd name="T17" fmla="*/ 9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2"/>
                <a:gd name="T28" fmla="*/ 0 h 249"/>
                <a:gd name="T29" fmla="*/ 492 w 492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2" h="249">
                  <a:moveTo>
                    <a:pt x="492" y="93"/>
                  </a:moveTo>
                  <a:lnTo>
                    <a:pt x="328" y="62"/>
                  </a:lnTo>
                  <a:lnTo>
                    <a:pt x="196" y="62"/>
                  </a:lnTo>
                  <a:lnTo>
                    <a:pt x="130" y="62"/>
                  </a:lnTo>
                  <a:lnTo>
                    <a:pt x="32" y="0"/>
                  </a:lnTo>
                  <a:lnTo>
                    <a:pt x="0" y="31"/>
                  </a:lnTo>
                  <a:lnTo>
                    <a:pt x="0" y="93"/>
                  </a:lnTo>
                  <a:lnTo>
                    <a:pt x="32" y="155"/>
                  </a:lnTo>
                  <a:lnTo>
                    <a:pt x="32" y="24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62" name="Freeform 186"/>
            <p:cNvSpPr>
              <a:spLocks/>
            </p:cNvSpPr>
            <p:nvPr/>
          </p:nvSpPr>
          <p:spPr bwMode="auto">
            <a:xfrm>
              <a:off x="2984" y="1792"/>
              <a:ext cx="109" cy="41"/>
            </a:xfrm>
            <a:custGeom>
              <a:avLst/>
              <a:gdLst>
                <a:gd name="T0" fmla="*/ 12 w 328"/>
                <a:gd name="T1" fmla="*/ 5 h 123"/>
                <a:gd name="T2" fmla="*/ 10 w 328"/>
                <a:gd name="T3" fmla="*/ 3 h 123"/>
                <a:gd name="T4" fmla="*/ 6 w 328"/>
                <a:gd name="T5" fmla="*/ 1 h 123"/>
                <a:gd name="T6" fmla="*/ 2 w 328"/>
                <a:gd name="T7" fmla="*/ 0 h 123"/>
                <a:gd name="T8" fmla="*/ 0 w 328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123"/>
                <a:gd name="T17" fmla="*/ 328 w 328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123">
                  <a:moveTo>
                    <a:pt x="328" y="123"/>
                  </a:moveTo>
                  <a:lnTo>
                    <a:pt x="262" y="92"/>
                  </a:lnTo>
                  <a:lnTo>
                    <a:pt x="164" y="31"/>
                  </a:lnTo>
                  <a:lnTo>
                    <a:pt x="66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63" name="Freeform 187"/>
            <p:cNvSpPr>
              <a:spLocks/>
            </p:cNvSpPr>
            <p:nvPr/>
          </p:nvSpPr>
          <p:spPr bwMode="auto">
            <a:xfrm>
              <a:off x="3104" y="1593"/>
              <a:ext cx="109" cy="13"/>
            </a:xfrm>
            <a:custGeom>
              <a:avLst/>
              <a:gdLst>
                <a:gd name="T0" fmla="*/ 12 w 328"/>
                <a:gd name="T1" fmla="*/ 0 h 39"/>
                <a:gd name="T2" fmla="*/ 4 w 328"/>
                <a:gd name="T3" fmla="*/ 1 h 39"/>
                <a:gd name="T4" fmla="*/ 0 w 328"/>
                <a:gd name="T5" fmla="*/ 1 h 39"/>
                <a:gd name="T6" fmla="*/ 0 60000 65536"/>
                <a:gd name="T7" fmla="*/ 0 60000 65536"/>
                <a:gd name="T8" fmla="*/ 0 60000 65536"/>
                <a:gd name="T9" fmla="*/ 0 w 328"/>
                <a:gd name="T10" fmla="*/ 0 h 39"/>
                <a:gd name="T11" fmla="*/ 328 w 328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39">
                  <a:moveTo>
                    <a:pt x="328" y="0"/>
                  </a:moveTo>
                  <a:lnTo>
                    <a:pt x="98" y="39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64" name="Freeform 188"/>
            <p:cNvSpPr>
              <a:spLocks/>
            </p:cNvSpPr>
            <p:nvPr/>
          </p:nvSpPr>
          <p:spPr bwMode="auto">
            <a:xfrm>
              <a:off x="2972" y="1603"/>
              <a:ext cx="132" cy="106"/>
            </a:xfrm>
            <a:custGeom>
              <a:avLst/>
              <a:gdLst>
                <a:gd name="T0" fmla="*/ 15 w 394"/>
                <a:gd name="T1" fmla="*/ 0 h 319"/>
                <a:gd name="T2" fmla="*/ 15 w 394"/>
                <a:gd name="T3" fmla="*/ 5 h 319"/>
                <a:gd name="T4" fmla="*/ 10 w 394"/>
                <a:gd name="T5" fmla="*/ 8 h 319"/>
                <a:gd name="T6" fmla="*/ 9 w 394"/>
                <a:gd name="T7" fmla="*/ 11 h 319"/>
                <a:gd name="T8" fmla="*/ 5 w 394"/>
                <a:gd name="T9" fmla="*/ 12 h 319"/>
                <a:gd name="T10" fmla="*/ 0 w 394"/>
                <a:gd name="T11" fmla="*/ 12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319"/>
                <a:gd name="T20" fmla="*/ 394 w 394"/>
                <a:gd name="T21" fmla="*/ 319 h 3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319">
                  <a:moveTo>
                    <a:pt x="389" y="0"/>
                  </a:moveTo>
                  <a:lnTo>
                    <a:pt x="394" y="132"/>
                  </a:lnTo>
                  <a:lnTo>
                    <a:pt x="263" y="225"/>
                  </a:lnTo>
                  <a:lnTo>
                    <a:pt x="231" y="287"/>
                  </a:lnTo>
                  <a:lnTo>
                    <a:pt x="132" y="319"/>
                  </a:lnTo>
                  <a:lnTo>
                    <a:pt x="0" y="31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65" name="Freeform 189"/>
            <p:cNvSpPr>
              <a:spLocks/>
            </p:cNvSpPr>
            <p:nvPr/>
          </p:nvSpPr>
          <p:spPr bwMode="auto">
            <a:xfrm>
              <a:off x="3049" y="1637"/>
              <a:ext cx="197" cy="93"/>
            </a:xfrm>
            <a:custGeom>
              <a:avLst/>
              <a:gdLst>
                <a:gd name="T0" fmla="*/ 0 w 590"/>
                <a:gd name="T1" fmla="*/ 7 h 279"/>
                <a:gd name="T2" fmla="*/ 6 w 590"/>
                <a:gd name="T3" fmla="*/ 9 h 279"/>
                <a:gd name="T4" fmla="*/ 11 w 590"/>
                <a:gd name="T5" fmla="*/ 10 h 279"/>
                <a:gd name="T6" fmla="*/ 11 w 590"/>
                <a:gd name="T7" fmla="*/ 6 h 279"/>
                <a:gd name="T8" fmla="*/ 16 w 590"/>
                <a:gd name="T9" fmla="*/ 3 h 279"/>
                <a:gd name="T10" fmla="*/ 21 w 590"/>
                <a:gd name="T11" fmla="*/ 2 h 279"/>
                <a:gd name="T12" fmla="*/ 22 w 590"/>
                <a:gd name="T13" fmla="*/ 0 h 2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0"/>
                <a:gd name="T22" fmla="*/ 0 h 279"/>
                <a:gd name="T23" fmla="*/ 590 w 590"/>
                <a:gd name="T24" fmla="*/ 279 h 2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0" h="279">
                  <a:moveTo>
                    <a:pt x="0" y="185"/>
                  </a:moveTo>
                  <a:lnTo>
                    <a:pt x="163" y="248"/>
                  </a:lnTo>
                  <a:lnTo>
                    <a:pt x="294" y="279"/>
                  </a:lnTo>
                  <a:lnTo>
                    <a:pt x="294" y="154"/>
                  </a:lnTo>
                  <a:lnTo>
                    <a:pt x="426" y="93"/>
                  </a:lnTo>
                  <a:lnTo>
                    <a:pt x="557" y="61"/>
                  </a:lnTo>
                  <a:lnTo>
                    <a:pt x="59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66" name="Freeform 190"/>
            <p:cNvSpPr>
              <a:spLocks/>
            </p:cNvSpPr>
            <p:nvPr/>
          </p:nvSpPr>
          <p:spPr bwMode="auto">
            <a:xfrm>
              <a:off x="3366" y="1482"/>
              <a:ext cx="88" cy="124"/>
            </a:xfrm>
            <a:custGeom>
              <a:avLst/>
              <a:gdLst>
                <a:gd name="T0" fmla="*/ 0 w 263"/>
                <a:gd name="T1" fmla="*/ 2 h 371"/>
                <a:gd name="T2" fmla="*/ 2 w 263"/>
                <a:gd name="T3" fmla="*/ 0 h 371"/>
                <a:gd name="T4" fmla="*/ 6 w 263"/>
                <a:gd name="T5" fmla="*/ 0 h 371"/>
                <a:gd name="T6" fmla="*/ 10 w 263"/>
                <a:gd name="T7" fmla="*/ 2 h 371"/>
                <a:gd name="T8" fmla="*/ 10 w 263"/>
                <a:gd name="T9" fmla="*/ 7 h 371"/>
                <a:gd name="T10" fmla="*/ 10 w 263"/>
                <a:gd name="T11" fmla="*/ 10 h 371"/>
                <a:gd name="T12" fmla="*/ 7 w 263"/>
                <a:gd name="T13" fmla="*/ 14 h 3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3"/>
                <a:gd name="T22" fmla="*/ 0 h 371"/>
                <a:gd name="T23" fmla="*/ 263 w 263"/>
                <a:gd name="T24" fmla="*/ 371 h 3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3" h="371">
                  <a:moveTo>
                    <a:pt x="0" y="62"/>
                  </a:moveTo>
                  <a:lnTo>
                    <a:pt x="66" y="0"/>
                  </a:lnTo>
                  <a:lnTo>
                    <a:pt x="165" y="0"/>
                  </a:lnTo>
                  <a:lnTo>
                    <a:pt x="263" y="62"/>
                  </a:lnTo>
                  <a:lnTo>
                    <a:pt x="263" y="185"/>
                  </a:lnTo>
                  <a:lnTo>
                    <a:pt x="263" y="279"/>
                  </a:lnTo>
                  <a:lnTo>
                    <a:pt x="197" y="37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67" name="Freeform 191"/>
            <p:cNvSpPr>
              <a:spLocks/>
            </p:cNvSpPr>
            <p:nvPr/>
          </p:nvSpPr>
          <p:spPr bwMode="auto">
            <a:xfrm>
              <a:off x="3331" y="1358"/>
              <a:ext cx="232" cy="68"/>
            </a:xfrm>
            <a:custGeom>
              <a:avLst/>
              <a:gdLst>
                <a:gd name="T0" fmla="*/ 0 w 695"/>
                <a:gd name="T1" fmla="*/ 8 h 204"/>
                <a:gd name="T2" fmla="*/ 3 w 695"/>
                <a:gd name="T3" fmla="*/ 7 h 204"/>
                <a:gd name="T4" fmla="*/ 5 w 695"/>
                <a:gd name="T5" fmla="*/ 5 h 204"/>
                <a:gd name="T6" fmla="*/ 6 w 695"/>
                <a:gd name="T7" fmla="*/ 1 h 204"/>
                <a:gd name="T8" fmla="*/ 10 w 695"/>
                <a:gd name="T9" fmla="*/ 0 h 204"/>
                <a:gd name="T10" fmla="*/ 16 w 695"/>
                <a:gd name="T11" fmla="*/ 1 h 204"/>
                <a:gd name="T12" fmla="*/ 22 w 695"/>
                <a:gd name="T13" fmla="*/ 1 h 204"/>
                <a:gd name="T14" fmla="*/ 23 w 695"/>
                <a:gd name="T15" fmla="*/ 1 h 204"/>
                <a:gd name="T16" fmla="*/ 26 w 695"/>
                <a:gd name="T17" fmla="*/ 0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5"/>
                <a:gd name="T28" fmla="*/ 0 h 204"/>
                <a:gd name="T29" fmla="*/ 695 w 69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5" h="204">
                  <a:moveTo>
                    <a:pt x="0" y="204"/>
                  </a:moveTo>
                  <a:lnTo>
                    <a:pt x="72" y="184"/>
                  </a:lnTo>
                  <a:lnTo>
                    <a:pt x="139" y="122"/>
                  </a:lnTo>
                  <a:lnTo>
                    <a:pt x="171" y="31"/>
                  </a:lnTo>
                  <a:lnTo>
                    <a:pt x="270" y="0"/>
                  </a:lnTo>
                  <a:lnTo>
                    <a:pt x="433" y="31"/>
                  </a:lnTo>
                  <a:lnTo>
                    <a:pt x="603" y="32"/>
                  </a:lnTo>
                  <a:lnTo>
                    <a:pt x="632" y="19"/>
                  </a:lnTo>
                  <a:lnTo>
                    <a:pt x="695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68" name="Freeform 192"/>
            <p:cNvSpPr>
              <a:spLocks/>
            </p:cNvSpPr>
            <p:nvPr/>
          </p:nvSpPr>
          <p:spPr bwMode="auto">
            <a:xfrm>
              <a:off x="3333" y="1672"/>
              <a:ext cx="306" cy="192"/>
            </a:xfrm>
            <a:custGeom>
              <a:avLst/>
              <a:gdLst>
                <a:gd name="T0" fmla="*/ 34 w 918"/>
                <a:gd name="T1" fmla="*/ 18 h 577"/>
                <a:gd name="T2" fmla="*/ 25 w 918"/>
                <a:gd name="T3" fmla="*/ 19 h 577"/>
                <a:gd name="T4" fmla="*/ 17 w 918"/>
                <a:gd name="T5" fmla="*/ 21 h 577"/>
                <a:gd name="T6" fmla="*/ 11 w 918"/>
                <a:gd name="T7" fmla="*/ 19 h 577"/>
                <a:gd name="T8" fmla="*/ 4 w 918"/>
                <a:gd name="T9" fmla="*/ 14 h 577"/>
                <a:gd name="T10" fmla="*/ 1 w 918"/>
                <a:gd name="T11" fmla="*/ 11 h 577"/>
                <a:gd name="T12" fmla="*/ 0 w 918"/>
                <a:gd name="T13" fmla="*/ 9 h 577"/>
                <a:gd name="T14" fmla="*/ 1 w 918"/>
                <a:gd name="T15" fmla="*/ 5 h 577"/>
                <a:gd name="T16" fmla="*/ 6 w 918"/>
                <a:gd name="T17" fmla="*/ 5 h 577"/>
                <a:gd name="T18" fmla="*/ 11 w 918"/>
                <a:gd name="T19" fmla="*/ 3 h 577"/>
                <a:gd name="T20" fmla="*/ 17 w 918"/>
                <a:gd name="T21" fmla="*/ 1 h 577"/>
                <a:gd name="T22" fmla="*/ 19 w 918"/>
                <a:gd name="T23" fmla="*/ 0 h 5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8"/>
                <a:gd name="T37" fmla="*/ 0 h 577"/>
                <a:gd name="T38" fmla="*/ 918 w 918"/>
                <a:gd name="T39" fmla="*/ 577 h 5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8" h="577">
                  <a:moveTo>
                    <a:pt x="918" y="483"/>
                  </a:moveTo>
                  <a:lnTo>
                    <a:pt x="688" y="514"/>
                  </a:lnTo>
                  <a:lnTo>
                    <a:pt x="459" y="577"/>
                  </a:lnTo>
                  <a:lnTo>
                    <a:pt x="295" y="514"/>
                  </a:lnTo>
                  <a:lnTo>
                    <a:pt x="98" y="390"/>
                  </a:lnTo>
                  <a:lnTo>
                    <a:pt x="32" y="298"/>
                  </a:lnTo>
                  <a:lnTo>
                    <a:pt x="0" y="236"/>
                  </a:lnTo>
                  <a:lnTo>
                    <a:pt x="32" y="143"/>
                  </a:lnTo>
                  <a:lnTo>
                    <a:pt x="164" y="143"/>
                  </a:lnTo>
                  <a:lnTo>
                    <a:pt x="295" y="80"/>
                  </a:lnTo>
                  <a:lnTo>
                    <a:pt x="459" y="18"/>
                  </a:lnTo>
                  <a:lnTo>
                    <a:pt x="505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69" name="Freeform 193"/>
            <p:cNvSpPr>
              <a:spLocks/>
            </p:cNvSpPr>
            <p:nvPr/>
          </p:nvSpPr>
          <p:spPr bwMode="auto">
            <a:xfrm>
              <a:off x="3333" y="1613"/>
              <a:ext cx="13" cy="148"/>
            </a:xfrm>
            <a:custGeom>
              <a:avLst/>
              <a:gdLst>
                <a:gd name="T0" fmla="*/ 2 w 37"/>
                <a:gd name="T1" fmla="*/ 0 h 443"/>
                <a:gd name="T2" fmla="*/ 1 w 37"/>
                <a:gd name="T3" fmla="*/ 5 h 443"/>
                <a:gd name="T4" fmla="*/ 1 w 37"/>
                <a:gd name="T5" fmla="*/ 8 h 443"/>
                <a:gd name="T6" fmla="*/ 1 w 37"/>
                <a:gd name="T7" fmla="*/ 13 h 443"/>
                <a:gd name="T8" fmla="*/ 0 w 37"/>
                <a:gd name="T9" fmla="*/ 16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43"/>
                <a:gd name="T17" fmla="*/ 37 w 37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43">
                  <a:moveTo>
                    <a:pt x="37" y="0"/>
                  </a:moveTo>
                  <a:lnTo>
                    <a:pt x="32" y="132"/>
                  </a:lnTo>
                  <a:lnTo>
                    <a:pt x="32" y="225"/>
                  </a:lnTo>
                  <a:lnTo>
                    <a:pt x="32" y="350"/>
                  </a:lnTo>
                  <a:lnTo>
                    <a:pt x="0" y="443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70" name="Freeform 194"/>
            <p:cNvSpPr>
              <a:spLocks/>
            </p:cNvSpPr>
            <p:nvPr/>
          </p:nvSpPr>
          <p:spPr bwMode="auto">
            <a:xfrm>
              <a:off x="3246" y="1741"/>
              <a:ext cx="167" cy="196"/>
            </a:xfrm>
            <a:custGeom>
              <a:avLst/>
              <a:gdLst>
                <a:gd name="T0" fmla="*/ 19 w 502"/>
                <a:gd name="T1" fmla="*/ 20 h 586"/>
                <a:gd name="T2" fmla="*/ 12 w 502"/>
                <a:gd name="T3" fmla="*/ 20 h 586"/>
                <a:gd name="T4" fmla="*/ 10 w 502"/>
                <a:gd name="T5" fmla="*/ 20 h 586"/>
                <a:gd name="T6" fmla="*/ 10 w 502"/>
                <a:gd name="T7" fmla="*/ 22 h 586"/>
                <a:gd name="T8" fmla="*/ 7 w 502"/>
                <a:gd name="T9" fmla="*/ 17 h 586"/>
                <a:gd name="T10" fmla="*/ 4 w 502"/>
                <a:gd name="T11" fmla="*/ 14 h 586"/>
                <a:gd name="T12" fmla="*/ 0 w 502"/>
                <a:gd name="T13" fmla="*/ 11 h 586"/>
                <a:gd name="T14" fmla="*/ 2 w 502"/>
                <a:gd name="T15" fmla="*/ 8 h 586"/>
                <a:gd name="T16" fmla="*/ 5 w 502"/>
                <a:gd name="T17" fmla="*/ 4 h 586"/>
                <a:gd name="T18" fmla="*/ 10 w 502"/>
                <a:gd name="T19" fmla="*/ 0 h 5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2"/>
                <a:gd name="T31" fmla="*/ 0 h 586"/>
                <a:gd name="T32" fmla="*/ 502 w 502"/>
                <a:gd name="T33" fmla="*/ 586 h 5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2" h="586">
                  <a:moveTo>
                    <a:pt x="502" y="529"/>
                  </a:moveTo>
                  <a:lnTo>
                    <a:pt x="327" y="523"/>
                  </a:lnTo>
                  <a:lnTo>
                    <a:pt x="262" y="523"/>
                  </a:lnTo>
                  <a:lnTo>
                    <a:pt x="262" y="586"/>
                  </a:lnTo>
                  <a:lnTo>
                    <a:pt x="196" y="462"/>
                  </a:lnTo>
                  <a:lnTo>
                    <a:pt x="98" y="369"/>
                  </a:lnTo>
                  <a:lnTo>
                    <a:pt x="0" y="306"/>
                  </a:lnTo>
                  <a:lnTo>
                    <a:pt x="65" y="213"/>
                  </a:lnTo>
                  <a:lnTo>
                    <a:pt x="125" y="114"/>
                  </a:lnTo>
                  <a:lnTo>
                    <a:pt x="279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71" name="Freeform 195"/>
            <p:cNvSpPr>
              <a:spLocks/>
            </p:cNvSpPr>
            <p:nvPr/>
          </p:nvSpPr>
          <p:spPr bwMode="auto">
            <a:xfrm>
              <a:off x="3213" y="1613"/>
              <a:ext cx="130" cy="189"/>
            </a:xfrm>
            <a:custGeom>
              <a:avLst/>
              <a:gdLst>
                <a:gd name="T0" fmla="*/ 0 w 389"/>
                <a:gd name="T1" fmla="*/ 21 h 566"/>
                <a:gd name="T2" fmla="*/ 2 w 389"/>
                <a:gd name="T3" fmla="*/ 15 h 566"/>
                <a:gd name="T4" fmla="*/ 4 w 389"/>
                <a:gd name="T5" fmla="*/ 12 h 566"/>
                <a:gd name="T6" fmla="*/ 6 w 389"/>
                <a:gd name="T7" fmla="*/ 11 h 566"/>
                <a:gd name="T8" fmla="*/ 9 w 389"/>
                <a:gd name="T9" fmla="*/ 8 h 566"/>
                <a:gd name="T10" fmla="*/ 7 w 389"/>
                <a:gd name="T11" fmla="*/ 4 h 566"/>
                <a:gd name="T12" fmla="*/ 9 w 389"/>
                <a:gd name="T13" fmla="*/ 1 h 566"/>
                <a:gd name="T14" fmla="*/ 14 w 389"/>
                <a:gd name="T15" fmla="*/ 0 h 566"/>
                <a:gd name="T16" fmla="*/ 14 w 389"/>
                <a:gd name="T17" fmla="*/ 1 h 5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566"/>
                <a:gd name="T29" fmla="*/ 389 w 389"/>
                <a:gd name="T30" fmla="*/ 566 h 5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566">
                  <a:moveTo>
                    <a:pt x="0" y="566"/>
                  </a:moveTo>
                  <a:lnTo>
                    <a:pt x="65" y="412"/>
                  </a:lnTo>
                  <a:lnTo>
                    <a:pt x="98" y="319"/>
                  </a:lnTo>
                  <a:lnTo>
                    <a:pt x="163" y="288"/>
                  </a:lnTo>
                  <a:lnTo>
                    <a:pt x="229" y="225"/>
                  </a:lnTo>
                  <a:lnTo>
                    <a:pt x="196" y="101"/>
                  </a:lnTo>
                  <a:lnTo>
                    <a:pt x="229" y="39"/>
                  </a:lnTo>
                  <a:lnTo>
                    <a:pt x="373" y="0"/>
                  </a:lnTo>
                  <a:lnTo>
                    <a:pt x="389" y="3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72" name="Freeform 196"/>
            <p:cNvSpPr>
              <a:spLocks/>
            </p:cNvSpPr>
            <p:nvPr/>
          </p:nvSpPr>
          <p:spPr bwMode="auto">
            <a:xfrm>
              <a:off x="3214" y="1471"/>
              <a:ext cx="65" cy="176"/>
            </a:xfrm>
            <a:custGeom>
              <a:avLst/>
              <a:gdLst>
                <a:gd name="T0" fmla="*/ 7 w 195"/>
                <a:gd name="T1" fmla="*/ 20 h 527"/>
                <a:gd name="T2" fmla="*/ 5 w 195"/>
                <a:gd name="T3" fmla="*/ 20 h 527"/>
                <a:gd name="T4" fmla="*/ 0 w 195"/>
                <a:gd name="T5" fmla="*/ 18 h 527"/>
                <a:gd name="T6" fmla="*/ 0 w 195"/>
                <a:gd name="T7" fmla="*/ 16 h 527"/>
                <a:gd name="T8" fmla="*/ 0 w 195"/>
                <a:gd name="T9" fmla="*/ 13 h 527"/>
                <a:gd name="T10" fmla="*/ 2 w 195"/>
                <a:gd name="T11" fmla="*/ 7 h 527"/>
                <a:gd name="T12" fmla="*/ 4 w 195"/>
                <a:gd name="T13" fmla="*/ 0 h 5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527"/>
                <a:gd name="T23" fmla="*/ 195 w 195"/>
                <a:gd name="T24" fmla="*/ 527 h 5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527">
                  <a:moveTo>
                    <a:pt x="195" y="527"/>
                  </a:moveTo>
                  <a:lnTo>
                    <a:pt x="130" y="527"/>
                  </a:lnTo>
                  <a:lnTo>
                    <a:pt x="0" y="497"/>
                  </a:lnTo>
                  <a:lnTo>
                    <a:pt x="0" y="434"/>
                  </a:lnTo>
                  <a:lnTo>
                    <a:pt x="0" y="342"/>
                  </a:lnTo>
                  <a:lnTo>
                    <a:pt x="65" y="187"/>
                  </a:lnTo>
                  <a:lnTo>
                    <a:pt x="97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73" name="Freeform 197"/>
            <p:cNvSpPr>
              <a:spLocks/>
            </p:cNvSpPr>
            <p:nvPr/>
          </p:nvSpPr>
          <p:spPr bwMode="auto">
            <a:xfrm>
              <a:off x="3148" y="1730"/>
              <a:ext cx="88" cy="31"/>
            </a:xfrm>
            <a:custGeom>
              <a:avLst/>
              <a:gdLst>
                <a:gd name="T0" fmla="*/ 0 w 263"/>
                <a:gd name="T1" fmla="*/ 0 h 93"/>
                <a:gd name="T2" fmla="*/ 5 w 263"/>
                <a:gd name="T3" fmla="*/ 1 h 93"/>
                <a:gd name="T4" fmla="*/ 10 w 263"/>
                <a:gd name="T5" fmla="*/ 2 h 93"/>
                <a:gd name="T6" fmla="*/ 10 w 263"/>
                <a:gd name="T7" fmla="*/ 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3"/>
                <a:gd name="T13" fmla="*/ 0 h 93"/>
                <a:gd name="T14" fmla="*/ 263 w 26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3" h="93">
                  <a:moveTo>
                    <a:pt x="0" y="0"/>
                  </a:moveTo>
                  <a:lnTo>
                    <a:pt x="132" y="31"/>
                  </a:lnTo>
                  <a:lnTo>
                    <a:pt x="263" y="62"/>
                  </a:lnTo>
                  <a:lnTo>
                    <a:pt x="263" y="93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974" name="Line 198"/>
            <p:cNvSpPr>
              <a:spLocks noChangeShapeType="1"/>
            </p:cNvSpPr>
            <p:nvPr/>
          </p:nvSpPr>
          <p:spPr bwMode="auto">
            <a:xfrm flipV="1">
              <a:off x="3313" y="1938"/>
              <a:ext cx="19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5" name="Rectangle 199"/>
            <p:cNvSpPr>
              <a:spLocks noChangeArrowheads="1"/>
            </p:cNvSpPr>
            <p:nvPr/>
          </p:nvSpPr>
          <p:spPr bwMode="auto">
            <a:xfrm>
              <a:off x="2882" y="1998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76" name="Rectangle 200"/>
            <p:cNvSpPr>
              <a:spLocks noChangeArrowheads="1"/>
            </p:cNvSpPr>
            <p:nvPr/>
          </p:nvSpPr>
          <p:spPr bwMode="auto">
            <a:xfrm>
              <a:off x="3218" y="2258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77" name="Rectangle 201"/>
            <p:cNvSpPr>
              <a:spLocks noChangeArrowheads="1"/>
            </p:cNvSpPr>
            <p:nvPr/>
          </p:nvSpPr>
          <p:spPr bwMode="auto">
            <a:xfrm>
              <a:off x="3234" y="2137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78" name="Rectangle 202"/>
            <p:cNvSpPr>
              <a:spLocks noChangeArrowheads="1"/>
            </p:cNvSpPr>
            <p:nvPr/>
          </p:nvSpPr>
          <p:spPr bwMode="auto">
            <a:xfrm>
              <a:off x="3091" y="2036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79" name="Rectangle 203"/>
            <p:cNvSpPr>
              <a:spLocks noChangeArrowheads="1"/>
            </p:cNvSpPr>
            <p:nvPr/>
          </p:nvSpPr>
          <p:spPr bwMode="auto">
            <a:xfrm>
              <a:off x="2999" y="2013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80" name="Rectangle 204"/>
            <p:cNvSpPr>
              <a:spLocks noChangeArrowheads="1"/>
            </p:cNvSpPr>
            <p:nvPr/>
          </p:nvSpPr>
          <p:spPr bwMode="auto">
            <a:xfrm>
              <a:off x="3009" y="1916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81" name="Rectangle 205"/>
            <p:cNvSpPr>
              <a:spLocks noChangeArrowheads="1"/>
            </p:cNvSpPr>
            <p:nvPr/>
          </p:nvSpPr>
          <p:spPr bwMode="auto">
            <a:xfrm>
              <a:off x="2888" y="1749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82" name="Rectangle 206"/>
            <p:cNvSpPr>
              <a:spLocks noChangeArrowheads="1"/>
            </p:cNvSpPr>
            <p:nvPr/>
          </p:nvSpPr>
          <p:spPr bwMode="auto">
            <a:xfrm>
              <a:off x="3159" y="1842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83" name="Rectangle 207"/>
            <p:cNvSpPr>
              <a:spLocks noChangeArrowheads="1"/>
            </p:cNvSpPr>
            <p:nvPr/>
          </p:nvSpPr>
          <p:spPr bwMode="auto">
            <a:xfrm>
              <a:off x="3230" y="1957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84" name="Rectangle 208"/>
            <p:cNvSpPr>
              <a:spLocks noChangeArrowheads="1"/>
            </p:cNvSpPr>
            <p:nvPr/>
          </p:nvSpPr>
          <p:spPr bwMode="auto">
            <a:xfrm>
              <a:off x="3397" y="2140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85" name="Rectangle 209"/>
            <p:cNvSpPr>
              <a:spLocks noChangeArrowheads="1"/>
            </p:cNvSpPr>
            <p:nvPr/>
          </p:nvSpPr>
          <p:spPr bwMode="auto">
            <a:xfrm>
              <a:off x="3339" y="1956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86" name="Rectangle 210"/>
            <p:cNvSpPr>
              <a:spLocks noChangeArrowheads="1"/>
            </p:cNvSpPr>
            <p:nvPr/>
          </p:nvSpPr>
          <p:spPr bwMode="auto">
            <a:xfrm>
              <a:off x="3482" y="1891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87" name="Rectangle 211"/>
            <p:cNvSpPr>
              <a:spLocks noChangeArrowheads="1"/>
            </p:cNvSpPr>
            <p:nvPr/>
          </p:nvSpPr>
          <p:spPr bwMode="auto">
            <a:xfrm>
              <a:off x="3460" y="1750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88" name="Rectangle 212"/>
            <p:cNvSpPr>
              <a:spLocks noChangeArrowheads="1"/>
            </p:cNvSpPr>
            <p:nvPr/>
          </p:nvSpPr>
          <p:spPr bwMode="auto">
            <a:xfrm>
              <a:off x="3405" y="1647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89" name="Rectangle 213"/>
            <p:cNvSpPr>
              <a:spLocks noChangeArrowheads="1"/>
            </p:cNvSpPr>
            <p:nvPr/>
          </p:nvSpPr>
          <p:spPr bwMode="auto">
            <a:xfrm>
              <a:off x="3259" y="1714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90" name="Rectangle 214"/>
            <p:cNvSpPr>
              <a:spLocks noChangeArrowheads="1"/>
            </p:cNvSpPr>
            <p:nvPr/>
          </p:nvSpPr>
          <p:spPr bwMode="auto">
            <a:xfrm>
              <a:off x="3014" y="1825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91" name="Rectangle 215"/>
            <p:cNvSpPr>
              <a:spLocks noChangeArrowheads="1"/>
            </p:cNvSpPr>
            <p:nvPr/>
          </p:nvSpPr>
          <p:spPr bwMode="auto">
            <a:xfrm>
              <a:off x="3058" y="1731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92" name="Rectangle 216"/>
            <p:cNvSpPr>
              <a:spLocks noChangeArrowheads="1"/>
            </p:cNvSpPr>
            <p:nvPr/>
          </p:nvSpPr>
          <p:spPr bwMode="auto">
            <a:xfrm>
              <a:off x="2969" y="1620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93" name="Rectangle 217"/>
            <p:cNvSpPr>
              <a:spLocks noChangeArrowheads="1"/>
            </p:cNvSpPr>
            <p:nvPr/>
          </p:nvSpPr>
          <p:spPr bwMode="auto">
            <a:xfrm>
              <a:off x="3169" y="1515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94" name="Rectangle 218"/>
            <p:cNvSpPr>
              <a:spLocks noChangeArrowheads="1"/>
            </p:cNvSpPr>
            <p:nvPr/>
          </p:nvSpPr>
          <p:spPr bwMode="auto">
            <a:xfrm>
              <a:off x="3155" y="1622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95" name="Rectangle 219"/>
            <p:cNvSpPr>
              <a:spLocks noChangeArrowheads="1"/>
            </p:cNvSpPr>
            <p:nvPr/>
          </p:nvSpPr>
          <p:spPr bwMode="auto">
            <a:xfrm>
              <a:off x="3202" y="1682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96" name="Rectangle 220"/>
            <p:cNvSpPr>
              <a:spLocks noChangeArrowheads="1"/>
            </p:cNvSpPr>
            <p:nvPr/>
          </p:nvSpPr>
          <p:spPr bwMode="auto">
            <a:xfrm>
              <a:off x="3278" y="1538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97" name="Rectangle 221"/>
            <p:cNvSpPr>
              <a:spLocks noChangeArrowheads="1"/>
            </p:cNvSpPr>
            <p:nvPr/>
          </p:nvSpPr>
          <p:spPr bwMode="auto">
            <a:xfrm>
              <a:off x="3319" y="1820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138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98" name="Rectangle 222"/>
            <p:cNvSpPr>
              <a:spLocks noChangeArrowheads="1"/>
            </p:cNvSpPr>
            <p:nvPr/>
          </p:nvSpPr>
          <p:spPr bwMode="auto">
            <a:xfrm>
              <a:off x="3392" y="1540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999" name="Rectangle 223"/>
            <p:cNvSpPr>
              <a:spLocks noChangeArrowheads="1"/>
            </p:cNvSpPr>
            <p:nvPr/>
          </p:nvSpPr>
          <p:spPr bwMode="auto">
            <a:xfrm>
              <a:off x="3554" y="2164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00" name="Rectangle 224"/>
            <p:cNvSpPr>
              <a:spLocks noChangeArrowheads="1"/>
            </p:cNvSpPr>
            <p:nvPr/>
          </p:nvSpPr>
          <p:spPr bwMode="auto">
            <a:xfrm>
              <a:off x="3612" y="1430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01" name="Rectangle 225"/>
            <p:cNvSpPr>
              <a:spLocks noChangeArrowheads="1"/>
            </p:cNvSpPr>
            <p:nvPr/>
          </p:nvSpPr>
          <p:spPr bwMode="auto">
            <a:xfrm>
              <a:off x="3424" y="1384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02" name="Rectangle 226"/>
            <p:cNvSpPr>
              <a:spLocks noChangeArrowheads="1"/>
            </p:cNvSpPr>
            <p:nvPr/>
          </p:nvSpPr>
          <p:spPr bwMode="auto">
            <a:xfrm>
              <a:off x="3221" y="1762"/>
              <a:ext cx="8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II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03" name="Freeform 227"/>
            <p:cNvSpPr>
              <a:spLocks/>
            </p:cNvSpPr>
            <p:nvPr/>
          </p:nvSpPr>
          <p:spPr bwMode="auto">
            <a:xfrm>
              <a:off x="3099" y="1610"/>
              <a:ext cx="48" cy="106"/>
            </a:xfrm>
            <a:custGeom>
              <a:avLst/>
              <a:gdLst>
                <a:gd name="T0" fmla="*/ 0 w 48"/>
                <a:gd name="T1" fmla="*/ 106 h 106"/>
                <a:gd name="T2" fmla="*/ 24 w 48"/>
                <a:gd name="T3" fmla="*/ 96 h 106"/>
                <a:gd name="T4" fmla="*/ 42 w 48"/>
                <a:gd name="T5" fmla="*/ 60 h 106"/>
                <a:gd name="T6" fmla="*/ 44 w 48"/>
                <a:gd name="T7" fmla="*/ 64 h 106"/>
                <a:gd name="T8" fmla="*/ 38 w 48"/>
                <a:gd name="T9" fmla="*/ 42 h 106"/>
                <a:gd name="T10" fmla="*/ 48 w 48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106"/>
                <a:gd name="T20" fmla="*/ 48 w 48"/>
                <a:gd name="T21" fmla="*/ 106 h 1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106">
                  <a:moveTo>
                    <a:pt x="0" y="106"/>
                  </a:moveTo>
                  <a:lnTo>
                    <a:pt x="24" y="96"/>
                  </a:lnTo>
                  <a:lnTo>
                    <a:pt x="42" y="60"/>
                  </a:lnTo>
                  <a:lnTo>
                    <a:pt x="44" y="64"/>
                  </a:lnTo>
                  <a:lnTo>
                    <a:pt x="38" y="42"/>
                  </a:lnTo>
                  <a:lnTo>
                    <a:pt x="4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04" name="Freeform 228"/>
            <p:cNvSpPr>
              <a:spLocks/>
            </p:cNvSpPr>
            <p:nvPr/>
          </p:nvSpPr>
          <p:spPr bwMode="auto">
            <a:xfrm>
              <a:off x="3019" y="1618"/>
              <a:ext cx="18" cy="86"/>
            </a:xfrm>
            <a:custGeom>
              <a:avLst/>
              <a:gdLst>
                <a:gd name="T0" fmla="*/ 16 w 18"/>
                <a:gd name="T1" fmla="*/ 0 h 86"/>
                <a:gd name="T2" fmla="*/ 14 w 18"/>
                <a:gd name="T3" fmla="*/ 16 h 86"/>
                <a:gd name="T4" fmla="*/ 10 w 18"/>
                <a:gd name="T5" fmla="*/ 32 h 86"/>
                <a:gd name="T6" fmla="*/ 18 w 18"/>
                <a:gd name="T7" fmla="*/ 50 h 86"/>
                <a:gd name="T8" fmla="*/ 4 w 18"/>
                <a:gd name="T9" fmla="*/ 64 h 86"/>
                <a:gd name="T10" fmla="*/ 0 w 18"/>
                <a:gd name="T11" fmla="*/ 86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86"/>
                <a:gd name="T20" fmla="*/ 18 w 18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86">
                  <a:moveTo>
                    <a:pt x="16" y="0"/>
                  </a:moveTo>
                  <a:lnTo>
                    <a:pt x="14" y="16"/>
                  </a:lnTo>
                  <a:lnTo>
                    <a:pt x="10" y="32"/>
                  </a:lnTo>
                  <a:lnTo>
                    <a:pt x="18" y="50"/>
                  </a:lnTo>
                  <a:lnTo>
                    <a:pt x="4" y="64"/>
                  </a:lnTo>
                  <a:lnTo>
                    <a:pt x="0" y="8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05" name="Rectangle 229"/>
            <p:cNvSpPr>
              <a:spLocks noChangeArrowheads="1"/>
            </p:cNvSpPr>
            <p:nvPr/>
          </p:nvSpPr>
          <p:spPr bwMode="auto">
            <a:xfrm>
              <a:off x="3043" y="1618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06" name="Freeform 230"/>
            <p:cNvSpPr>
              <a:spLocks/>
            </p:cNvSpPr>
            <p:nvPr/>
          </p:nvSpPr>
          <p:spPr bwMode="auto">
            <a:xfrm>
              <a:off x="2229" y="572"/>
              <a:ext cx="1115" cy="1090"/>
            </a:xfrm>
            <a:custGeom>
              <a:avLst/>
              <a:gdLst>
                <a:gd name="T0" fmla="*/ 0 w 3344"/>
                <a:gd name="T1" fmla="*/ 74 h 3271"/>
                <a:gd name="T2" fmla="*/ 10 w 3344"/>
                <a:gd name="T3" fmla="*/ 76 h 3271"/>
                <a:gd name="T4" fmla="*/ 12 w 3344"/>
                <a:gd name="T5" fmla="*/ 79 h 3271"/>
                <a:gd name="T6" fmla="*/ 16 w 3344"/>
                <a:gd name="T7" fmla="*/ 82 h 3271"/>
                <a:gd name="T8" fmla="*/ 20 w 3344"/>
                <a:gd name="T9" fmla="*/ 85 h 3271"/>
                <a:gd name="T10" fmla="*/ 39 w 3344"/>
                <a:gd name="T11" fmla="*/ 85 h 3271"/>
                <a:gd name="T12" fmla="*/ 46 w 3344"/>
                <a:gd name="T13" fmla="*/ 83 h 3271"/>
                <a:gd name="T14" fmla="*/ 46 w 3344"/>
                <a:gd name="T15" fmla="*/ 90 h 3271"/>
                <a:gd name="T16" fmla="*/ 50 w 3344"/>
                <a:gd name="T17" fmla="*/ 95 h 3271"/>
                <a:gd name="T18" fmla="*/ 55 w 3344"/>
                <a:gd name="T19" fmla="*/ 97 h 3271"/>
                <a:gd name="T20" fmla="*/ 60 w 3344"/>
                <a:gd name="T21" fmla="*/ 107 h 3271"/>
                <a:gd name="T22" fmla="*/ 60 w 3344"/>
                <a:gd name="T23" fmla="*/ 115 h 3271"/>
                <a:gd name="T24" fmla="*/ 80 w 3344"/>
                <a:gd name="T25" fmla="*/ 121 h 3271"/>
                <a:gd name="T26" fmla="*/ 83 w 3344"/>
                <a:gd name="T27" fmla="*/ 115 h 3271"/>
                <a:gd name="T28" fmla="*/ 87 w 3344"/>
                <a:gd name="T29" fmla="*/ 115 h 3271"/>
                <a:gd name="T30" fmla="*/ 92 w 3344"/>
                <a:gd name="T31" fmla="*/ 116 h 3271"/>
                <a:gd name="T32" fmla="*/ 97 w 3344"/>
                <a:gd name="T33" fmla="*/ 115 h 3271"/>
                <a:gd name="T34" fmla="*/ 99 w 3344"/>
                <a:gd name="T35" fmla="*/ 114 h 3271"/>
                <a:gd name="T36" fmla="*/ 100 w 3344"/>
                <a:gd name="T37" fmla="*/ 104 h 3271"/>
                <a:gd name="T38" fmla="*/ 106 w 3344"/>
                <a:gd name="T39" fmla="*/ 101 h 3271"/>
                <a:gd name="T40" fmla="*/ 122 w 3344"/>
                <a:gd name="T41" fmla="*/ 101 h 3271"/>
                <a:gd name="T42" fmla="*/ 124 w 3344"/>
                <a:gd name="T43" fmla="*/ 99 h 3271"/>
                <a:gd name="T44" fmla="*/ 123 w 3344"/>
                <a:gd name="T45" fmla="*/ 95 h 3271"/>
                <a:gd name="T46" fmla="*/ 115 w 3344"/>
                <a:gd name="T47" fmla="*/ 90 h 3271"/>
                <a:gd name="T48" fmla="*/ 105 w 3344"/>
                <a:gd name="T49" fmla="*/ 82 h 3271"/>
                <a:gd name="T50" fmla="*/ 100 w 3344"/>
                <a:gd name="T51" fmla="*/ 74 h 3271"/>
                <a:gd name="T52" fmla="*/ 95 w 3344"/>
                <a:gd name="T53" fmla="*/ 65 h 3271"/>
                <a:gd name="T54" fmla="*/ 91 w 3344"/>
                <a:gd name="T55" fmla="*/ 61 h 3271"/>
                <a:gd name="T56" fmla="*/ 87 w 3344"/>
                <a:gd name="T57" fmla="*/ 59 h 3271"/>
                <a:gd name="T58" fmla="*/ 83 w 3344"/>
                <a:gd name="T59" fmla="*/ 61 h 3271"/>
                <a:gd name="T60" fmla="*/ 84 w 3344"/>
                <a:gd name="T61" fmla="*/ 56 h 3271"/>
                <a:gd name="T62" fmla="*/ 81 w 3344"/>
                <a:gd name="T63" fmla="*/ 54 h 3271"/>
                <a:gd name="T64" fmla="*/ 75 w 3344"/>
                <a:gd name="T65" fmla="*/ 53 h 3271"/>
                <a:gd name="T66" fmla="*/ 68 w 3344"/>
                <a:gd name="T67" fmla="*/ 52 h 3271"/>
                <a:gd name="T68" fmla="*/ 62 w 3344"/>
                <a:gd name="T69" fmla="*/ 36 h 3271"/>
                <a:gd name="T70" fmla="*/ 60 w 3344"/>
                <a:gd name="T71" fmla="*/ 28 h 3271"/>
                <a:gd name="T72" fmla="*/ 59 w 3344"/>
                <a:gd name="T73" fmla="*/ 25 h 3271"/>
                <a:gd name="T74" fmla="*/ 61 w 3344"/>
                <a:gd name="T75" fmla="*/ 19 h 3271"/>
                <a:gd name="T76" fmla="*/ 64 w 3344"/>
                <a:gd name="T77" fmla="*/ 15 h 3271"/>
                <a:gd name="T78" fmla="*/ 60 w 3344"/>
                <a:gd name="T79" fmla="*/ 11 h 3271"/>
                <a:gd name="T80" fmla="*/ 56 w 3344"/>
                <a:gd name="T81" fmla="*/ 12 h 3271"/>
                <a:gd name="T82" fmla="*/ 56 w 3344"/>
                <a:gd name="T83" fmla="*/ 9 h 3271"/>
                <a:gd name="T84" fmla="*/ 53 w 3344"/>
                <a:gd name="T85" fmla="*/ 8 h 3271"/>
                <a:gd name="T86" fmla="*/ 50 w 3344"/>
                <a:gd name="T87" fmla="*/ 10 h 3271"/>
                <a:gd name="T88" fmla="*/ 46 w 3344"/>
                <a:gd name="T89" fmla="*/ 4 h 3271"/>
                <a:gd name="T90" fmla="*/ 41 w 3344"/>
                <a:gd name="T91" fmla="*/ 5 h 3271"/>
                <a:gd name="T92" fmla="*/ 39 w 3344"/>
                <a:gd name="T93" fmla="*/ 2 h 3271"/>
                <a:gd name="T94" fmla="*/ 36 w 3344"/>
                <a:gd name="T95" fmla="*/ 0 h 3271"/>
                <a:gd name="T96" fmla="*/ 29 w 3344"/>
                <a:gd name="T97" fmla="*/ 0 h 3271"/>
                <a:gd name="T98" fmla="*/ 29 w 3344"/>
                <a:gd name="T99" fmla="*/ 3 h 3271"/>
                <a:gd name="T100" fmla="*/ 26 w 3344"/>
                <a:gd name="T101" fmla="*/ 7 h 3271"/>
                <a:gd name="T102" fmla="*/ 20 w 3344"/>
                <a:gd name="T103" fmla="*/ 12 h 3271"/>
                <a:gd name="T104" fmla="*/ 25 w 3344"/>
                <a:gd name="T105" fmla="*/ 15 h 3271"/>
                <a:gd name="T106" fmla="*/ 22 w 3344"/>
                <a:gd name="T107" fmla="*/ 36 h 3271"/>
                <a:gd name="T108" fmla="*/ 16 w 3344"/>
                <a:gd name="T109" fmla="*/ 40 h 3271"/>
                <a:gd name="T110" fmla="*/ 11 w 3344"/>
                <a:gd name="T111" fmla="*/ 47 h 3271"/>
                <a:gd name="T112" fmla="*/ 7 w 3344"/>
                <a:gd name="T113" fmla="*/ 55 h 3271"/>
                <a:gd name="T114" fmla="*/ 1 w 3344"/>
                <a:gd name="T115" fmla="*/ 62 h 3271"/>
                <a:gd name="T116" fmla="*/ 2 w 3344"/>
                <a:gd name="T117" fmla="*/ 69 h 3271"/>
                <a:gd name="T118" fmla="*/ 3 w 3344"/>
                <a:gd name="T119" fmla="*/ 72 h 3271"/>
                <a:gd name="T120" fmla="*/ 2 w 3344"/>
                <a:gd name="T121" fmla="*/ 72 h 3271"/>
                <a:gd name="T122" fmla="*/ 0 w 3344"/>
                <a:gd name="T123" fmla="*/ 74 h 32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44"/>
                <a:gd name="T187" fmla="*/ 0 h 3271"/>
                <a:gd name="T188" fmla="*/ 3344 w 3344"/>
                <a:gd name="T189" fmla="*/ 3271 h 32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44" h="3271">
                  <a:moveTo>
                    <a:pt x="0" y="1990"/>
                  </a:moveTo>
                  <a:lnTo>
                    <a:pt x="279" y="2044"/>
                  </a:lnTo>
                  <a:lnTo>
                    <a:pt x="316" y="2133"/>
                  </a:lnTo>
                  <a:lnTo>
                    <a:pt x="432" y="2221"/>
                  </a:lnTo>
                  <a:lnTo>
                    <a:pt x="549" y="2298"/>
                  </a:lnTo>
                  <a:lnTo>
                    <a:pt x="1041" y="2298"/>
                  </a:lnTo>
                  <a:lnTo>
                    <a:pt x="1251" y="2232"/>
                  </a:lnTo>
                  <a:lnTo>
                    <a:pt x="1239" y="2431"/>
                  </a:lnTo>
                  <a:lnTo>
                    <a:pt x="1345" y="2553"/>
                  </a:lnTo>
                  <a:lnTo>
                    <a:pt x="1473" y="2620"/>
                  </a:lnTo>
                  <a:lnTo>
                    <a:pt x="1614" y="2897"/>
                  </a:lnTo>
                  <a:lnTo>
                    <a:pt x="1614" y="3116"/>
                  </a:lnTo>
                  <a:lnTo>
                    <a:pt x="2152" y="3271"/>
                  </a:lnTo>
                  <a:lnTo>
                    <a:pt x="2245" y="3095"/>
                  </a:lnTo>
                  <a:lnTo>
                    <a:pt x="2350" y="3116"/>
                  </a:lnTo>
                  <a:lnTo>
                    <a:pt x="2491" y="3139"/>
                  </a:lnTo>
                  <a:lnTo>
                    <a:pt x="2608" y="3095"/>
                  </a:lnTo>
                  <a:lnTo>
                    <a:pt x="2679" y="3073"/>
                  </a:lnTo>
                  <a:lnTo>
                    <a:pt x="2690" y="2819"/>
                  </a:lnTo>
                  <a:lnTo>
                    <a:pt x="2865" y="2719"/>
                  </a:lnTo>
                  <a:lnTo>
                    <a:pt x="3298" y="2719"/>
                  </a:lnTo>
                  <a:lnTo>
                    <a:pt x="3344" y="2686"/>
                  </a:lnTo>
                  <a:lnTo>
                    <a:pt x="3309" y="2575"/>
                  </a:lnTo>
                  <a:lnTo>
                    <a:pt x="3099" y="2420"/>
                  </a:lnTo>
                  <a:lnTo>
                    <a:pt x="2830" y="2221"/>
                  </a:lnTo>
                  <a:lnTo>
                    <a:pt x="2702" y="2000"/>
                  </a:lnTo>
                  <a:lnTo>
                    <a:pt x="2561" y="1769"/>
                  </a:lnTo>
                  <a:lnTo>
                    <a:pt x="2444" y="1647"/>
                  </a:lnTo>
                  <a:lnTo>
                    <a:pt x="2338" y="1592"/>
                  </a:lnTo>
                  <a:lnTo>
                    <a:pt x="2233" y="1636"/>
                  </a:lnTo>
                  <a:lnTo>
                    <a:pt x="2256" y="1515"/>
                  </a:lnTo>
                  <a:lnTo>
                    <a:pt x="2175" y="1448"/>
                  </a:lnTo>
                  <a:lnTo>
                    <a:pt x="2011" y="1426"/>
                  </a:lnTo>
                  <a:lnTo>
                    <a:pt x="1848" y="1404"/>
                  </a:lnTo>
                  <a:lnTo>
                    <a:pt x="1683" y="974"/>
                  </a:lnTo>
                  <a:lnTo>
                    <a:pt x="1626" y="763"/>
                  </a:lnTo>
                  <a:lnTo>
                    <a:pt x="1590" y="674"/>
                  </a:lnTo>
                  <a:lnTo>
                    <a:pt x="1648" y="519"/>
                  </a:lnTo>
                  <a:lnTo>
                    <a:pt x="1718" y="409"/>
                  </a:lnTo>
                  <a:lnTo>
                    <a:pt x="1626" y="298"/>
                  </a:lnTo>
                  <a:lnTo>
                    <a:pt x="1508" y="332"/>
                  </a:lnTo>
                  <a:lnTo>
                    <a:pt x="1508" y="243"/>
                  </a:lnTo>
                  <a:lnTo>
                    <a:pt x="1438" y="210"/>
                  </a:lnTo>
                  <a:lnTo>
                    <a:pt x="1345" y="265"/>
                  </a:lnTo>
                  <a:lnTo>
                    <a:pt x="1251" y="121"/>
                  </a:lnTo>
                  <a:lnTo>
                    <a:pt x="1110" y="144"/>
                  </a:lnTo>
                  <a:lnTo>
                    <a:pt x="1065" y="45"/>
                  </a:lnTo>
                  <a:lnTo>
                    <a:pt x="959" y="11"/>
                  </a:lnTo>
                  <a:lnTo>
                    <a:pt x="782" y="0"/>
                  </a:lnTo>
                  <a:lnTo>
                    <a:pt x="771" y="88"/>
                  </a:lnTo>
                  <a:lnTo>
                    <a:pt x="701" y="177"/>
                  </a:lnTo>
                  <a:lnTo>
                    <a:pt x="538" y="332"/>
                  </a:lnTo>
                  <a:lnTo>
                    <a:pt x="666" y="409"/>
                  </a:lnTo>
                  <a:lnTo>
                    <a:pt x="595" y="962"/>
                  </a:lnTo>
                  <a:lnTo>
                    <a:pt x="420" y="1084"/>
                  </a:lnTo>
                  <a:lnTo>
                    <a:pt x="303" y="1272"/>
                  </a:lnTo>
                  <a:lnTo>
                    <a:pt x="198" y="1492"/>
                  </a:lnTo>
                  <a:lnTo>
                    <a:pt x="22" y="1668"/>
                  </a:lnTo>
                  <a:lnTo>
                    <a:pt x="57" y="1856"/>
                  </a:lnTo>
                  <a:lnTo>
                    <a:pt x="69" y="1934"/>
                  </a:lnTo>
                  <a:lnTo>
                    <a:pt x="46" y="1934"/>
                  </a:lnTo>
                  <a:lnTo>
                    <a:pt x="0" y="199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07" name="Freeform 231"/>
            <p:cNvSpPr>
              <a:spLocks/>
            </p:cNvSpPr>
            <p:nvPr/>
          </p:nvSpPr>
          <p:spPr bwMode="auto">
            <a:xfrm>
              <a:off x="2951" y="1171"/>
              <a:ext cx="393" cy="486"/>
            </a:xfrm>
            <a:custGeom>
              <a:avLst/>
              <a:gdLst>
                <a:gd name="T0" fmla="*/ 0 w 1180"/>
                <a:gd name="T1" fmla="*/ 54 h 1457"/>
                <a:gd name="T2" fmla="*/ 2 w 1180"/>
                <a:gd name="T3" fmla="*/ 48 h 1457"/>
                <a:gd name="T4" fmla="*/ 13 w 1180"/>
                <a:gd name="T5" fmla="*/ 49 h 1457"/>
                <a:gd name="T6" fmla="*/ 19 w 1180"/>
                <a:gd name="T7" fmla="*/ 47 h 1457"/>
                <a:gd name="T8" fmla="*/ 19 w 1180"/>
                <a:gd name="T9" fmla="*/ 38 h 1457"/>
                <a:gd name="T10" fmla="*/ 25 w 1180"/>
                <a:gd name="T11" fmla="*/ 35 h 1457"/>
                <a:gd name="T12" fmla="*/ 33 w 1180"/>
                <a:gd name="T13" fmla="*/ 35 h 1457"/>
                <a:gd name="T14" fmla="*/ 41 w 1180"/>
                <a:gd name="T15" fmla="*/ 35 h 1457"/>
                <a:gd name="T16" fmla="*/ 44 w 1180"/>
                <a:gd name="T17" fmla="*/ 32 h 1457"/>
                <a:gd name="T18" fmla="*/ 41 w 1180"/>
                <a:gd name="T19" fmla="*/ 28 h 1457"/>
                <a:gd name="T20" fmla="*/ 30 w 1180"/>
                <a:gd name="T21" fmla="*/ 21 h 1457"/>
                <a:gd name="T22" fmla="*/ 27 w 1180"/>
                <a:gd name="T23" fmla="*/ 17 h 1457"/>
                <a:gd name="T24" fmla="*/ 23 w 1180"/>
                <a:gd name="T25" fmla="*/ 14 h 1457"/>
                <a:gd name="T26" fmla="*/ 21 w 1180"/>
                <a:gd name="T27" fmla="*/ 10 h 1457"/>
                <a:gd name="T28" fmla="*/ 18 w 1180"/>
                <a:gd name="T29" fmla="*/ 6 h 1457"/>
                <a:gd name="T30" fmla="*/ 15 w 1180"/>
                <a:gd name="T31" fmla="*/ 0 h 14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0"/>
                <a:gd name="T49" fmla="*/ 0 h 1457"/>
                <a:gd name="T50" fmla="*/ 1180 w 1180"/>
                <a:gd name="T51" fmla="*/ 1457 h 14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0" h="1457">
                  <a:moveTo>
                    <a:pt x="0" y="1457"/>
                  </a:moveTo>
                  <a:lnTo>
                    <a:pt x="65" y="1302"/>
                  </a:lnTo>
                  <a:lnTo>
                    <a:pt x="361" y="1333"/>
                  </a:lnTo>
                  <a:lnTo>
                    <a:pt x="525" y="1271"/>
                  </a:lnTo>
                  <a:lnTo>
                    <a:pt x="525" y="1023"/>
                  </a:lnTo>
                  <a:lnTo>
                    <a:pt x="689" y="931"/>
                  </a:lnTo>
                  <a:lnTo>
                    <a:pt x="886" y="931"/>
                  </a:lnTo>
                  <a:lnTo>
                    <a:pt x="1115" y="931"/>
                  </a:lnTo>
                  <a:lnTo>
                    <a:pt x="1180" y="868"/>
                  </a:lnTo>
                  <a:lnTo>
                    <a:pt x="1115" y="744"/>
                  </a:lnTo>
                  <a:lnTo>
                    <a:pt x="820" y="559"/>
                  </a:lnTo>
                  <a:lnTo>
                    <a:pt x="722" y="465"/>
                  </a:lnTo>
                  <a:lnTo>
                    <a:pt x="623" y="372"/>
                  </a:lnTo>
                  <a:lnTo>
                    <a:pt x="557" y="279"/>
                  </a:lnTo>
                  <a:lnTo>
                    <a:pt x="492" y="155"/>
                  </a:lnTo>
                  <a:lnTo>
                    <a:pt x="39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08" name="Freeform 232"/>
            <p:cNvSpPr>
              <a:spLocks/>
            </p:cNvSpPr>
            <p:nvPr/>
          </p:nvSpPr>
          <p:spPr bwMode="auto">
            <a:xfrm>
              <a:off x="2448" y="665"/>
              <a:ext cx="240" cy="196"/>
            </a:xfrm>
            <a:custGeom>
              <a:avLst/>
              <a:gdLst>
                <a:gd name="T0" fmla="*/ 0 w 721"/>
                <a:gd name="T1" fmla="*/ 22 h 589"/>
                <a:gd name="T2" fmla="*/ 4 w 721"/>
                <a:gd name="T3" fmla="*/ 22 h 589"/>
                <a:gd name="T4" fmla="*/ 7 w 721"/>
                <a:gd name="T5" fmla="*/ 22 h 589"/>
                <a:gd name="T6" fmla="*/ 10 w 721"/>
                <a:gd name="T7" fmla="*/ 19 h 589"/>
                <a:gd name="T8" fmla="*/ 11 w 721"/>
                <a:gd name="T9" fmla="*/ 17 h 589"/>
                <a:gd name="T10" fmla="*/ 13 w 721"/>
                <a:gd name="T11" fmla="*/ 17 h 589"/>
                <a:gd name="T12" fmla="*/ 16 w 721"/>
                <a:gd name="T13" fmla="*/ 15 h 589"/>
                <a:gd name="T14" fmla="*/ 19 w 721"/>
                <a:gd name="T15" fmla="*/ 15 h 589"/>
                <a:gd name="T16" fmla="*/ 19 w 721"/>
                <a:gd name="T17" fmla="*/ 11 h 589"/>
                <a:gd name="T18" fmla="*/ 21 w 721"/>
                <a:gd name="T19" fmla="*/ 11 h 589"/>
                <a:gd name="T20" fmla="*/ 23 w 721"/>
                <a:gd name="T21" fmla="*/ 8 h 589"/>
                <a:gd name="T22" fmla="*/ 25 w 721"/>
                <a:gd name="T23" fmla="*/ 8 h 589"/>
                <a:gd name="T24" fmla="*/ 25 w 721"/>
                <a:gd name="T25" fmla="*/ 6 h 589"/>
                <a:gd name="T26" fmla="*/ 27 w 721"/>
                <a:gd name="T27" fmla="*/ 2 h 589"/>
                <a:gd name="T28" fmla="*/ 25 w 721"/>
                <a:gd name="T29" fmla="*/ 0 h 5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1"/>
                <a:gd name="T46" fmla="*/ 0 h 589"/>
                <a:gd name="T47" fmla="*/ 721 w 721"/>
                <a:gd name="T48" fmla="*/ 589 h 5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1" h="589">
                  <a:moveTo>
                    <a:pt x="0" y="589"/>
                  </a:moveTo>
                  <a:lnTo>
                    <a:pt x="98" y="589"/>
                  </a:lnTo>
                  <a:lnTo>
                    <a:pt x="196" y="589"/>
                  </a:lnTo>
                  <a:lnTo>
                    <a:pt x="262" y="527"/>
                  </a:lnTo>
                  <a:lnTo>
                    <a:pt x="295" y="465"/>
                  </a:lnTo>
                  <a:lnTo>
                    <a:pt x="360" y="465"/>
                  </a:lnTo>
                  <a:lnTo>
                    <a:pt x="427" y="402"/>
                  </a:lnTo>
                  <a:lnTo>
                    <a:pt x="525" y="402"/>
                  </a:lnTo>
                  <a:lnTo>
                    <a:pt x="525" y="310"/>
                  </a:lnTo>
                  <a:lnTo>
                    <a:pt x="557" y="310"/>
                  </a:lnTo>
                  <a:lnTo>
                    <a:pt x="623" y="217"/>
                  </a:lnTo>
                  <a:lnTo>
                    <a:pt x="688" y="217"/>
                  </a:lnTo>
                  <a:lnTo>
                    <a:pt x="688" y="155"/>
                  </a:lnTo>
                  <a:lnTo>
                    <a:pt x="721" y="62"/>
                  </a:lnTo>
                  <a:lnTo>
                    <a:pt x="68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09" name="Freeform 233"/>
            <p:cNvSpPr>
              <a:spLocks/>
            </p:cNvSpPr>
            <p:nvPr/>
          </p:nvSpPr>
          <p:spPr bwMode="auto">
            <a:xfrm>
              <a:off x="2418" y="909"/>
              <a:ext cx="390" cy="128"/>
            </a:xfrm>
            <a:custGeom>
              <a:avLst/>
              <a:gdLst>
                <a:gd name="T0" fmla="*/ 0 w 1171"/>
                <a:gd name="T1" fmla="*/ 0 h 383"/>
                <a:gd name="T2" fmla="*/ 6 w 1171"/>
                <a:gd name="T3" fmla="*/ 9 h 383"/>
                <a:gd name="T4" fmla="*/ 11 w 1171"/>
                <a:gd name="T5" fmla="*/ 10 h 383"/>
                <a:gd name="T6" fmla="*/ 12 w 1171"/>
                <a:gd name="T7" fmla="*/ 12 h 383"/>
                <a:gd name="T8" fmla="*/ 14 w 1171"/>
                <a:gd name="T9" fmla="*/ 13 h 383"/>
                <a:gd name="T10" fmla="*/ 18 w 1171"/>
                <a:gd name="T11" fmla="*/ 12 h 383"/>
                <a:gd name="T12" fmla="*/ 18 w 1171"/>
                <a:gd name="T13" fmla="*/ 14 h 383"/>
                <a:gd name="T14" fmla="*/ 22 w 1171"/>
                <a:gd name="T15" fmla="*/ 14 h 383"/>
                <a:gd name="T16" fmla="*/ 26 w 1171"/>
                <a:gd name="T17" fmla="*/ 13 h 383"/>
                <a:gd name="T18" fmla="*/ 30 w 1171"/>
                <a:gd name="T19" fmla="*/ 11 h 383"/>
                <a:gd name="T20" fmla="*/ 32 w 1171"/>
                <a:gd name="T21" fmla="*/ 7 h 383"/>
                <a:gd name="T22" fmla="*/ 36 w 1171"/>
                <a:gd name="T23" fmla="*/ 6 h 383"/>
                <a:gd name="T24" fmla="*/ 42 w 1171"/>
                <a:gd name="T25" fmla="*/ 6 h 383"/>
                <a:gd name="T26" fmla="*/ 43 w 1171"/>
                <a:gd name="T27" fmla="*/ 6 h 3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1"/>
                <a:gd name="T43" fmla="*/ 0 h 383"/>
                <a:gd name="T44" fmla="*/ 1171 w 1171"/>
                <a:gd name="T45" fmla="*/ 383 h 3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1" h="383">
                  <a:moveTo>
                    <a:pt x="0" y="0"/>
                  </a:moveTo>
                  <a:lnTo>
                    <a:pt x="154" y="229"/>
                  </a:lnTo>
                  <a:lnTo>
                    <a:pt x="285" y="260"/>
                  </a:lnTo>
                  <a:lnTo>
                    <a:pt x="318" y="321"/>
                  </a:lnTo>
                  <a:lnTo>
                    <a:pt x="384" y="352"/>
                  </a:lnTo>
                  <a:lnTo>
                    <a:pt x="483" y="321"/>
                  </a:lnTo>
                  <a:lnTo>
                    <a:pt x="483" y="383"/>
                  </a:lnTo>
                  <a:lnTo>
                    <a:pt x="581" y="383"/>
                  </a:lnTo>
                  <a:lnTo>
                    <a:pt x="712" y="352"/>
                  </a:lnTo>
                  <a:lnTo>
                    <a:pt x="810" y="289"/>
                  </a:lnTo>
                  <a:lnTo>
                    <a:pt x="876" y="197"/>
                  </a:lnTo>
                  <a:lnTo>
                    <a:pt x="974" y="167"/>
                  </a:lnTo>
                  <a:lnTo>
                    <a:pt x="1138" y="167"/>
                  </a:lnTo>
                  <a:lnTo>
                    <a:pt x="1171" y="167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10" name="Freeform 234"/>
            <p:cNvSpPr>
              <a:spLocks/>
            </p:cNvSpPr>
            <p:nvPr/>
          </p:nvSpPr>
          <p:spPr bwMode="auto">
            <a:xfrm>
              <a:off x="2284" y="1078"/>
              <a:ext cx="317" cy="248"/>
            </a:xfrm>
            <a:custGeom>
              <a:avLst/>
              <a:gdLst>
                <a:gd name="T0" fmla="*/ 0 w 951"/>
                <a:gd name="T1" fmla="*/ 1 h 744"/>
                <a:gd name="T2" fmla="*/ 6 w 951"/>
                <a:gd name="T3" fmla="*/ 2 h 744"/>
                <a:gd name="T4" fmla="*/ 11 w 951"/>
                <a:gd name="T5" fmla="*/ 2 h 744"/>
                <a:gd name="T6" fmla="*/ 16 w 951"/>
                <a:gd name="T7" fmla="*/ 2 h 744"/>
                <a:gd name="T8" fmla="*/ 19 w 951"/>
                <a:gd name="T9" fmla="*/ 1 h 744"/>
                <a:gd name="T10" fmla="*/ 23 w 951"/>
                <a:gd name="T11" fmla="*/ 0 h 744"/>
                <a:gd name="T12" fmla="*/ 28 w 951"/>
                <a:gd name="T13" fmla="*/ 0 h 744"/>
                <a:gd name="T14" fmla="*/ 32 w 951"/>
                <a:gd name="T15" fmla="*/ 0 h 744"/>
                <a:gd name="T16" fmla="*/ 33 w 951"/>
                <a:gd name="T17" fmla="*/ 3 h 744"/>
                <a:gd name="T18" fmla="*/ 32 w 951"/>
                <a:gd name="T19" fmla="*/ 7 h 744"/>
                <a:gd name="T20" fmla="*/ 30 w 951"/>
                <a:gd name="T21" fmla="*/ 10 h 744"/>
                <a:gd name="T22" fmla="*/ 30 w 951"/>
                <a:gd name="T23" fmla="*/ 13 h 744"/>
                <a:gd name="T24" fmla="*/ 33 w 951"/>
                <a:gd name="T25" fmla="*/ 14 h 744"/>
                <a:gd name="T26" fmla="*/ 34 w 951"/>
                <a:gd name="T27" fmla="*/ 16 h 744"/>
                <a:gd name="T28" fmla="*/ 35 w 951"/>
                <a:gd name="T29" fmla="*/ 20 h 744"/>
                <a:gd name="T30" fmla="*/ 34 w 951"/>
                <a:gd name="T31" fmla="*/ 21 h 744"/>
                <a:gd name="T32" fmla="*/ 34 w 951"/>
                <a:gd name="T33" fmla="*/ 24 h 744"/>
                <a:gd name="T34" fmla="*/ 35 w 951"/>
                <a:gd name="T35" fmla="*/ 26 h 744"/>
                <a:gd name="T36" fmla="*/ 35 w 951"/>
                <a:gd name="T37" fmla="*/ 28 h 7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1"/>
                <a:gd name="T58" fmla="*/ 0 h 744"/>
                <a:gd name="T59" fmla="*/ 951 w 951"/>
                <a:gd name="T60" fmla="*/ 744 h 7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1" h="744">
                  <a:moveTo>
                    <a:pt x="0" y="31"/>
                  </a:moveTo>
                  <a:lnTo>
                    <a:pt x="164" y="62"/>
                  </a:lnTo>
                  <a:lnTo>
                    <a:pt x="296" y="62"/>
                  </a:lnTo>
                  <a:lnTo>
                    <a:pt x="427" y="62"/>
                  </a:lnTo>
                  <a:lnTo>
                    <a:pt x="525" y="31"/>
                  </a:lnTo>
                  <a:lnTo>
                    <a:pt x="623" y="0"/>
                  </a:lnTo>
                  <a:lnTo>
                    <a:pt x="754" y="0"/>
                  </a:lnTo>
                  <a:lnTo>
                    <a:pt x="852" y="0"/>
                  </a:lnTo>
                  <a:lnTo>
                    <a:pt x="886" y="93"/>
                  </a:lnTo>
                  <a:lnTo>
                    <a:pt x="852" y="186"/>
                  </a:lnTo>
                  <a:lnTo>
                    <a:pt x="819" y="279"/>
                  </a:lnTo>
                  <a:lnTo>
                    <a:pt x="819" y="342"/>
                  </a:lnTo>
                  <a:lnTo>
                    <a:pt x="886" y="372"/>
                  </a:lnTo>
                  <a:lnTo>
                    <a:pt x="919" y="434"/>
                  </a:lnTo>
                  <a:lnTo>
                    <a:pt x="951" y="527"/>
                  </a:lnTo>
                  <a:lnTo>
                    <a:pt x="919" y="558"/>
                  </a:lnTo>
                  <a:lnTo>
                    <a:pt x="919" y="651"/>
                  </a:lnTo>
                  <a:lnTo>
                    <a:pt x="951" y="713"/>
                  </a:lnTo>
                  <a:lnTo>
                    <a:pt x="951" y="74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11" name="Freeform 235"/>
            <p:cNvSpPr>
              <a:spLocks/>
            </p:cNvSpPr>
            <p:nvPr/>
          </p:nvSpPr>
          <p:spPr bwMode="auto">
            <a:xfrm>
              <a:off x="2448" y="1089"/>
              <a:ext cx="76" cy="232"/>
            </a:xfrm>
            <a:custGeom>
              <a:avLst/>
              <a:gdLst>
                <a:gd name="T0" fmla="*/ 1 w 229"/>
                <a:gd name="T1" fmla="*/ 26 h 696"/>
                <a:gd name="T2" fmla="*/ 0 w 229"/>
                <a:gd name="T3" fmla="*/ 21 h 696"/>
                <a:gd name="T4" fmla="*/ 4 w 229"/>
                <a:gd name="T5" fmla="*/ 18 h 696"/>
                <a:gd name="T6" fmla="*/ 5 w 229"/>
                <a:gd name="T7" fmla="*/ 16 h 696"/>
                <a:gd name="T8" fmla="*/ 8 w 229"/>
                <a:gd name="T9" fmla="*/ 14 h 696"/>
                <a:gd name="T10" fmla="*/ 7 w 229"/>
                <a:gd name="T11" fmla="*/ 13 h 696"/>
                <a:gd name="T12" fmla="*/ 4 w 229"/>
                <a:gd name="T13" fmla="*/ 10 h 696"/>
                <a:gd name="T14" fmla="*/ 1 w 229"/>
                <a:gd name="T15" fmla="*/ 8 h 696"/>
                <a:gd name="T16" fmla="*/ 0 w 229"/>
                <a:gd name="T17" fmla="*/ 6 h 696"/>
                <a:gd name="T18" fmla="*/ 0 w 229"/>
                <a:gd name="T19" fmla="*/ 0 h 6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696"/>
                <a:gd name="T32" fmla="*/ 229 w 229"/>
                <a:gd name="T33" fmla="*/ 696 h 6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696">
                  <a:moveTo>
                    <a:pt x="20" y="696"/>
                  </a:moveTo>
                  <a:lnTo>
                    <a:pt x="0" y="558"/>
                  </a:lnTo>
                  <a:lnTo>
                    <a:pt x="98" y="496"/>
                  </a:lnTo>
                  <a:lnTo>
                    <a:pt x="131" y="434"/>
                  </a:lnTo>
                  <a:lnTo>
                    <a:pt x="229" y="372"/>
                  </a:lnTo>
                  <a:lnTo>
                    <a:pt x="196" y="341"/>
                  </a:lnTo>
                  <a:lnTo>
                    <a:pt x="98" y="280"/>
                  </a:lnTo>
                  <a:lnTo>
                    <a:pt x="33" y="217"/>
                  </a:lnTo>
                  <a:lnTo>
                    <a:pt x="0" y="15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12" name="Line 236"/>
            <p:cNvSpPr>
              <a:spLocks noChangeShapeType="1"/>
            </p:cNvSpPr>
            <p:nvPr/>
          </p:nvSpPr>
          <p:spPr bwMode="auto">
            <a:xfrm flipH="1">
              <a:off x="2513" y="1192"/>
              <a:ext cx="44" cy="1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3" name="Freeform 237"/>
            <p:cNvSpPr>
              <a:spLocks/>
            </p:cNvSpPr>
            <p:nvPr/>
          </p:nvSpPr>
          <p:spPr bwMode="auto">
            <a:xfrm>
              <a:off x="2601" y="1027"/>
              <a:ext cx="229" cy="175"/>
            </a:xfrm>
            <a:custGeom>
              <a:avLst/>
              <a:gdLst>
                <a:gd name="T0" fmla="*/ 0 w 689"/>
                <a:gd name="T1" fmla="*/ 19 h 527"/>
                <a:gd name="T2" fmla="*/ 4 w 689"/>
                <a:gd name="T3" fmla="*/ 15 h 527"/>
                <a:gd name="T4" fmla="*/ 7 w 689"/>
                <a:gd name="T5" fmla="*/ 11 h 527"/>
                <a:gd name="T6" fmla="*/ 12 w 689"/>
                <a:gd name="T7" fmla="*/ 10 h 527"/>
                <a:gd name="T8" fmla="*/ 16 w 689"/>
                <a:gd name="T9" fmla="*/ 9 h 527"/>
                <a:gd name="T10" fmla="*/ 17 w 689"/>
                <a:gd name="T11" fmla="*/ 9 h 527"/>
                <a:gd name="T12" fmla="*/ 22 w 689"/>
                <a:gd name="T13" fmla="*/ 6 h 527"/>
                <a:gd name="T14" fmla="*/ 24 w 689"/>
                <a:gd name="T15" fmla="*/ 6 h 527"/>
                <a:gd name="T16" fmla="*/ 25 w 689"/>
                <a:gd name="T17" fmla="*/ 2 h 527"/>
                <a:gd name="T18" fmla="*/ 25 w 689"/>
                <a:gd name="T19" fmla="*/ 0 h 5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9"/>
                <a:gd name="T31" fmla="*/ 0 h 527"/>
                <a:gd name="T32" fmla="*/ 689 w 689"/>
                <a:gd name="T33" fmla="*/ 527 h 5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9" h="527">
                  <a:moveTo>
                    <a:pt x="0" y="527"/>
                  </a:moveTo>
                  <a:lnTo>
                    <a:pt x="98" y="403"/>
                  </a:lnTo>
                  <a:lnTo>
                    <a:pt x="197" y="311"/>
                  </a:lnTo>
                  <a:lnTo>
                    <a:pt x="328" y="279"/>
                  </a:lnTo>
                  <a:lnTo>
                    <a:pt x="426" y="248"/>
                  </a:lnTo>
                  <a:lnTo>
                    <a:pt x="458" y="248"/>
                  </a:lnTo>
                  <a:lnTo>
                    <a:pt x="590" y="155"/>
                  </a:lnTo>
                  <a:lnTo>
                    <a:pt x="656" y="155"/>
                  </a:lnTo>
                  <a:lnTo>
                    <a:pt x="689" y="62"/>
                  </a:lnTo>
                  <a:lnTo>
                    <a:pt x="689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14" name="Freeform 238"/>
            <p:cNvSpPr>
              <a:spLocks/>
            </p:cNvSpPr>
            <p:nvPr/>
          </p:nvSpPr>
          <p:spPr bwMode="auto">
            <a:xfrm>
              <a:off x="2797" y="1058"/>
              <a:ext cx="274" cy="196"/>
            </a:xfrm>
            <a:custGeom>
              <a:avLst/>
              <a:gdLst>
                <a:gd name="T0" fmla="*/ 31 w 820"/>
                <a:gd name="T1" fmla="*/ 15 h 589"/>
                <a:gd name="T2" fmla="*/ 28 w 820"/>
                <a:gd name="T3" fmla="*/ 18 h 589"/>
                <a:gd name="T4" fmla="*/ 24 w 820"/>
                <a:gd name="T5" fmla="*/ 21 h 589"/>
                <a:gd name="T6" fmla="*/ 21 w 820"/>
                <a:gd name="T7" fmla="*/ 22 h 589"/>
                <a:gd name="T8" fmla="*/ 17 w 820"/>
                <a:gd name="T9" fmla="*/ 22 h 589"/>
                <a:gd name="T10" fmla="*/ 11 w 820"/>
                <a:gd name="T11" fmla="*/ 22 h 589"/>
                <a:gd name="T12" fmla="*/ 7 w 820"/>
                <a:gd name="T13" fmla="*/ 22 h 589"/>
                <a:gd name="T14" fmla="*/ 1 w 820"/>
                <a:gd name="T15" fmla="*/ 21 h 589"/>
                <a:gd name="T16" fmla="*/ 0 w 820"/>
                <a:gd name="T17" fmla="*/ 18 h 589"/>
                <a:gd name="T18" fmla="*/ 2 w 820"/>
                <a:gd name="T19" fmla="*/ 15 h 589"/>
                <a:gd name="T20" fmla="*/ 6 w 820"/>
                <a:gd name="T21" fmla="*/ 13 h 589"/>
                <a:gd name="T22" fmla="*/ 10 w 820"/>
                <a:gd name="T23" fmla="*/ 10 h 589"/>
                <a:gd name="T24" fmla="*/ 11 w 820"/>
                <a:gd name="T25" fmla="*/ 7 h 589"/>
                <a:gd name="T26" fmla="*/ 11 w 820"/>
                <a:gd name="T27" fmla="*/ 2 h 589"/>
                <a:gd name="T28" fmla="*/ 11 w 820"/>
                <a:gd name="T29" fmla="*/ 0 h 5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0"/>
                <a:gd name="T46" fmla="*/ 0 h 589"/>
                <a:gd name="T47" fmla="*/ 820 w 820"/>
                <a:gd name="T48" fmla="*/ 589 h 5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0" h="589">
                  <a:moveTo>
                    <a:pt x="820" y="404"/>
                  </a:moveTo>
                  <a:lnTo>
                    <a:pt x="755" y="496"/>
                  </a:lnTo>
                  <a:lnTo>
                    <a:pt x="656" y="558"/>
                  </a:lnTo>
                  <a:lnTo>
                    <a:pt x="557" y="589"/>
                  </a:lnTo>
                  <a:lnTo>
                    <a:pt x="459" y="589"/>
                  </a:lnTo>
                  <a:lnTo>
                    <a:pt x="295" y="589"/>
                  </a:lnTo>
                  <a:lnTo>
                    <a:pt x="197" y="589"/>
                  </a:lnTo>
                  <a:lnTo>
                    <a:pt x="33" y="558"/>
                  </a:lnTo>
                  <a:lnTo>
                    <a:pt x="0" y="496"/>
                  </a:lnTo>
                  <a:lnTo>
                    <a:pt x="66" y="404"/>
                  </a:lnTo>
                  <a:lnTo>
                    <a:pt x="164" y="341"/>
                  </a:lnTo>
                  <a:lnTo>
                    <a:pt x="263" y="279"/>
                  </a:lnTo>
                  <a:lnTo>
                    <a:pt x="295" y="186"/>
                  </a:lnTo>
                  <a:lnTo>
                    <a:pt x="295" y="62"/>
                  </a:lnTo>
                  <a:lnTo>
                    <a:pt x="295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15" name="Freeform 239"/>
            <p:cNvSpPr>
              <a:spLocks/>
            </p:cNvSpPr>
            <p:nvPr/>
          </p:nvSpPr>
          <p:spPr bwMode="auto">
            <a:xfrm>
              <a:off x="2754" y="1120"/>
              <a:ext cx="54" cy="62"/>
            </a:xfrm>
            <a:custGeom>
              <a:avLst/>
              <a:gdLst>
                <a:gd name="T0" fmla="*/ 6 w 164"/>
                <a:gd name="T1" fmla="*/ 7 h 186"/>
                <a:gd name="T2" fmla="*/ 4 w 164"/>
                <a:gd name="T3" fmla="*/ 5 h 186"/>
                <a:gd name="T4" fmla="*/ 1 w 164"/>
                <a:gd name="T5" fmla="*/ 1 h 186"/>
                <a:gd name="T6" fmla="*/ 0 w 164"/>
                <a:gd name="T7" fmla="*/ 0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"/>
                <a:gd name="T13" fmla="*/ 0 h 186"/>
                <a:gd name="T14" fmla="*/ 164 w 164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" h="186">
                  <a:moveTo>
                    <a:pt x="164" y="186"/>
                  </a:moveTo>
                  <a:lnTo>
                    <a:pt x="99" y="123"/>
                  </a:lnTo>
                  <a:lnTo>
                    <a:pt x="35" y="3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16" name="Freeform 240"/>
            <p:cNvSpPr>
              <a:spLocks/>
            </p:cNvSpPr>
            <p:nvPr/>
          </p:nvSpPr>
          <p:spPr bwMode="auto">
            <a:xfrm>
              <a:off x="2612" y="1120"/>
              <a:ext cx="131" cy="124"/>
            </a:xfrm>
            <a:custGeom>
              <a:avLst/>
              <a:gdLst>
                <a:gd name="T0" fmla="*/ 15 w 393"/>
                <a:gd name="T1" fmla="*/ 0 h 372"/>
                <a:gd name="T2" fmla="*/ 15 w 393"/>
                <a:gd name="T3" fmla="*/ 6 h 372"/>
                <a:gd name="T4" fmla="*/ 12 w 393"/>
                <a:gd name="T5" fmla="*/ 11 h 372"/>
                <a:gd name="T6" fmla="*/ 10 w 393"/>
                <a:gd name="T7" fmla="*/ 14 h 372"/>
                <a:gd name="T8" fmla="*/ 5 w 393"/>
                <a:gd name="T9" fmla="*/ 13 h 372"/>
                <a:gd name="T10" fmla="*/ 2 w 393"/>
                <a:gd name="T11" fmla="*/ 10 h 372"/>
                <a:gd name="T12" fmla="*/ 0 w 393"/>
                <a:gd name="T13" fmla="*/ 9 h 3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3"/>
                <a:gd name="T22" fmla="*/ 0 h 372"/>
                <a:gd name="T23" fmla="*/ 393 w 393"/>
                <a:gd name="T24" fmla="*/ 372 h 3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3" h="372">
                  <a:moveTo>
                    <a:pt x="393" y="0"/>
                  </a:moveTo>
                  <a:lnTo>
                    <a:pt x="393" y="155"/>
                  </a:lnTo>
                  <a:lnTo>
                    <a:pt x="327" y="310"/>
                  </a:lnTo>
                  <a:lnTo>
                    <a:pt x="262" y="372"/>
                  </a:lnTo>
                  <a:lnTo>
                    <a:pt x="131" y="341"/>
                  </a:lnTo>
                  <a:lnTo>
                    <a:pt x="65" y="279"/>
                  </a:lnTo>
                  <a:lnTo>
                    <a:pt x="0" y="24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17" name="Freeform 241"/>
            <p:cNvSpPr>
              <a:spLocks/>
            </p:cNvSpPr>
            <p:nvPr/>
          </p:nvSpPr>
          <p:spPr bwMode="auto">
            <a:xfrm>
              <a:off x="2644" y="1233"/>
              <a:ext cx="77" cy="83"/>
            </a:xfrm>
            <a:custGeom>
              <a:avLst/>
              <a:gdLst>
                <a:gd name="T0" fmla="*/ 7 w 229"/>
                <a:gd name="T1" fmla="*/ 0 h 248"/>
                <a:gd name="T2" fmla="*/ 9 w 229"/>
                <a:gd name="T3" fmla="*/ 5 h 248"/>
                <a:gd name="T4" fmla="*/ 6 w 229"/>
                <a:gd name="T5" fmla="*/ 7 h 248"/>
                <a:gd name="T6" fmla="*/ 2 w 229"/>
                <a:gd name="T7" fmla="*/ 9 h 248"/>
                <a:gd name="T8" fmla="*/ 0 w 229"/>
                <a:gd name="T9" fmla="*/ 9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248"/>
                <a:gd name="T17" fmla="*/ 229 w 229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248">
                  <a:moveTo>
                    <a:pt x="197" y="0"/>
                  </a:moveTo>
                  <a:lnTo>
                    <a:pt x="229" y="124"/>
                  </a:lnTo>
                  <a:lnTo>
                    <a:pt x="164" y="186"/>
                  </a:lnTo>
                  <a:lnTo>
                    <a:pt x="66" y="248"/>
                  </a:lnTo>
                  <a:lnTo>
                    <a:pt x="0" y="24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18" name="Freeform 242"/>
            <p:cNvSpPr>
              <a:spLocks/>
            </p:cNvSpPr>
            <p:nvPr/>
          </p:nvSpPr>
          <p:spPr bwMode="auto">
            <a:xfrm>
              <a:off x="2710" y="1244"/>
              <a:ext cx="98" cy="31"/>
            </a:xfrm>
            <a:custGeom>
              <a:avLst/>
              <a:gdLst>
                <a:gd name="T0" fmla="*/ 11 w 295"/>
                <a:gd name="T1" fmla="*/ 0 h 93"/>
                <a:gd name="T2" fmla="*/ 6 w 295"/>
                <a:gd name="T3" fmla="*/ 2 h 93"/>
                <a:gd name="T4" fmla="*/ 4 w 295"/>
                <a:gd name="T5" fmla="*/ 3 h 93"/>
                <a:gd name="T6" fmla="*/ 0 w 295"/>
                <a:gd name="T7" fmla="*/ 2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93"/>
                <a:gd name="T14" fmla="*/ 295 w 295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93">
                  <a:moveTo>
                    <a:pt x="295" y="0"/>
                  </a:moveTo>
                  <a:lnTo>
                    <a:pt x="164" y="62"/>
                  </a:lnTo>
                  <a:lnTo>
                    <a:pt x="98" y="93"/>
                  </a:lnTo>
                  <a:lnTo>
                    <a:pt x="0" y="6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19" name="Freeform 243"/>
            <p:cNvSpPr>
              <a:spLocks/>
            </p:cNvSpPr>
            <p:nvPr/>
          </p:nvSpPr>
          <p:spPr bwMode="auto">
            <a:xfrm>
              <a:off x="2672" y="1285"/>
              <a:ext cx="224" cy="52"/>
            </a:xfrm>
            <a:custGeom>
              <a:avLst/>
              <a:gdLst>
                <a:gd name="T0" fmla="*/ 0 w 670"/>
                <a:gd name="T1" fmla="*/ 3 h 155"/>
                <a:gd name="T2" fmla="*/ 8 w 670"/>
                <a:gd name="T3" fmla="*/ 6 h 155"/>
                <a:gd name="T4" fmla="*/ 10 w 670"/>
                <a:gd name="T5" fmla="*/ 5 h 155"/>
                <a:gd name="T6" fmla="*/ 14 w 670"/>
                <a:gd name="T7" fmla="*/ 5 h 155"/>
                <a:gd name="T8" fmla="*/ 20 w 670"/>
                <a:gd name="T9" fmla="*/ 6 h 155"/>
                <a:gd name="T10" fmla="*/ 24 w 670"/>
                <a:gd name="T11" fmla="*/ 6 h 155"/>
                <a:gd name="T12" fmla="*/ 25 w 670"/>
                <a:gd name="T13" fmla="*/ 2 h 155"/>
                <a:gd name="T14" fmla="*/ 24 w 670"/>
                <a:gd name="T15" fmla="*/ 0 h 1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155"/>
                <a:gd name="T26" fmla="*/ 670 w 670"/>
                <a:gd name="T27" fmla="*/ 155 h 1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155">
                  <a:moveTo>
                    <a:pt x="0" y="77"/>
                  </a:moveTo>
                  <a:lnTo>
                    <a:pt x="211" y="155"/>
                  </a:lnTo>
                  <a:lnTo>
                    <a:pt x="277" y="123"/>
                  </a:lnTo>
                  <a:lnTo>
                    <a:pt x="375" y="123"/>
                  </a:lnTo>
                  <a:lnTo>
                    <a:pt x="539" y="155"/>
                  </a:lnTo>
                  <a:lnTo>
                    <a:pt x="638" y="155"/>
                  </a:lnTo>
                  <a:lnTo>
                    <a:pt x="670" y="61"/>
                  </a:lnTo>
                  <a:lnTo>
                    <a:pt x="63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20" name="Freeform 244"/>
            <p:cNvSpPr>
              <a:spLocks/>
            </p:cNvSpPr>
            <p:nvPr/>
          </p:nvSpPr>
          <p:spPr bwMode="auto">
            <a:xfrm>
              <a:off x="2710" y="1327"/>
              <a:ext cx="55" cy="103"/>
            </a:xfrm>
            <a:custGeom>
              <a:avLst/>
              <a:gdLst>
                <a:gd name="T0" fmla="*/ 1 w 163"/>
                <a:gd name="T1" fmla="*/ 0 h 308"/>
                <a:gd name="T2" fmla="*/ 5 w 163"/>
                <a:gd name="T3" fmla="*/ 6 h 308"/>
                <a:gd name="T4" fmla="*/ 6 w 163"/>
                <a:gd name="T5" fmla="*/ 9 h 308"/>
                <a:gd name="T6" fmla="*/ 0 w 163"/>
                <a:gd name="T7" fmla="*/ 11 h 3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"/>
                <a:gd name="T13" fmla="*/ 0 h 308"/>
                <a:gd name="T14" fmla="*/ 163 w 163"/>
                <a:gd name="T15" fmla="*/ 308 h 3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" h="308">
                  <a:moveTo>
                    <a:pt x="15" y="0"/>
                  </a:moveTo>
                  <a:lnTo>
                    <a:pt x="129" y="152"/>
                  </a:lnTo>
                  <a:lnTo>
                    <a:pt x="163" y="246"/>
                  </a:lnTo>
                  <a:lnTo>
                    <a:pt x="0" y="30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21" name="Freeform 245"/>
            <p:cNvSpPr>
              <a:spLocks/>
            </p:cNvSpPr>
            <p:nvPr/>
          </p:nvSpPr>
          <p:spPr bwMode="auto">
            <a:xfrm>
              <a:off x="2765" y="1326"/>
              <a:ext cx="262" cy="207"/>
            </a:xfrm>
            <a:custGeom>
              <a:avLst/>
              <a:gdLst>
                <a:gd name="T0" fmla="*/ 0 w 787"/>
                <a:gd name="T1" fmla="*/ 23 h 621"/>
                <a:gd name="T2" fmla="*/ 4 w 787"/>
                <a:gd name="T3" fmla="*/ 23 h 621"/>
                <a:gd name="T4" fmla="*/ 6 w 787"/>
                <a:gd name="T5" fmla="*/ 22 h 621"/>
                <a:gd name="T6" fmla="*/ 8 w 787"/>
                <a:gd name="T7" fmla="*/ 18 h 621"/>
                <a:gd name="T8" fmla="*/ 8 w 787"/>
                <a:gd name="T9" fmla="*/ 16 h 621"/>
                <a:gd name="T10" fmla="*/ 5 w 787"/>
                <a:gd name="T11" fmla="*/ 14 h 621"/>
                <a:gd name="T12" fmla="*/ 2 w 787"/>
                <a:gd name="T13" fmla="*/ 13 h 621"/>
                <a:gd name="T14" fmla="*/ 0 w 787"/>
                <a:gd name="T15" fmla="*/ 11 h 621"/>
                <a:gd name="T16" fmla="*/ 0 w 787"/>
                <a:gd name="T17" fmla="*/ 9 h 621"/>
                <a:gd name="T18" fmla="*/ 6 w 787"/>
                <a:gd name="T19" fmla="*/ 8 h 621"/>
                <a:gd name="T20" fmla="*/ 11 w 787"/>
                <a:gd name="T21" fmla="*/ 6 h 621"/>
                <a:gd name="T22" fmla="*/ 11 w 787"/>
                <a:gd name="T23" fmla="*/ 6 h 621"/>
                <a:gd name="T24" fmla="*/ 12 w 787"/>
                <a:gd name="T25" fmla="*/ 8 h 621"/>
                <a:gd name="T26" fmla="*/ 13 w 787"/>
                <a:gd name="T27" fmla="*/ 10 h 621"/>
                <a:gd name="T28" fmla="*/ 11 w 787"/>
                <a:gd name="T29" fmla="*/ 13 h 621"/>
                <a:gd name="T30" fmla="*/ 8 w 787"/>
                <a:gd name="T31" fmla="*/ 16 h 621"/>
                <a:gd name="T32" fmla="*/ 13 w 787"/>
                <a:gd name="T33" fmla="*/ 17 h 621"/>
                <a:gd name="T34" fmla="*/ 19 w 787"/>
                <a:gd name="T35" fmla="*/ 17 h 621"/>
                <a:gd name="T36" fmla="*/ 23 w 787"/>
                <a:gd name="T37" fmla="*/ 16 h 621"/>
                <a:gd name="T38" fmla="*/ 25 w 787"/>
                <a:gd name="T39" fmla="*/ 15 h 621"/>
                <a:gd name="T40" fmla="*/ 25 w 787"/>
                <a:gd name="T41" fmla="*/ 11 h 621"/>
                <a:gd name="T42" fmla="*/ 28 w 787"/>
                <a:gd name="T43" fmla="*/ 9 h 621"/>
                <a:gd name="T44" fmla="*/ 29 w 787"/>
                <a:gd name="T45" fmla="*/ 8 h 621"/>
                <a:gd name="T46" fmla="*/ 24 w 787"/>
                <a:gd name="T47" fmla="*/ 6 h 621"/>
                <a:gd name="T48" fmla="*/ 25 w 787"/>
                <a:gd name="T49" fmla="*/ 2 h 621"/>
                <a:gd name="T50" fmla="*/ 23 w 787"/>
                <a:gd name="T51" fmla="*/ 0 h 621"/>
                <a:gd name="T52" fmla="*/ 19 w 787"/>
                <a:gd name="T53" fmla="*/ 2 h 621"/>
                <a:gd name="T54" fmla="*/ 15 w 787"/>
                <a:gd name="T55" fmla="*/ 2 h 621"/>
                <a:gd name="T56" fmla="*/ 13 w 787"/>
                <a:gd name="T57" fmla="*/ 1 h 6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7"/>
                <a:gd name="T88" fmla="*/ 0 h 621"/>
                <a:gd name="T89" fmla="*/ 787 w 787"/>
                <a:gd name="T90" fmla="*/ 621 h 6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7" h="621">
                  <a:moveTo>
                    <a:pt x="0" y="621"/>
                  </a:moveTo>
                  <a:lnTo>
                    <a:pt x="98" y="621"/>
                  </a:lnTo>
                  <a:lnTo>
                    <a:pt x="164" y="590"/>
                  </a:lnTo>
                  <a:lnTo>
                    <a:pt x="229" y="496"/>
                  </a:lnTo>
                  <a:lnTo>
                    <a:pt x="229" y="434"/>
                  </a:lnTo>
                  <a:lnTo>
                    <a:pt x="131" y="372"/>
                  </a:lnTo>
                  <a:lnTo>
                    <a:pt x="66" y="341"/>
                  </a:lnTo>
                  <a:lnTo>
                    <a:pt x="0" y="310"/>
                  </a:lnTo>
                  <a:lnTo>
                    <a:pt x="0" y="248"/>
                  </a:lnTo>
                  <a:lnTo>
                    <a:pt x="164" y="217"/>
                  </a:lnTo>
                  <a:lnTo>
                    <a:pt x="295" y="154"/>
                  </a:lnTo>
                  <a:lnTo>
                    <a:pt x="310" y="152"/>
                  </a:lnTo>
                  <a:lnTo>
                    <a:pt x="328" y="217"/>
                  </a:lnTo>
                  <a:lnTo>
                    <a:pt x="361" y="279"/>
                  </a:lnTo>
                  <a:lnTo>
                    <a:pt x="295" y="341"/>
                  </a:lnTo>
                  <a:lnTo>
                    <a:pt x="229" y="434"/>
                  </a:lnTo>
                  <a:lnTo>
                    <a:pt x="361" y="466"/>
                  </a:lnTo>
                  <a:lnTo>
                    <a:pt x="524" y="466"/>
                  </a:lnTo>
                  <a:lnTo>
                    <a:pt x="622" y="434"/>
                  </a:lnTo>
                  <a:lnTo>
                    <a:pt x="689" y="403"/>
                  </a:lnTo>
                  <a:lnTo>
                    <a:pt x="689" y="310"/>
                  </a:lnTo>
                  <a:lnTo>
                    <a:pt x="754" y="248"/>
                  </a:lnTo>
                  <a:lnTo>
                    <a:pt x="787" y="217"/>
                  </a:lnTo>
                  <a:lnTo>
                    <a:pt x="655" y="154"/>
                  </a:lnTo>
                  <a:lnTo>
                    <a:pt x="689" y="63"/>
                  </a:lnTo>
                  <a:lnTo>
                    <a:pt x="622" y="0"/>
                  </a:lnTo>
                  <a:lnTo>
                    <a:pt x="524" y="63"/>
                  </a:lnTo>
                  <a:lnTo>
                    <a:pt x="393" y="63"/>
                  </a:lnTo>
                  <a:lnTo>
                    <a:pt x="358" y="1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22" name="Freeform 246"/>
            <p:cNvSpPr>
              <a:spLocks/>
            </p:cNvSpPr>
            <p:nvPr/>
          </p:nvSpPr>
          <p:spPr bwMode="auto">
            <a:xfrm>
              <a:off x="3016" y="1358"/>
              <a:ext cx="186" cy="61"/>
            </a:xfrm>
            <a:custGeom>
              <a:avLst/>
              <a:gdLst>
                <a:gd name="T0" fmla="*/ 0 w 558"/>
                <a:gd name="T1" fmla="*/ 4 h 184"/>
                <a:gd name="T2" fmla="*/ 6 w 558"/>
                <a:gd name="T3" fmla="*/ 6 h 184"/>
                <a:gd name="T4" fmla="*/ 7 w 558"/>
                <a:gd name="T5" fmla="*/ 7 h 184"/>
                <a:gd name="T6" fmla="*/ 10 w 558"/>
                <a:gd name="T7" fmla="*/ 6 h 184"/>
                <a:gd name="T8" fmla="*/ 12 w 558"/>
                <a:gd name="T9" fmla="*/ 4 h 184"/>
                <a:gd name="T10" fmla="*/ 13 w 558"/>
                <a:gd name="T11" fmla="*/ 6 h 184"/>
                <a:gd name="T12" fmla="*/ 16 w 558"/>
                <a:gd name="T13" fmla="*/ 7 h 184"/>
                <a:gd name="T14" fmla="*/ 16 w 558"/>
                <a:gd name="T15" fmla="*/ 4 h 184"/>
                <a:gd name="T16" fmla="*/ 18 w 558"/>
                <a:gd name="T17" fmla="*/ 3 h 184"/>
                <a:gd name="T18" fmla="*/ 21 w 558"/>
                <a:gd name="T19" fmla="*/ 3 h 184"/>
                <a:gd name="T20" fmla="*/ 21 w 558"/>
                <a:gd name="T21" fmla="*/ 1 h 184"/>
                <a:gd name="T22" fmla="*/ 21 w 558"/>
                <a:gd name="T23" fmla="*/ 0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8"/>
                <a:gd name="T37" fmla="*/ 0 h 184"/>
                <a:gd name="T38" fmla="*/ 558 w 558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8" h="184">
                  <a:moveTo>
                    <a:pt x="0" y="122"/>
                  </a:moveTo>
                  <a:lnTo>
                    <a:pt x="164" y="153"/>
                  </a:lnTo>
                  <a:lnTo>
                    <a:pt x="196" y="184"/>
                  </a:lnTo>
                  <a:lnTo>
                    <a:pt x="262" y="153"/>
                  </a:lnTo>
                  <a:lnTo>
                    <a:pt x="328" y="122"/>
                  </a:lnTo>
                  <a:lnTo>
                    <a:pt x="360" y="153"/>
                  </a:lnTo>
                  <a:lnTo>
                    <a:pt x="426" y="184"/>
                  </a:lnTo>
                  <a:lnTo>
                    <a:pt x="426" y="122"/>
                  </a:lnTo>
                  <a:lnTo>
                    <a:pt x="492" y="91"/>
                  </a:lnTo>
                  <a:lnTo>
                    <a:pt x="558" y="91"/>
                  </a:lnTo>
                  <a:lnTo>
                    <a:pt x="558" y="31"/>
                  </a:lnTo>
                  <a:lnTo>
                    <a:pt x="55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23" name="Freeform 247"/>
            <p:cNvSpPr>
              <a:spLocks/>
            </p:cNvSpPr>
            <p:nvPr/>
          </p:nvSpPr>
          <p:spPr bwMode="auto">
            <a:xfrm>
              <a:off x="2995" y="1467"/>
              <a:ext cx="154" cy="31"/>
            </a:xfrm>
            <a:custGeom>
              <a:avLst/>
              <a:gdLst>
                <a:gd name="T0" fmla="*/ 17 w 460"/>
                <a:gd name="T1" fmla="*/ 3 h 93"/>
                <a:gd name="T2" fmla="*/ 15 w 460"/>
                <a:gd name="T3" fmla="*/ 2 h 93"/>
                <a:gd name="T4" fmla="*/ 12 w 460"/>
                <a:gd name="T5" fmla="*/ 1 h 93"/>
                <a:gd name="T6" fmla="*/ 10 w 460"/>
                <a:gd name="T7" fmla="*/ 2 h 93"/>
                <a:gd name="T8" fmla="*/ 7 w 460"/>
                <a:gd name="T9" fmla="*/ 3 h 93"/>
                <a:gd name="T10" fmla="*/ 5 w 460"/>
                <a:gd name="T11" fmla="*/ 2 h 93"/>
                <a:gd name="T12" fmla="*/ 2 w 460"/>
                <a:gd name="T13" fmla="*/ 1 h 93"/>
                <a:gd name="T14" fmla="*/ 0 w 460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0"/>
                <a:gd name="T25" fmla="*/ 0 h 93"/>
                <a:gd name="T26" fmla="*/ 460 w 460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0" h="93">
                  <a:moveTo>
                    <a:pt x="460" y="93"/>
                  </a:moveTo>
                  <a:lnTo>
                    <a:pt x="394" y="63"/>
                  </a:lnTo>
                  <a:lnTo>
                    <a:pt x="328" y="31"/>
                  </a:lnTo>
                  <a:lnTo>
                    <a:pt x="263" y="63"/>
                  </a:lnTo>
                  <a:lnTo>
                    <a:pt x="198" y="93"/>
                  </a:lnTo>
                  <a:lnTo>
                    <a:pt x="132" y="63"/>
                  </a:lnTo>
                  <a:lnTo>
                    <a:pt x="67" y="3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24" name="Freeform 248"/>
            <p:cNvSpPr>
              <a:spLocks/>
            </p:cNvSpPr>
            <p:nvPr/>
          </p:nvSpPr>
          <p:spPr bwMode="auto">
            <a:xfrm>
              <a:off x="2929" y="1482"/>
              <a:ext cx="76" cy="144"/>
            </a:xfrm>
            <a:custGeom>
              <a:avLst/>
              <a:gdLst>
                <a:gd name="T0" fmla="*/ 7 w 230"/>
                <a:gd name="T1" fmla="*/ 0 h 433"/>
                <a:gd name="T2" fmla="*/ 8 w 230"/>
                <a:gd name="T3" fmla="*/ 5 h 433"/>
                <a:gd name="T4" fmla="*/ 5 w 230"/>
                <a:gd name="T5" fmla="*/ 6 h 433"/>
                <a:gd name="T6" fmla="*/ 0 w 230"/>
                <a:gd name="T7" fmla="*/ 7 h 433"/>
                <a:gd name="T8" fmla="*/ 0 w 230"/>
                <a:gd name="T9" fmla="*/ 8 h 433"/>
                <a:gd name="T10" fmla="*/ 0 w 230"/>
                <a:gd name="T11" fmla="*/ 11 h 433"/>
                <a:gd name="T12" fmla="*/ 2 w 230"/>
                <a:gd name="T13" fmla="*/ 13 h 433"/>
                <a:gd name="T14" fmla="*/ 2 w 230"/>
                <a:gd name="T15" fmla="*/ 16 h 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"/>
                <a:gd name="T25" fmla="*/ 0 h 433"/>
                <a:gd name="T26" fmla="*/ 230 w 230"/>
                <a:gd name="T27" fmla="*/ 433 h 4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" h="433">
                  <a:moveTo>
                    <a:pt x="197" y="0"/>
                  </a:moveTo>
                  <a:lnTo>
                    <a:pt x="230" y="124"/>
                  </a:lnTo>
                  <a:lnTo>
                    <a:pt x="130" y="155"/>
                  </a:lnTo>
                  <a:lnTo>
                    <a:pt x="0" y="185"/>
                  </a:lnTo>
                  <a:lnTo>
                    <a:pt x="0" y="217"/>
                  </a:lnTo>
                  <a:lnTo>
                    <a:pt x="0" y="310"/>
                  </a:lnTo>
                  <a:lnTo>
                    <a:pt x="65" y="340"/>
                  </a:lnTo>
                  <a:lnTo>
                    <a:pt x="65" y="433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25" name="Freeform 249"/>
            <p:cNvSpPr>
              <a:spLocks/>
            </p:cNvSpPr>
            <p:nvPr/>
          </p:nvSpPr>
          <p:spPr bwMode="auto">
            <a:xfrm>
              <a:off x="2804" y="1533"/>
              <a:ext cx="120" cy="34"/>
            </a:xfrm>
            <a:custGeom>
              <a:avLst/>
              <a:gdLst>
                <a:gd name="T0" fmla="*/ 13 w 361"/>
                <a:gd name="T1" fmla="*/ 4 h 103"/>
                <a:gd name="T2" fmla="*/ 9 w 361"/>
                <a:gd name="T3" fmla="*/ 3 h 103"/>
                <a:gd name="T4" fmla="*/ 7 w 361"/>
                <a:gd name="T5" fmla="*/ 2 h 103"/>
                <a:gd name="T6" fmla="*/ 3 w 361"/>
                <a:gd name="T7" fmla="*/ 2 h 103"/>
                <a:gd name="T8" fmla="*/ 0 w 36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103"/>
                <a:gd name="T17" fmla="*/ 361 w 36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103">
                  <a:moveTo>
                    <a:pt x="361" y="103"/>
                  </a:moveTo>
                  <a:lnTo>
                    <a:pt x="244" y="95"/>
                  </a:lnTo>
                  <a:lnTo>
                    <a:pt x="178" y="64"/>
                  </a:lnTo>
                  <a:lnTo>
                    <a:pt x="80" y="6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26" name="Freeform 250"/>
            <p:cNvSpPr>
              <a:spLocks/>
            </p:cNvSpPr>
            <p:nvPr/>
          </p:nvSpPr>
          <p:spPr bwMode="auto">
            <a:xfrm>
              <a:off x="2382" y="1575"/>
              <a:ext cx="164" cy="206"/>
            </a:xfrm>
            <a:custGeom>
              <a:avLst/>
              <a:gdLst>
                <a:gd name="T0" fmla="*/ 18 w 491"/>
                <a:gd name="T1" fmla="*/ 23 h 619"/>
                <a:gd name="T2" fmla="*/ 16 w 491"/>
                <a:gd name="T3" fmla="*/ 18 h 619"/>
                <a:gd name="T4" fmla="*/ 15 w 491"/>
                <a:gd name="T5" fmla="*/ 15 h 619"/>
                <a:gd name="T6" fmla="*/ 15 w 491"/>
                <a:gd name="T7" fmla="*/ 11 h 619"/>
                <a:gd name="T8" fmla="*/ 12 w 491"/>
                <a:gd name="T9" fmla="*/ 7 h 619"/>
                <a:gd name="T10" fmla="*/ 11 w 491"/>
                <a:gd name="T11" fmla="*/ 5 h 619"/>
                <a:gd name="T12" fmla="*/ 8 w 491"/>
                <a:gd name="T13" fmla="*/ 5 h 619"/>
                <a:gd name="T14" fmla="*/ 8 w 491"/>
                <a:gd name="T15" fmla="*/ 2 h 619"/>
                <a:gd name="T16" fmla="*/ 7 w 491"/>
                <a:gd name="T17" fmla="*/ 0 h 619"/>
                <a:gd name="T18" fmla="*/ 4 w 491"/>
                <a:gd name="T19" fmla="*/ 1 h 619"/>
                <a:gd name="T20" fmla="*/ 0 w 491"/>
                <a:gd name="T21" fmla="*/ 3 h 6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1"/>
                <a:gd name="T34" fmla="*/ 0 h 619"/>
                <a:gd name="T35" fmla="*/ 491 w 491"/>
                <a:gd name="T36" fmla="*/ 619 h 6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1" h="619">
                  <a:moveTo>
                    <a:pt x="491" y="619"/>
                  </a:moveTo>
                  <a:lnTo>
                    <a:pt x="425" y="496"/>
                  </a:lnTo>
                  <a:lnTo>
                    <a:pt x="392" y="403"/>
                  </a:lnTo>
                  <a:lnTo>
                    <a:pt x="392" y="309"/>
                  </a:lnTo>
                  <a:lnTo>
                    <a:pt x="327" y="186"/>
                  </a:lnTo>
                  <a:lnTo>
                    <a:pt x="294" y="123"/>
                  </a:lnTo>
                  <a:lnTo>
                    <a:pt x="229" y="123"/>
                  </a:lnTo>
                  <a:lnTo>
                    <a:pt x="229" y="61"/>
                  </a:lnTo>
                  <a:lnTo>
                    <a:pt x="196" y="0"/>
                  </a:lnTo>
                  <a:lnTo>
                    <a:pt x="98" y="31"/>
                  </a:lnTo>
                  <a:lnTo>
                    <a:pt x="0" y="9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27" name="Freeform 251"/>
            <p:cNvSpPr>
              <a:spLocks/>
            </p:cNvSpPr>
            <p:nvPr/>
          </p:nvSpPr>
          <p:spPr bwMode="auto">
            <a:xfrm>
              <a:off x="2502" y="1554"/>
              <a:ext cx="251" cy="124"/>
            </a:xfrm>
            <a:custGeom>
              <a:avLst/>
              <a:gdLst>
                <a:gd name="T0" fmla="*/ 0 w 753"/>
                <a:gd name="T1" fmla="*/ 8 h 371"/>
                <a:gd name="T2" fmla="*/ 4 w 753"/>
                <a:gd name="T3" fmla="*/ 5 h 371"/>
                <a:gd name="T4" fmla="*/ 9 w 753"/>
                <a:gd name="T5" fmla="*/ 2 h 371"/>
                <a:gd name="T6" fmla="*/ 11 w 753"/>
                <a:gd name="T7" fmla="*/ 6 h 371"/>
                <a:gd name="T8" fmla="*/ 15 w 753"/>
                <a:gd name="T9" fmla="*/ 8 h 371"/>
                <a:gd name="T10" fmla="*/ 12 w 753"/>
                <a:gd name="T11" fmla="*/ 11 h 371"/>
                <a:gd name="T12" fmla="*/ 13 w 753"/>
                <a:gd name="T13" fmla="*/ 13 h 371"/>
                <a:gd name="T14" fmla="*/ 21 w 753"/>
                <a:gd name="T15" fmla="*/ 14 h 371"/>
                <a:gd name="T16" fmla="*/ 25 w 753"/>
                <a:gd name="T17" fmla="*/ 14 h 371"/>
                <a:gd name="T18" fmla="*/ 28 w 753"/>
                <a:gd name="T19" fmla="*/ 9 h 371"/>
                <a:gd name="T20" fmla="*/ 28 w 753"/>
                <a:gd name="T21" fmla="*/ 6 h 371"/>
                <a:gd name="T22" fmla="*/ 27 w 753"/>
                <a:gd name="T23" fmla="*/ 3 h 371"/>
                <a:gd name="T24" fmla="*/ 25 w 753"/>
                <a:gd name="T25" fmla="*/ 0 h 371"/>
                <a:gd name="T26" fmla="*/ 21 w 753"/>
                <a:gd name="T27" fmla="*/ 2 h 371"/>
                <a:gd name="T28" fmla="*/ 16 w 753"/>
                <a:gd name="T29" fmla="*/ 2 h 371"/>
                <a:gd name="T30" fmla="*/ 13 w 753"/>
                <a:gd name="T31" fmla="*/ 3 h 371"/>
                <a:gd name="T32" fmla="*/ 13 w 753"/>
                <a:gd name="T33" fmla="*/ 6 h 371"/>
                <a:gd name="T34" fmla="*/ 15 w 753"/>
                <a:gd name="T35" fmla="*/ 6 h 3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3"/>
                <a:gd name="T55" fmla="*/ 0 h 371"/>
                <a:gd name="T56" fmla="*/ 753 w 753"/>
                <a:gd name="T57" fmla="*/ 371 h 3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3" h="371">
                  <a:moveTo>
                    <a:pt x="0" y="216"/>
                  </a:moveTo>
                  <a:lnTo>
                    <a:pt x="98" y="123"/>
                  </a:lnTo>
                  <a:lnTo>
                    <a:pt x="230" y="62"/>
                  </a:lnTo>
                  <a:lnTo>
                    <a:pt x="295" y="154"/>
                  </a:lnTo>
                  <a:lnTo>
                    <a:pt x="393" y="216"/>
                  </a:lnTo>
                  <a:lnTo>
                    <a:pt x="328" y="309"/>
                  </a:lnTo>
                  <a:lnTo>
                    <a:pt x="361" y="341"/>
                  </a:lnTo>
                  <a:lnTo>
                    <a:pt x="557" y="371"/>
                  </a:lnTo>
                  <a:lnTo>
                    <a:pt x="688" y="371"/>
                  </a:lnTo>
                  <a:lnTo>
                    <a:pt x="753" y="248"/>
                  </a:lnTo>
                  <a:lnTo>
                    <a:pt x="753" y="154"/>
                  </a:lnTo>
                  <a:lnTo>
                    <a:pt x="721" y="93"/>
                  </a:lnTo>
                  <a:lnTo>
                    <a:pt x="688" y="0"/>
                  </a:lnTo>
                  <a:lnTo>
                    <a:pt x="557" y="62"/>
                  </a:lnTo>
                  <a:lnTo>
                    <a:pt x="426" y="62"/>
                  </a:lnTo>
                  <a:lnTo>
                    <a:pt x="361" y="93"/>
                  </a:lnTo>
                  <a:lnTo>
                    <a:pt x="361" y="154"/>
                  </a:lnTo>
                  <a:lnTo>
                    <a:pt x="393" y="15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28" name="Freeform 252"/>
            <p:cNvSpPr>
              <a:spLocks/>
            </p:cNvSpPr>
            <p:nvPr/>
          </p:nvSpPr>
          <p:spPr bwMode="auto">
            <a:xfrm>
              <a:off x="2448" y="1440"/>
              <a:ext cx="185" cy="145"/>
            </a:xfrm>
            <a:custGeom>
              <a:avLst/>
              <a:gdLst>
                <a:gd name="T0" fmla="*/ 20 w 557"/>
                <a:gd name="T1" fmla="*/ 15 h 435"/>
                <a:gd name="T2" fmla="*/ 20 w 557"/>
                <a:gd name="T3" fmla="*/ 13 h 435"/>
                <a:gd name="T4" fmla="*/ 18 w 557"/>
                <a:gd name="T5" fmla="*/ 10 h 435"/>
                <a:gd name="T6" fmla="*/ 15 w 557"/>
                <a:gd name="T7" fmla="*/ 6 h 435"/>
                <a:gd name="T8" fmla="*/ 12 w 557"/>
                <a:gd name="T9" fmla="*/ 2 h 435"/>
                <a:gd name="T10" fmla="*/ 11 w 557"/>
                <a:gd name="T11" fmla="*/ 0 h 435"/>
                <a:gd name="T12" fmla="*/ 5 w 557"/>
                <a:gd name="T13" fmla="*/ 0 h 435"/>
                <a:gd name="T14" fmla="*/ 2 w 557"/>
                <a:gd name="T15" fmla="*/ 3 h 435"/>
                <a:gd name="T16" fmla="*/ 2 w 557"/>
                <a:gd name="T17" fmla="*/ 7 h 435"/>
                <a:gd name="T18" fmla="*/ 2 w 557"/>
                <a:gd name="T19" fmla="*/ 11 h 435"/>
                <a:gd name="T20" fmla="*/ 0 w 557"/>
                <a:gd name="T21" fmla="*/ 15 h 435"/>
                <a:gd name="T22" fmla="*/ 1 w 557"/>
                <a:gd name="T23" fmla="*/ 16 h 4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7"/>
                <a:gd name="T37" fmla="*/ 0 h 435"/>
                <a:gd name="T38" fmla="*/ 557 w 557"/>
                <a:gd name="T39" fmla="*/ 435 h 4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7" h="435">
                  <a:moveTo>
                    <a:pt x="557" y="404"/>
                  </a:moveTo>
                  <a:lnTo>
                    <a:pt x="557" y="342"/>
                  </a:lnTo>
                  <a:lnTo>
                    <a:pt x="492" y="280"/>
                  </a:lnTo>
                  <a:lnTo>
                    <a:pt x="394" y="155"/>
                  </a:lnTo>
                  <a:lnTo>
                    <a:pt x="327" y="62"/>
                  </a:lnTo>
                  <a:lnTo>
                    <a:pt x="295" y="0"/>
                  </a:lnTo>
                  <a:lnTo>
                    <a:pt x="131" y="0"/>
                  </a:lnTo>
                  <a:lnTo>
                    <a:pt x="65" y="93"/>
                  </a:lnTo>
                  <a:lnTo>
                    <a:pt x="65" y="187"/>
                  </a:lnTo>
                  <a:lnTo>
                    <a:pt x="65" y="310"/>
                  </a:lnTo>
                  <a:lnTo>
                    <a:pt x="0" y="404"/>
                  </a:lnTo>
                  <a:lnTo>
                    <a:pt x="33" y="435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29" name="Freeform 253"/>
            <p:cNvSpPr>
              <a:spLocks/>
            </p:cNvSpPr>
            <p:nvPr/>
          </p:nvSpPr>
          <p:spPr bwMode="auto">
            <a:xfrm>
              <a:off x="2448" y="1316"/>
              <a:ext cx="43" cy="124"/>
            </a:xfrm>
            <a:custGeom>
              <a:avLst/>
              <a:gdLst>
                <a:gd name="T0" fmla="*/ 5 w 130"/>
                <a:gd name="T1" fmla="*/ 14 h 372"/>
                <a:gd name="T2" fmla="*/ 2 w 130"/>
                <a:gd name="T3" fmla="*/ 10 h 372"/>
                <a:gd name="T4" fmla="*/ 1 w 130"/>
                <a:gd name="T5" fmla="*/ 6 h 372"/>
                <a:gd name="T6" fmla="*/ 0 w 130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372"/>
                <a:gd name="T14" fmla="*/ 130 w 130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372">
                  <a:moveTo>
                    <a:pt x="130" y="372"/>
                  </a:moveTo>
                  <a:lnTo>
                    <a:pt x="64" y="279"/>
                  </a:lnTo>
                  <a:lnTo>
                    <a:pt x="33" y="15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30" name="Freeform 254"/>
            <p:cNvSpPr>
              <a:spLocks/>
            </p:cNvSpPr>
            <p:nvPr/>
          </p:nvSpPr>
          <p:spPr bwMode="auto">
            <a:xfrm>
              <a:off x="2546" y="1430"/>
              <a:ext cx="120" cy="20"/>
            </a:xfrm>
            <a:custGeom>
              <a:avLst/>
              <a:gdLst>
                <a:gd name="T0" fmla="*/ 0 w 361"/>
                <a:gd name="T1" fmla="*/ 2 h 62"/>
                <a:gd name="T2" fmla="*/ 6 w 361"/>
                <a:gd name="T3" fmla="*/ 1 h 62"/>
                <a:gd name="T4" fmla="*/ 12 w 361"/>
                <a:gd name="T5" fmla="*/ 0 h 62"/>
                <a:gd name="T6" fmla="*/ 13 w 361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1"/>
                <a:gd name="T13" fmla="*/ 0 h 62"/>
                <a:gd name="T14" fmla="*/ 361 w 361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1" h="62">
                  <a:moveTo>
                    <a:pt x="0" y="62"/>
                  </a:moveTo>
                  <a:lnTo>
                    <a:pt x="164" y="31"/>
                  </a:lnTo>
                  <a:lnTo>
                    <a:pt x="328" y="0"/>
                  </a:lnTo>
                  <a:lnTo>
                    <a:pt x="36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31" name="Freeform 255"/>
            <p:cNvSpPr>
              <a:spLocks/>
            </p:cNvSpPr>
            <p:nvPr/>
          </p:nvSpPr>
          <p:spPr bwMode="auto">
            <a:xfrm>
              <a:off x="2644" y="1678"/>
              <a:ext cx="22" cy="93"/>
            </a:xfrm>
            <a:custGeom>
              <a:avLst/>
              <a:gdLst>
                <a:gd name="T0" fmla="*/ 0 w 66"/>
                <a:gd name="T1" fmla="*/ 0 h 280"/>
                <a:gd name="T2" fmla="*/ 2 w 66"/>
                <a:gd name="T3" fmla="*/ 2 h 280"/>
                <a:gd name="T4" fmla="*/ 0 w 66"/>
                <a:gd name="T5" fmla="*/ 6 h 280"/>
                <a:gd name="T6" fmla="*/ 0 w 66"/>
                <a:gd name="T7" fmla="*/ 8 h 280"/>
                <a:gd name="T8" fmla="*/ 0 w 66"/>
                <a:gd name="T9" fmla="*/ 1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0"/>
                <a:gd name="T17" fmla="*/ 66 w 6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0">
                  <a:moveTo>
                    <a:pt x="0" y="0"/>
                  </a:moveTo>
                  <a:lnTo>
                    <a:pt x="66" y="62"/>
                  </a:lnTo>
                  <a:lnTo>
                    <a:pt x="0" y="156"/>
                  </a:lnTo>
                  <a:lnTo>
                    <a:pt x="0" y="218"/>
                  </a:lnTo>
                  <a:lnTo>
                    <a:pt x="0" y="28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32" name="Freeform 256"/>
            <p:cNvSpPr>
              <a:spLocks/>
            </p:cNvSpPr>
            <p:nvPr/>
          </p:nvSpPr>
          <p:spPr bwMode="auto">
            <a:xfrm>
              <a:off x="2699" y="1678"/>
              <a:ext cx="54" cy="103"/>
            </a:xfrm>
            <a:custGeom>
              <a:avLst/>
              <a:gdLst>
                <a:gd name="T0" fmla="*/ 0 w 163"/>
                <a:gd name="T1" fmla="*/ 11 h 310"/>
                <a:gd name="T2" fmla="*/ 4 w 163"/>
                <a:gd name="T3" fmla="*/ 9 h 310"/>
                <a:gd name="T4" fmla="*/ 6 w 163"/>
                <a:gd name="T5" fmla="*/ 6 h 310"/>
                <a:gd name="T6" fmla="*/ 6 w 163"/>
                <a:gd name="T7" fmla="*/ 3 h 310"/>
                <a:gd name="T8" fmla="*/ 4 w 163"/>
                <a:gd name="T9" fmla="*/ 1 h 310"/>
                <a:gd name="T10" fmla="*/ 4 w 163"/>
                <a:gd name="T11" fmla="*/ 0 h 3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"/>
                <a:gd name="T19" fmla="*/ 0 h 310"/>
                <a:gd name="T20" fmla="*/ 163 w 163"/>
                <a:gd name="T21" fmla="*/ 310 h 3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" h="310">
                  <a:moveTo>
                    <a:pt x="0" y="310"/>
                  </a:moveTo>
                  <a:lnTo>
                    <a:pt x="98" y="249"/>
                  </a:lnTo>
                  <a:lnTo>
                    <a:pt x="163" y="156"/>
                  </a:lnTo>
                  <a:lnTo>
                    <a:pt x="163" y="94"/>
                  </a:lnTo>
                  <a:lnTo>
                    <a:pt x="98" y="31"/>
                  </a:lnTo>
                  <a:lnTo>
                    <a:pt x="9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33" name="Freeform 257"/>
            <p:cNvSpPr>
              <a:spLocks/>
            </p:cNvSpPr>
            <p:nvPr/>
          </p:nvSpPr>
          <p:spPr bwMode="auto">
            <a:xfrm>
              <a:off x="2748" y="1657"/>
              <a:ext cx="137" cy="104"/>
            </a:xfrm>
            <a:custGeom>
              <a:avLst/>
              <a:gdLst>
                <a:gd name="T0" fmla="*/ 0 w 411"/>
                <a:gd name="T1" fmla="*/ 5 h 311"/>
                <a:gd name="T2" fmla="*/ 3 w 411"/>
                <a:gd name="T3" fmla="*/ 4 h 311"/>
                <a:gd name="T4" fmla="*/ 5 w 411"/>
                <a:gd name="T5" fmla="*/ 5 h 311"/>
                <a:gd name="T6" fmla="*/ 5 w 411"/>
                <a:gd name="T7" fmla="*/ 7 h 311"/>
                <a:gd name="T8" fmla="*/ 5 w 411"/>
                <a:gd name="T9" fmla="*/ 12 h 311"/>
                <a:gd name="T10" fmla="*/ 10 w 411"/>
                <a:gd name="T11" fmla="*/ 10 h 311"/>
                <a:gd name="T12" fmla="*/ 14 w 411"/>
                <a:gd name="T13" fmla="*/ 8 h 311"/>
                <a:gd name="T14" fmla="*/ 15 w 411"/>
                <a:gd name="T15" fmla="*/ 5 h 311"/>
                <a:gd name="T16" fmla="*/ 15 w 411"/>
                <a:gd name="T17" fmla="*/ 1 h 311"/>
                <a:gd name="T18" fmla="*/ 15 w 411"/>
                <a:gd name="T19" fmla="*/ 0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1"/>
                <a:gd name="T31" fmla="*/ 0 h 311"/>
                <a:gd name="T32" fmla="*/ 411 w 411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1" h="311">
                  <a:moveTo>
                    <a:pt x="0" y="140"/>
                  </a:moveTo>
                  <a:lnTo>
                    <a:pt x="77" y="111"/>
                  </a:lnTo>
                  <a:lnTo>
                    <a:pt x="148" y="124"/>
                  </a:lnTo>
                  <a:lnTo>
                    <a:pt x="148" y="187"/>
                  </a:lnTo>
                  <a:lnTo>
                    <a:pt x="148" y="311"/>
                  </a:lnTo>
                  <a:lnTo>
                    <a:pt x="279" y="280"/>
                  </a:lnTo>
                  <a:lnTo>
                    <a:pt x="378" y="218"/>
                  </a:lnTo>
                  <a:lnTo>
                    <a:pt x="411" y="124"/>
                  </a:lnTo>
                  <a:lnTo>
                    <a:pt x="411" y="32"/>
                  </a:lnTo>
                  <a:lnTo>
                    <a:pt x="41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34" name="Freeform 258"/>
            <p:cNvSpPr>
              <a:spLocks/>
            </p:cNvSpPr>
            <p:nvPr/>
          </p:nvSpPr>
          <p:spPr bwMode="auto">
            <a:xfrm>
              <a:off x="2797" y="1771"/>
              <a:ext cx="160" cy="72"/>
            </a:xfrm>
            <a:custGeom>
              <a:avLst/>
              <a:gdLst>
                <a:gd name="T0" fmla="*/ 0 w 480"/>
                <a:gd name="T1" fmla="*/ 0 h 216"/>
                <a:gd name="T2" fmla="*/ 2 w 480"/>
                <a:gd name="T3" fmla="*/ 5 h 216"/>
                <a:gd name="T4" fmla="*/ 11 w 480"/>
                <a:gd name="T5" fmla="*/ 7 h 216"/>
                <a:gd name="T6" fmla="*/ 15 w 480"/>
                <a:gd name="T7" fmla="*/ 8 h 216"/>
                <a:gd name="T8" fmla="*/ 18 w 480"/>
                <a:gd name="T9" fmla="*/ 8 h 216"/>
                <a:gd name="T10" fmla="*/ 16 w 480"/>
                <a:gd name="T11" fmla="*/ 8 h 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216"/>
                <a:gd name="T20" fmla="*/ 480 w 480"/>
                <a:gd name="T21" fmla="*/ 216 h 2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216">
                  <a:moveTo>
                    <a:pt x="0" y="0"/>
                  </a:moveTo>
                  <a:lnTo>
                    <a:pt x="66" y="123"/>
                  </a:lnTo>
                  <a:lnTo>
                    <a:pt x="295" y="185"/>
                  </a:lnTo>
                  <a:lnTo>
                    <a:pt x="394" y="216"/>
                  </a:lnTo>
                  <a:lnTo>
                    <a:pt x="480" y="216"/>
                  </a:lnTo>
                  <a:lnTo>
                    <a:pt x="426" y="21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35" name="Freeform 259"/>
            <p:cNvSpPr>
              <a:spLocks/>
            </p:cNvSpPr>
            <p:nvPr/>
          </p:nvSpPr>
          <p:spPr bwMode="auto">
            <a:xfrm>
              <a:off x="2984" y="1792"/>
              <a:ext cx="109" cy="41"/>
            </a:xfrm>
            <a:custGeom>
              <a:avLst/>
              <a:gdLst>
                <a:gd name="T0" fmla="*/ 12 w 328"/>
                <a:gd name="T1" fmla="*/ 5 h 123"/>
                <a:gd name="T2" fmla="*/ 10 w 328"/>
                <a:gd name="T3" fmla="*/ 3 h 123"/>
                <a:gd name="T4" fmla="*/ 6 w 328"/>
                <a:gd name="T5" fmla="*/ 1 h 123"/>
                <a:gd name="T6" fmla="*/ 2 w 328"/>
                <a:gd name="T7" fmla="*/ 0 h 123"/>
                <a:gd name="T8" fmla="*/ 0 w 328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123"/>
                <a:gd name="T17" fmla="*/ 328 w 328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123">
                  <a:moveTo>
                    <a:pt x="328" y="123"/>
                  </a:moveTo>
                  <a:lnTo>
                    <a:pt x="262" y="92"/>
                  </a:lnTo>
                  <a:lnTo>
                    <a:pt x="164" y="31"/>
                  </a:lnTo>
                  <a:lnTo>
                    <a:pt x="66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36" name="Freeform 260"/>
            <p:cNvSpPr>
              <a:spLocks/>
            </p:cNvSpPr>
            <p:nvPr/>
          </p:nvSpPr>
          <p:spPr bwMode="auto">
            <a:xfrm>
              <a:off x="3104" y="1593"/>
              <a:ext cx="109" cy="13"/>
            </a:xfrm>
            <a:custGeom>
              <a:avLst/>
              <a:gdLst>
                <a:gd name="T0" fmla="*/ 12 w 328"/>
                <a:gd name="T1" fmla="*/ 0 h 39"/>
                <a:gd name="T2" fmla="*/ 4 w 328"/>
                <a:gd name="T3" fmla="*/ 1 h 39"/>
                <a:gd name="T4" fmla="*/ 0 w 328"/>
                <a:gd name="T5" fmla="*/ 1 h 39"/>
                <a:gd name="T6" fmla="*/ 0 60000 65536"/>
                <a:gd name="T7" fmla="*/ 0 60000 65536"/>
                <a:gd name="T8" fmla="*/ 0 60000 65536"/>
                <a:gd name="T9" fmla="*/ 0 w 328"/>
                <a:gd name="T10" fmla="*/ 0 h 39"/>
                <a:gd name="T11" fmla="*/ 328 w 328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39">
                  <a:moveTo>
                    <a:pt x="328" y="0"/>
                  </a:moveTo>
                  <a:lnTo>
                    <a:pt x="98" y="39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37" name="Freeform 261"/>
            <p:cNvSpPr>
              <a:spLocks/>
            </p:cNvSpPr>
            <p:nvPr/>
          </p:nvSpPr>
          <p:spPr bwMode="auto">
            <a:xfrm>
              <a:off x="2972" y="1603"/>
              <a:ext cx="132" cy="106"/>
            </a:xfrm>
            <a:custGeom>
              <a:avLst/>
              <a:gdLst>
                <a:gd name="T0" fmla="*/ 15 w 394"/>
                <a:gd name="T1" fmla="*/ 0 h 319"/>
                <a:gd name="T2" fmla="*/ 15 w 394"/>
                <a:gd name="T3" fmla="*/ 5 h 319"/>
                <a:gd name="T4" fmla="*/ 10 w 394"/>
                <a:gd name="T5" fmla="*/ 8 h 319"/>
                <a:gd name="T6" fmla="*/ 9 w 394"/>
                <a:gd name="T7" fmla="*/ 11 h 319"/>
                <a:gd name="T8" fmla="*/ 5 w 394"/>
                <a:gd name="T9" fmla="*/ 12 h 319"/>
                <a:gd name="T10" fmla="*/ 0 w 394"/>
                <a:gd name="T11" fmla="*/ 12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319"/>
                <a:gd name="T20" fmla="*/ 394 w 394"/>
                <a:gd name="T21" fmla="*/ 319 h 3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319">
                  <a:moveTo>
                    <a:pt x="389" y="0"/>
                  </a:moveTo>
                  <a:lnTo>
                    <a:pt x="394" y="132"/>
                  </a:lnTo>
                  <a:lnTo>
                    <a:pt x="263" y="225"/>
                  </a:lnTo>
                  <a:lnTo>
                    <a:pt x="231" y="287"/>
                  </a:lnTo>
                  <a:lnTo>
                    <a:pt x="132" y="319"/>
                  </a:lnTo>
                  <a:lnTo>
                    <a:pt x="0" y="319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38" name="Freeform 262"/>
            <p:cNvSpPr>
              <a:spLocks/>
            </p:cNvSpPr>
            <p:nvPr/>
          </p:nvSpPr>
          <p:spPr bwMode="auto">
            <a:xfrm>
              <a:off x="3049" y="1637"/>
              <a:ext cx="197" cy="93"/>
            </a:xfrm>
            <a:custGeom>
              <a:avLst/>
              <a:gdLst>
                <a:gd name="T0" fmla="*/ 0 w 590"/>
                <a:gd name="T1" fmla="*/ 7 h 279"/>
                <a:gd name="T2" fmla="*/ 6 w 590"/>
                <a:gd name="T3" fmla="*/ 9 h 279"/>
                <a:gd name="T4" fmla="*/ 11 w 590"/>
                <a:gd name="T5" fmla="*/ 10 h 279"/>
                <a:gd name="T6" fmla="*/ 11 w 590"/>
                <a:gd name="T7" fmla="*/ 6 h 279"/>
                <a:gd name="T8" fmla="*/ 16 w 590"/>
                <a:gd name="T9" fmla="*/ 3 h 279"/>
                <a:gd name="T10" fmla="*/ 21 w 590"/>
                <a:gd name="T11" fmla="*/ 2 h 279"/>
                <a:gd name="T12" fmla="*/ 22 w 590"/>
                <a:gd name="T13" fmla="*/ 0 h 2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0"/>
                <a:gd name="T22" fmla="*/ 0 h 279"/>
                <a:gd name="T23" fmla="*/ 590 w 590"/>
                <a:gd name="T24" fmla="*/ 279 h 2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0" h="279">
                  <a:moveTo>
                    <a:pt x="0" y="185"/>
                  </a:moveTo>
                  <a:lnTo>
                    <a:pt x="163" y="248"/>
                  </a:lnTo>
                  <a:lnTo>
                    <a:pt x="294" y="279"/>
                  </a:lnTo>
                  <a:lnTo>
                    <a:pt x="294" y="154"/>
                  </a:lnTo>
                  <a:lnTo>
                    <a:pt x="426" y="93"/>
                  </a:lnTo>
                  <a:lnTo>
                    <a:pt x="557" y="61"/>
                  </a:lnTo>
                  <a:lnTo>
                    <a:pt x="59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39" name="Freeform 263"/>
            <p:cNvSpPr>
              <a:spLocks/>
            </p:cNvSpPr>
            <p:nvPr/>
          </p:nvSpPr>
          <p:spPr bwMode="auto">
            <a:xfrm>
              <a:off x="3366" y="1482"/>
              <a:ext cx="88" cy="124"/>
            </a:xfrm>
            <a:custGeom>
              <a:avLst/>
              <a:gdLst>
                <a:gd name="T0" fmla="*/ 0 w 263"/>
                <a:gd name="T1" fmla="*/ 2 h 371"/>
                <a:gd name="T2" fmla="*/ 2 w 263"/>
                <a:gd name="T3" fmla="*/ 0 h 371"/>
                <a:gd name="T4" fmla="*/ 6 w 263"/>
                <a:gd name="T5" fmla="*/ 0 h 371"/>
                <a:gd name="T6" fmla="*/ 10 w 263"/>
                <a:gd name="T7" fmla="*/ 2 h 371"/>
                <a:gd name="T8" fmla="*/ 10 w 263"/>
                <a:gd name="T9" fmla="*/ 7 h 371"/>
                <a:gd name="T10" fmla="*/ 10 w 263"/>
                <a:gd name="T11" fmla="*/ 10 h 371"/>
                <a:gd name="T12" fmla="*/ 7 w 263"/>
                <a:gd name="T13" fmla="*/ 14 h 3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3"/>
                <a:gd name="T22" fmla="*/ 0 h 371"/>
                <a:gd name="T23" fmla="*/ 263 w 263"/>
                <a:gd name="T24" fmla="*/ 371 h 3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3" h="371">
                  <a:moveTo>
                    <a:pt x="0" y="62"/>
                  </a:moveTo>
                  <a:lnTo>
                    <a:pt x="66" y="0"/>
                  </a:lnTo>
                  <a:lnTo>
                    <a:pt x="165" y="0"/>
                  </a:lnTo>
                  <a:lnTo>
                    <a:pt x="263" y="62"/>
                  </a:lnTo>
                  <a:lnTo>
                    <a:pt x="263" y="185"/>
                  </a:lnTo>
                  <a:lnTo>
                    <a:pt x="263" y="279"/>
                  </a:lnTo>
                  <a:lnTo>
                    <a:pt x="197" y="37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40" name="Freeform 264"/>
            <p:cNvSpPr>
              <a:spLocks/>
            </p:cNvSpPr>
            <p:nvPr/>
          </p:nvSpPr>
          <p:spPr bwMode="auto">
            <a:xfrm>
              <a:off x="3224" y="996"/>
              <a:ext cx="197" cy="371"/>
            </a:xfrm>
            <a:custGeom>
              <a:avLst/>
              <a:gdLst>
                <a:gd name="T0" fmla="*/ 18 w 591"/>
                <a:gd name="T1" fmla="*/ 41 h 1112"/>
                <a:gd name="T2" fmla="*/ 15 w 591"/>
                <a:gd name="T3" fmla="*/ 38 h 1112"/>
                <a:gd name="T4" fmla="*/ 17 w 591"/>
                <a:gd name="T5" fmla="*/ 32 h 1112"/>
                <a:gd name="T6" fmla="*/ 16 w 591"/>
                <a:gd name="T7" fmla="*/ 29 h 1112"/>
                <a:gd name="T8" fmla="*/ 17 w 591"/>
                <a:gd name="T9" fmla="*/ 25 h 1112"/>
                <a:gd name="T10" fmla="*/ 17 w 591"/>
                <a:gd name="T11" fmla="*/ 23 h 1112"/>
                <a:gd name="T12" fmla="*/ 19 w 591"/>
                <a:gd name="T13" fmla="*/ 19 h 1112"/>
                <a:gd name="T14" fmla="*/ 17 w 591"/>
                <a:gd name="T15" fmla="*/ 18 h 1112"/>
                <a:gd name="T16" fmla="*/ 21 w 591"/>
                <a:gd name="T17" fmla="*/ 15 h 1112"/>
                <a:gd name="T18" fmla="*/ 22 w 591"/>
                <a:gd name="T19" fmla="*/ 13 h 1112"/>
                <a:gd name="T20" fmla="*/ 13 w 591"/>
                <a:gd name="T21" fmla="*/ 11 h 1112"/>
                <a:gd name="T22" fmla="*/ 10 w 591"/>
                <a:gd name="T23" fmla="*/ 10 h 1112"/>
                <a:gd name="T24" fmla="*/ 4 w 591"/>
                <a:gd name="T25" fmla="*/ 8 h 1112"/>
                <a:gd name="T26" fmla="*/ 0 w 591"/>
                <a:gd name="T27" fmla="*/ 5 h 1112"/>
                <a:gd name="T28" fmla="*/ 0 w 591"/>
                <a:gd name="T29" fmla="*/ 0 h 1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1"/>
                <a:gd name="T46" fmla="*/ 0 h 1112"/>
                <a:gd name="T47" fmla="*/ 591 w 591"/>
                <a:gd name="T48" fmla="*/ 1112 h 1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1" h="1112">
                  <a:moveTo>
                    <a:pt x="483" y="1112"/>
                  </a:moveTo>
                  <a:lnTo>
                    <a:pt x="393" y="1023"/>
                  </a:lnTo>
                  <a:lnTo>
                    <a:pt x="460" y="867"/>
                  </a:lnTo>
                  <a:lnTo>
                    <a:pt x="426" y="774"/>
                  </a:lnTo>
                  <a:lnTo>
                    <a:pt x="460" y="681"/>
                  </a:lnTo>
                  <a:lnTo>
                    <a:pt x="460" y="619"/>
                  </a:lnTo>
                  <a:lnTo>
                    <a:pt x="525" y="526"/>
                  </a:lnTo>
                  <a:lnTo>
                    <a:pt x="460" y="495"/>
                  </a:lnTo>
                  <a:lnTo>
                    <a:pt x="558" y="403"/>
                  </a:lnTo>
                  <a:lnTo>
                    <a:pt x="591" y="340"/>
                  </a:lnTo>
                  <a:lnTo>
                    <a:pt x="360" y="309"/>
                  </a:lnTo>
                  <a:lnTo>
                    <a:pt x="262" y="278"/>
                  </a:lnTo>
                  <a:lnTo>
                    <a:pt x="99" y="216"/>
                  </a:lnTo>
                  <a:lnTo>
                    <a:pt x="0" y="12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41" name="Freeform 265"/>
            <p:cNvSpPr>
              <a:spLocks/>
            </p:cNvSpPr>
            <p:nvPr/>
          </p:nvSpPr>
          <p:spPr bwMode="auto">
            <a:xfrm>
              <a:off x="3158" y="1068"/>
              <a:ext cx="121" cy="331"/>
            </a:xfrm>
            <a:custGeom>
              <a:avLst/>
              <a:gdLst>
                <a:gd name="T0" fmla="*/ 0 w 361"/>
                <a:gd name="T1" fmla="*/ 0 h 992"/>
                <a:gd name="T2" fmla="*/ 5 w 361"/>
                <a:gd name="T3" fmla="*/ 6 h 992"/>
                <a:gd name="T4" fmla="*/ 7 w 361"/>
                <a:gd name="T5" fmla="*/ 9 h 992"/>
                <a:gd name="T6" fmla="*/ 4 w 361"/>
                <a:gd name="T7" fmla="*/ 14 h 992"/>
                <a:gd name="T8" fmla="*/ 2 w 361"/>
                <a:gd name="T9" fmla="*/ 17 h 992"/>
                <a:gd name="T10" fmla="*/ 2 w 361"/>
                <a:gd name="T11" fmla="*/ 20 h 992"/>
                <a:gd name="T12" fmla="*/ 5 w 361"/>
                <a:gd name="T13" fmla="*/ 23 h 992"/>
                <a:gd name="T14" fmla="*/ 10 w 361"/>
                <a:gd name="T15" fmla="*/ 23 h 992"/>
                <a:gd name="T16" fmla="*/ 12 w 361"/>
                <a:gd name="T17" fmla="*/ 25 h 992"/>
                <a:gd name="T18" fmla="*/ 14 w 361"/>
                <a:gd name="T19" fmla="*/ 30 h 992"/>
                <a:gd name="T20" fmla="*/ 14 w 361"/>
                <a:gd name="T21" fmla="*/ 34 h 992"/>
                <a:gd name="T22" fmla="*/ 14 w 361"/>
                <a:gd name="T23" fmla="*/ 37 h 9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1"/>
                <a:gd name="T37" fmla="*/ 0 h 992"/>
                <a:gd name="T38" fmla="*/ 361 w 361"/>
                <a:gd name="T39" fmla="*/ 992 h 9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1" h="992">
                  <a:moveTo>
                    <a:pt x="0" y="0"/>
                  </a:moveTo>
                  <a:lnTo>
                    <a:pt x="132" y="155"/>
                  </a:lnTo>
                  <a:lnTo>
                    <a:pt x="197" y="248"/>
                  </a:lnTo>
                  <a:lnTo>
                    <a:pt x="99" y="373"/>
                  </a:lnTo>
                  <a:lnTo>
                    <a:pt x="66" y="465"/>
                  </a:lnTo>
                  <a:lnTo>
                    <a:pt x="66" y="527"/>
                  </a:lnTo>
                  <a:lnTo>
                    <a:pt x="132" y="620"/>
                  </a:lnTo>
                  <a:lnTo>
                    <a:pt x="263" y="620"/>
                  </a:lnTo>
                  <a:lnTo>
                    <a:pt x="328" y="682"/>
                  </a:lnTo>
                  <a:lnTo>
                    <a:pt x="361" y="807"/>
                  </a:lnTo>
                  <a:lnTo>
                    <a:pt x="361" y="929"/>
                  </a:lnTo>
                  <a:lnTo>
                    <a:pt x="361" y="99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42" name="Freeform 266"/>
            <p:cNvSpPr>
              <a:spLocks/>
            </p:cNvSpPr>
            <p:nvPr/>
          </p:nvSpPr>
          <p:spPr bwMode="auto">
            <a:xfrm>
              <a:off x="3333" y="1613"/>
              <a:ext cx="13" cy="148"/>
            </a:xfrm>
            <a:custGeom>
              <a:avLst/>
              <a:gdLst>
                <a:gd name="T0" fmla="*/ 2 w 37"/>
                <a:gd name="T1" fmla="*/ 0 h 443"/>
                <a:gd name="T2" fmla="*/ 1 w 37"/>
                <a:gd name="T3" fmla="*/ 5 h 443"/>
                <a:gd name="T4" fmla="*/ 1 w 37"/>
                <a:gd name="T5" fmla="*/ 8 h 443"/>
                <a:gd name="T6" fmla="*/ 1 w 37"/>
                <a:gd name="T7" fmla="*/ 13 h 443"/>
                <a:gd name="T8" fmla="*/ 0 w 37"/>
                <a:gd name="T9" fmla="*/ 16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43"/>
                <a:gd name="T17" fmla="*/ 37 w 37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43">
                  <a:moveTo>
                    <a:pt x="37" y="0"/>
                  </a:moveTo>
                  <a:lnTo>
                    <a:pt x="32" y="132"/>
                  </a:lnTo>
                  <a:lnTo>
                    <a:pt x="32" y="225"/>
                  </a:lnTo>
                  <a:lnTo>
                    <a:pt x="32" y="350"/>
                  </a:lnTo>
                  <a:lnTo>
                    <a:pt x="0" y="443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43" name="Freeform 267"/>
            <p:cNvSpPr>
              <a:spLocks/>
            </p:cNvSpPr>
            <p:nvPr/>
          </p:nvSpPr>
          <p:spPr bwMode="auto">
            <a:xfrm>
              <a:off x="3213" y="1613"/>
              <a:ext cx="130" cy="189"/>
            </a:xfrm>
            <a:custGeom>
              <a:avLst/>
              <a:gdLst>
                <a:gd name="T0" fmla="*/ 0 w 389"/>
                <a:gd name="T1" fmla="*/ 21 h 566"/>
                <a:gd name="T2" fmla="*/ 2 w 389"/>
                <a:gd name="T3" fmla="*/ 15 h 566"/>
                <a:gd name="T4" fmla="*/ 4 w 389"/>
                <a:gd name="T5" fmla="*/ 12 h 566"/>
                <a:gd name="T6" fmla="*/ 6 w 389"/>
                <a:gd name="T7" fmla="*/ 11 h 566"/>
                <a:gd name="T8" fmla="*/ 9 w 389"/>
                <a:gd name="T9" fmla="*/ 8 h 566"/>
                <a:gd name="T10" fmla="*/ 7 w 389"/>
                <a:gd name="T11" fmla="*/ 4 h 566"/>
                <a:gd name="T12" fmla="*/ 9 w 389"/>
                <a:gd name="T13" fmla="*/ 1 h 566"/>
                <a:gd name="T14" fmla="*/ 14 w 389"/>
                <a:gd name="T15" fmla="*/ 0 h 566"/>
                <a:gd name="T16" fmla="*/ 14 w 389"/>
                <a:gd name="T17" fmla="*/ 1 h 5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566"/>
                <a:gd name="T29" fmla="*/ 389 w 389"/>
                <a:gd name="T30" fmla="*/ 566 h 5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566">
                  <a:moveTo>
                    <a:pt x="0" y="566"/>
                  </a:moveTo>
                  <a:lnTo>
                    <a:pt x="65" y="412"/>
                  </a:lnTo>
                  <a:lnTo>
                    <a:pt x="98" y="319"/>
                  </a:lnTo>
                  <a:lnTo>
                    <a:pt x="163" y="288"/>
                  </a:lnTo>
                  <a:lnTo>
                    <a:pt x="229" y="225"/>
                  </a:lnTo>
                  <a:lnTo>
                    <a:pt x="196" y="101"/>
                  </a:lnTo>
                  <a:lnTo>
                    <a:pt x="229" y="39"/>
                  </a:lnTo>
                  <a:lnTo>
                    <a:pt x="373" y="0"/>
                  </a:lnTo>
                  <a:lnTo>
                    <a:pt x="389" y="3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44" name="Freeform 268"/>
            <p:cNvSpPr>
              <a:spLocks/>
            </p:cNvSpPr>
            <p:nvPr/>
          </p:nvSpPr>
          <p:spPr bwMode="auto">
            <a:xfrm>
              <a:off x="3214" y="1471"/>
              <a:ext cx="65" cy="176"/>
            </a:xfrm>
            <a:custGeom>
              <a:avLst/>
              <a:gdLst>
                <a:gd name="T0" fmla="*/ 7 w 195"/>
                <a:gd name="T1" fmla="*/ 20 h 527"/>
                <a:gd name="T2" fmla="*/ 5 w 195"/>
                <a:gd name="T3" fmla="*/ 20 h 527"/>
                <a:gd name="T4" fmla="*/ 0 w 195"/>
                <a:gd name="T5" fmla="*/ 18 h 527"/>
                <a:gd name="T6" fmla="*/ 0 w 195"/>
                <a:gd name="T7" fmla="*/ 16 h 527"/>
                <a:gd name="T8" fmla="*/ 0 w 195"/>
                <a:gd name="T9" fmla="*/ 13 h 527"/>
                <a:gd name="T10" fmla="*/ 2 w 195"/>
                <a:gd name="T11" fmla="*/ 7 h 527"/>
                <a:gd name="T12" fmla="*/ 4 w 195"/>
                <a:gd name="T13" fmla="*/ 0 h 5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527"/>
                <a:gd name="T23" fmla="*/ 195 w 195"/>
                <a:gd name="T24" fmla="*/ 527 h 5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527">
                  <a:moveTo>
                    <a:pt x="195" y="527"/>
                  </a:moveTo>
                  <a:lnTo>
                    <a:pt x="130" y="527"/>
                  </a:lnTo>
                  <a:lnTo>
                    <a:pt x="0" y="497"/>
                  </a:lnTo>
                  <a:lnTo>
                    <a:pt x="0" y="434"/>
                  </a:lnTo>
                  <a:lnTo>
                    <a:pt x="0" y="342"/>
                  </a:lnTo>
                  <a:lnTo>
                    <a:pt x="65" y="187"/>
                  </a:lnTo>
                  <a:lnTo>
                    <a:pt x="97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45" name="Freeform 269"/>
            <p:cNvSpPr>
              <a:spLocks/>
            </p:cNvSpPr>
            <p:nvPr/>
          </p:nvSpPr>
          <p:spPr bwMode="auto">
            <a:xfrm>
              <a:off x="2850" y="1337"/>
              <a:ext cx="16" cy="45"/>
            </a:xfrm>
            <a:custGeom>
              <a:avLst/>
              <a:gdLst>
                <a:gd name="T0" fmla="*/ 0 w 46"/>
                <a:gd name="T1" fmla="*/ 0 h 134"/>
                <a:gd name="T2" fmla="*/ 2 w 46"/>
                <a:gd name="T3" fmla="*/ 1 h 134"/>
                <a:gd name="T4" fmla="*/ 2 w 46"/>
                <a:gd name="T5" fmla="*/ 2 h 134"/>
                <a:gd name="T6" fmla="*/ 1 w 46"/>
                <a:gd name="T7" fmla="*/ 3 h 134"/>
                <a:gd name="T8" fmla="*/ 1 w 46"/>
                <a:gd name="T9" fmla="*/ 5 h 134"/>
                <a:gd name="T10" fmla="*/ 1 w 46"/>
                <a:gd name="T11" fmla="*/ 5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34"/>
                <a:gd name="T20" fmla="*/ 46 w 46"/>
                <a:gd name="T21" fmla="*/ 134 h 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34">
                  <a:moveTo>
                    <a:pt x="0" y="0"/>
                  </a:moveTo>
                  <a:lnTo>
                    <a:pt x="41" y="38"/>
                  </a:lnTo>
                  <a:lnTo>
                    <a:pt x="46" y="66"/>
                  </a:lnTo>
                  <a:lnTo>
                    <a:pt x="25" y="91"/>
                  </a:lnTo>
                  <a:lnTo>
                    <a:pt x="20" y="125"/>
                  </a:lnTo>
                  <a:lnTo>
                    <a:pt x="16" y="13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46" name="Rectangle 270"/>
            <p:cNvSpPr>
              <a:spLocks noChangeArrowheads="1"/>
            </p:cNvSpPr>
            <p:nvPr/>
          </p:nvSpPr>
          <p:spPr bwMode="auto">
            <a:xfrm>
              <a:off x="2846" y="830"/>
              <a:ext cx="280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/>
                <a:t>TABASCO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47" name="Rectangle 271"/>
            <p:cNvSpPr>
              <a:spLocks noChangeArrowheads="1"/>
            </p:cNvSpPr>
            <p:nvPr/>
          </p:nvSpPr>
          <p:spPr bwMode="auto">
            <a:xfrm>
              <a:off x="2512" y="677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48" name="Rectangle 272"/>
            <p:cNvSpPr>
              <a:spLocks noChangeArrowheads="1"/>
            </p:cNvSpPr>
            <p:nvPr/>
          </p:nvSpPr>
          <p:spPr bwMode="auto">
            <a:xfrm>
              <a:off x="2601" y="904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49" name="Rectangle 273"/>
            <p:cNvSpPr>
              <a:spLocks noChangeArrowheads="1"/>
            </p:cNvSpPr>
            <p:nvPr/>
          </p:nvSpPr>
          <p:spPr bwMode="auto">
            <a:xfrm>
              <a:off x="2710" y="1047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50" name="Rectangle 274"/>
            <p:cNvSpPr>
              <a:spLocks noChangeArrowheads="1"/>
            </p:cNvSpPr>
            <p:nvPr/>
          </p:nvSpPr>
          <p:spPr bwMode="auto">
            <a:xfrm>
              <a:off x="2506" y="1096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51" name="Rectangle 275"/>
            <p:cNvSpPr>
              <a:spLocks noChangeArrowheads="1"/>
            </p:cNvSpPr>
            <p:nvPr/>
          </p:nvSpPr>
          <p:spPr bwMode="auto">
            <a:xfrm>
              <a:off x="2339" y="1163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52" name="Rectangle 276"/>
            <p:cNvSpPr>
              <a:spLocks noChangeArrowheads="1"/>
            </p:cNvSpPr>
            <p:nvPr/>
          </p:nvSpPr>
          <p:spPr bwMode="auto">
            <a:xfrm>
              <a:off x="2524" y="1262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53" name="Rectangle 277"/>
            <p:cNvSpPr>
              <a:spLocks noChangeArrowheads="1"/>
            </p:cNvSpPr>
            <p:nvPr/>
          </p:nvSpPr>
          <p:spPr bwMode="auto">
            <a:xfrm>
              <a:off x="2644" y="1244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54" name="Rectangle 278"/>
            <p:cNvSpPr>
              <a:spLocks noChangeArrowheads="1"/>
            </p:cNvSpPr>
            <p:nvPr/>
          </p:nvSpPr>
          <p:spPr bwMode="auto">
            <a:xfrm>
              <a:off x="2672" y="1161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55" name="Rectangle 279"/>
            <p:cNvSpPr>
              <a:spLocks noChangeArrowheads="1"/>
            </p:cNvSpPr>
            <p:nvPr/>
          </p:nvSpPr>
          <p:spPr bwMode="auto">
            <a:xfrm>
              <a:off x="2744" y="1186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56" name="Rectangle 280"/>
            <p:cNvSpPr>
              <a:spLocks noChangeArrowheads="1"/>
            </p:cNvSpPr>
            <p:nvPr/>
          </p:nvSpPr>
          <p:spPr bwMode="auto">
            <a:xfrm>
              <a:off x="2779" y="1274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57" name="Rectangle 281"/>
            <p:cNvSpPr>
              <a:spLocks noChangeArrowheads="1"/>
            </p:cNvSpPr>
            <p:nvPr/>
          </p:nvSpPr>
          <p:spPr bwMode="auto">
            <a:xfrm>
              <a:off x="2794" y="1342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58" name="Rectangle 282"/>
            <p:cNvSpPr>
              <a:spLocks noChangeArrowheads="1"/>
            </p:cNvSpPr>
            <p:nvPr/>
          </p:nvSpPr>
          <p:spPr bwMode="auto">
            <a:xfrm>
              <a:off x="2669" y="1350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59" name="Rectangle 283"/>
            <p:cNvSpPr>
              <a:spLocks noChangeArrowheads="1"/>
            </p:cNvSpPr>
            <p:nvPr/>
          </p:nvSpPr>
          <p:spPr bwMode="auto">
            <a:xfrm>
              <a:off x="2767" y="1466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60" name="Rectangle 284"/>
            <p:cNvSpPr>
              <a:spLocks noChangeArrowheads="1"/>
            </p:cNvSpPr>
            <p:nvPr/>
          </p:nvSpPr>
          <p:spPr bwMode="auto">
            <a:xfrm>
              <a:off x="2809" y="1404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61" name="Rectangle 285"/>
            <p:cNvSpPr>
              <a:spLocks noChangeArrowheads="1"/>
            </p:cNvSpPr>
            <p:nvPr/>
          </p:nvSpPr>
          <p:spPr bwMode="auto">
            <a:xfrm>
              <a:off x="2812" y="1569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62" name="Rectangle 286"/>
            <p:cNvSpPr>
              <a:spLocks noChangeArrowheads="1"/>
            </p:cNvSpPr>
            <p:nvPr/>
          </p:nvSpPr>
          <p:spPr bwMode="auto">
            <a:xfrm>
              <a:off x="2865" y="1491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63" name="Rectangle 287"/>
            <p:cNvSpPr>
              <a:spLocks noChangeArrowheads="1"/>
            </p:cNvSpPr>
            <p:nvPr/>
          </p:nvSpPr>
          <p:spPr bwMode="auto">
            <a:xfrm>
              <a:off x="3030" y="1541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64" name="Rectangle 288"/>
            <p:cNvSpPr>
              <a:spLocks noChangeArrowheads="1"/>
            </p:cNvSpPr>
            <p:nvPr/>
          </p:nvSpPr>
          <p:spPr bwMode="auto">
            <a:xfrm>
              <a:off x="3163" y="1421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65" name="Rectangle 289"/>
            <p:cNvSpPr>
              <a:spLocks noChangeArrowheads="1"/>
            </p:cNvSpPr>
            <p:nvPr/>
          </p:nvSpPr>
          <p:spPr bwMode="auto">
            <a:xfrm>
              <a:off x="2925" y="1386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66" name="Rectangle 290"/>
            <p:cNvSpPr>
              <a:spLocks noChangeArrowheads="1"/>
            </p:cNvSpPr>
            <p:nvPr/>
          </p:nvSpPr>
          <p:spPr bwMode="auto">
            <a:xfrm>
              <a:off x="3044" y="1280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67" name="Rectangle 291"/>
            <p:cNvSpPr>
              <a:spLocks noChangeArrowheads="1"/>
            </p:cNvSpPr>
            <p:nvPr/>
          </p:nvSpPr>
          <p:spPr bwMode="auto">
            <a:xfrm>
              <a:off x="2904" y="1181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68" name="Rectangle 292"/>
            <p:cNvSpPr>
              <a:spLocks noChangeArrowheads="1"/>
            </p:cNvSpPr>
            <p:nvPr/>
          </p:nvSpPr>
          <p:spPr bwMode="auto">
            <a:xfrm>
              <a:off x="2820" y="1103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69" name="Rectangle 293"/>
            <p:cNvSpPr>
              <a:spLocks noChangeArrowheads="1"/>
            </p:cNvSpPr>
            <p:nvPr/>
          </p:nvSpPr>
          <p:spPr bwMode="auto">
            <a:xfrm>
              <a:off x="2233" y="1369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70" name="Rectangle 294"/>
            <p:cNvSpPr>
              <a:spLocks noChangeArrowheads="1"/>
            </p:cNvSpPr>
            <p:nvPr/>
          </p:nvSpPr>
          <p:spPr bwMode="auto">
            <a:xfrm>
              <a:off x="2888" y="1749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71" name="Rectangle 295"/>
            <p:cNvSpPr>
              <a:spLocks noChangeArrowheads="1"/>
            </p:cNvSpPr>
            <p:nvPr/>
          </p:nvSpPr>
          <p:spPr bwMode="auto">
            <a:xfrm>
              <a:off x="2791" y="1645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72" name="Rectangle 296"/>
            <p:cNvSpPr>
              <a:spLocks noChangeArrowheads="1"/>
            </p:cNvSpPr>
            <p:nvPr/>
          </p:nvSpPr>
          <p:spPr bwMode="auto">
            <a:xfrm>
              <a:off x="2519" y="1517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73" name="Rectangle 297"/>
            <p:cNvSpPr>
              <a:spLocks noChangeArrowheads="1"/>
            </p:cNvSpPr>
            <p:nvPr/>
          </p:nvSpPr>
          <p:spPr bwMode="auto">
            <a:xfrm>
              <a:off x="2540" y="1358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74" name="Rectangle 298"/>
            <p:cNvSpPr>
              <a:spLocks noChangeArrowheads="1"/>
            </p:cNvSpPr>
            <p:nvPr/>
          </p:nvSpPr>
          <p:spPr bwMode="auto">
            <a:xfrm>
              <a:off x="2657" y="1486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75" name="Rectangle 299"/>
            <p:cNvSpPr>
              <a:spLocks noChangeArrowheads="1"/>
            </p:cNvSpPr>
            <p:nvPr/>
          </p:nvSpPr>
          <p:spPr bwMode="auto">
            <a:xfrm>
              <a:off x="2668" y="1613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76" name="Rectangle 300"/>
            <p:cNvSpPr>
              <a:spLocks noChangeArrowheads="1"/>
            </p:cNvSpPr>
            <p:nvPr/>
          </p:nvSpPr>
          <p:spPr bwMode="auto">
            <a:xfrm>
              <a:off x="3424" y="1919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77" name="Freeform 301"/>
            <p:cNvSpPr>
              <a:spLocks/>
            </p:cNvSpPr>
            <p:nvPr/>
          </p:nvSpPr>
          <p:spPr bwMode="auto">
            <a:xfrm>
              <a:off x="3079" y="1416"/>
              <a:ext cx="26" cy="66"/>
            </a:xfrm>
            <a:custGeom>
              <a:avLst/>
              <a:gdLst>
                <a:gd name="T0" fmla="*/ 26 w 26"/>
                <a:gd name="T1" fmla="*/ 66 h 66"/>
                <a:gd name="T2" fmla="*/ 6 w 26"/>
                <a:gd name="T3" fmla="*/ 52 h 66"/>
                <a:gd name="T4" fmla="*/ 0 w 26"/>
                <a:gd name="T5" fmla="*/ 32 h 66"/>
                <a:gd name="T6" fmla="*/ 12 w 26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66"/>
                <a:gd name="T14" fmla="*/ 26 w 26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66">
                  <a:moveTo>
                    <a:pt x="26" y="66"/>
                  </a:moveTo>
                  <a:lnTo>
                    <a:pt x="6" y="52"/>
                  </a:lnTo>
                  <a:lnTo>
                    <a:pt x="0" y="32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78" name="Rectangle 302"/>
            <p:cNvSpPr>
              <a:spLocks noChangeArrowheads="1"/>
            </p:cNvSpPr>
            <p:nvPr/>
          </p:nvSpPr>
          <p:spPr bwMode="auto">
            <a:xfrm>
              <a:off x="3013" y="1426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79" name="Rectangle 303"/>
            <p:cNvSpPr>
              <a:spLocks noChangeArrowheads="1"/>
            </p:cNvSpPr>
            <p:nvPr/>
          </p:nvSpPr>
          <p:spPr bwMode="auto">
            <a:xfrm>
              <a:off x="3269" y="1186"/>
              <a:ext cx="5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80" name="Rectangle 304"/>
            <p:cNvSpPr>
              <a:spLocks noChangeArrowheads="1"/>
            </p:cNvSpPr>
            <p:nvPr/>
          </p:nvSpPr>
          <p:spPr bwMode="auto">
            <a:xfrm>
              <a:off x="3128" y="1153"/>
              <a:ext cx="5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2081" name="Freeform 305"/>
            <p:cNvSpPr>
              <a:spLocks/>
            </p:cNvSpPr>
            <p:nvPr/>
          </p:nvSpPr>
          <p:spPr bwMode="auto">
            <a:xfrm>
              <a:off x="3232" y="3307"/>
              <a:ext cx="97" cy="194"/>
            </a:xfrm>
            <a:custGeom>
              <a:avLst/>
              <a:gdLst>
                <a:gd name="T0" fmla="*/ 97 w 97"/>
                <a:gd name="T1" fmla="*/ 0 h 194"/>
                <a:gd name="T2" fmla="*/ 70 w 97"/>
                <a:gd name="T3" fmla="*/ 51 h 194"/>
                <a:gd name="T4" fmla="*/ 76 w 97"/>
                <a:gd name="T5" fmla="*/ 105 h 194"/>
                <a:gd name="T6" fmla="*/ 85 w 97"/>
                <a:gd name="T7" fmla="*/ 162 h 194"/>
                <a:gd name="T8" fmla="*/ 0 w 97"/>
                <a:gd name="T9" fmla="*/ 194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94"/>
                <a:gd name="T17" fmla="*/ 97 w 97"/>
                <a:gd name="T18" fmla="*/ 194 h 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94">
                  <a:moveTo>
                    <a:pt x="97" y="0"/>
                  </a:moveTo>
                  <a:lnTo>
                    <a:pt x="70" y="51"/>
                  </a:lnTo>
                  <a:lnTo>
                    <a:pt x="76" y="105"/>
                  </a:lnTo>
                  <a:lnTo>
                    <a:pt x="85" y="162"/>
                  </a:lnTo>
                  <a:lnTo>
                    <a:pt x="0" y="19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082" name="Rectangle 306"/>
            <p:cNvSpPr>
              <a:spLocks noChangeArrowheads="1"/>
            </p:cNvSpPr>
            <p:nvPr/>
          </p:nvSpPr>
          <p:spPr bwMode="auto">
            <a:xfrm>
              <a:off x="2453" y="850"/>
              <a:ext cx="9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V</a:t>
              </a:r>
              <a:endParaRPr lang="es-ES_tradnl" sz="2400">
                <a:latin typeface="Times New Roman" pitchFamily="18" charset="0"/>
              </a:endParaRPr>
            </a:p>
          </p:txBody>
        </p:sp>
      </p:grpSp>
      <p:sp>
        <p:nvSpPr>
          <p:cNvPr id="31748" name="Rectangle 307"/>
          <p:cNvSpPr>
            <a:spLocks noChangeArrowheads="1"/>
          </p:cNvSpPr>
          <p:nvPr/>
        </p:nvSpPr>
        <p:spPr bwMode="auto">
          <a:xfrm>
            <a:off x="6659563" y="4868863"/>
            <a:ext cx="2160587" cy="865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97268" name="Text Box 308"/>
          <p:cNvSpPr txBox="1">
            <a:spLocks noChangeArrowheads="1"/>
          </p:cNvSpPr>
          <p:nvPr/>
        </p:nvSpPr>
        <p:spPr bwMode="auto">
          <a:xfrm>
            <a:off x="7110413" y="443865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Simbología  </a:t>
            </a:r>
            <a:endParaRPr lang="es-ES" sz="12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750" name="Text Box 309"/>
          <p:cNvSpPr txBox="1">
            <a:spLocks noChangeArrowheads="1"/>
          </p:cNvSpPr>
          <p:nvPr/>
        </p:nvSpPr>
        <p:spPr bwMode="auto">
          <a:xfrm>
            <a:off x="6948488" y="5157788"/>
            <a:ext cx="1655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MX" sz="900"/>
              <a:t>21 PACIENTES MENORES DE 5 AÑOS CON TB</a:t>
            </a:r>
            <a:endParaRPr lang="es-ES" sz="900"/>
          </a:p>
        </p:txBody>
      </p:sp>
      <p:sp>
        <p:nvSpPr>
          <p:cNvPr id="31751" name="Oval 310"/>
          <p:cNvSpPr>
            <a:spLocks noChangeArrowheads="1"/>
          </p:cNvSpPr>
          <p:nvPr/>
        </p:nvSpPr>
        <p:spPr bwMode="auto">
          <a:xfrm>
            <a:off x="6732588" y="5157788"/>
            <a:ext cx="215900" cy="2651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52" name="Oval 311"/>
          <p:cNvSpPr>
            <a:spLocks noChangeArrowheads="1"/>
          </p:cNvSpPr>
          <p:nvPr/>
        </p:nvSpPr>
        <p:spPr bwMode="auto">
          <a:xfrm>
            <a:off x="5724525" y="5589588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53" name="Oval 312"/>
          <p:cNvSpPr>
            <a:spLocks noChangeArrowheads="1"/>
          </p:cNvSpPr>
          <p:nvPr/>
        </p:nvSpPr>
        <p:spPr bwMode="auto">
          <a:xfrm>
            <a:off x="5397500" y="5791200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54" name="Oval 313"/>
          <p:cNvSpPr>
            <a:spLocks noChangeArrowheads="1"/>
          </p:cNvSpPr>
          <p:nvPr/>
        </p:nvSpPr>
        <p:spPr bwMode="auto">
          <a:xfrm>
            <a:off x="5689600" y="6002338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55" name="Oval 314"/>
          <p:cNvSpPr>
            <a:spLocks noChangeArrowheads="1"/>
          </p:cNvSpPr>
          <p:nvPr/>
        </p:nvSpPr>
        <p:spPr bwMode="auto">
          <a:xfrm>
            <a:off x="5508625" y="5300663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56" name="Oval 315"/>
          <p:cNvSpPr>
            <a:spLocks noChangeArrowheads="1"/>
          </p:cNvSpPr>
          <p:nvPr/>
        </p:nvSpPr>
        <p:spPr bwMode="auto">
          <a:xfrm>
            <a:off x="5364163" y="5516563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57" name="Oval 316"/>
          <p:cNvSpPr>
            <a:spLocks noChangeArrowheads="1"/>
          </p:cNvSpPr>
          <p:nvPr/>
        </p:nvSpPr>
        <p:spPr bwMode="auto">
          <a:xfrm>
            <a:off x="5292725" y="5734050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58" name="Oval 317"/>
          <p:cNvSpPr>
            <a:spLocks noChangeArrowheads="1"/>
          </p:cNvSpPr>
          <p:nvPr/>
        </p:nvSpPr>
        <p:spPr bwMode="auto">
          <a:xfrm>
            <a:off x="5580063" y="6021388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59" name="Oval 318"/>
          <p:cNvSpPr>
            <a:spLocks noChangeArrowheads="1"/>
          </p:cNvSpPr>
          <p:nvPr/>
        </p:nvSpPr>
        <p:spPr bwMode="auto">
          <a:xfrm>
            <a:off x="4859338" y="5373688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60" name="Oval 319"/>
          <p:cNvSpPr>
            <a:spLocks noChangeArrowheads="1"/>
          </p:cNvSpPr>
          <p:nvPr/>
        </p:nvSpPr>
        <p:spPr bwMode="auto">
          <a:xfrm>
            <a:off x="5076825" y="5157788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61" name="Oval 320"/>
          <p:cNvSpPr>
            <a:spLocks noChangeArrowheads="1"/>
          </p:cNvSpPr>
          <p:nvPr/>
        </p:nvSpPr>
        <p:spPr bwMode="auto">
          <a:xfrm>
            <a:off x="5494338" y="5530850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62" name="Oval 321"/>
          <p:cNvSpPr>
            <a:spLocks noChangeArrowheads="1"/>
          </p:cNvSpPr>
          <p:nvPr/>
        </p:nvSpPr>
        <p:spPr bwMode="auto">
          <a:xfrm>
            <a:off x="5651500" y="5373688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63" name="Oval 322"/>
          <p:cNvSpPr>
            <a:spLocks noChangeArrowheads="1"/>
          </p:cNvSpPr>
          <p:nvPr/>
        </p:nvSpPr>
        <p:spPr bwMode="auto">
          <a:xfrm>
            <a:off x="5724525" y="3357563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64" name="Oval 323"/>
          <p:cNvSpPr>
            <a:spLocks noChangeArrowheads="1"/>
          </p:cNvSpPr>
          <p:nvPr/>
        </p:nvSpPr>
        <p:spPr bwMode="auto">
          <a:xfrm flipH="1" flipV="1">
            <a:off x="4356100" y="1557338"/>
            <a:ext cx="71438" cy="71437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65" name="Oval 324"/>
          <p:cNvSpPr>
            <a:spLocks noChangeArrowheads="1"/>
          </p:cNvSpPr>
          <p:nvPr/>
        </p:nvSpPr>
        <p:spPr bwMode="auto">
          <a:xfrm>
            <a:off x="6372225" y="2997200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66" name="Oval 325"/>
          <p:cNvSpPr>
            <a:spLocks noChangeArrowheads="1"/>
          </p:cNvSpPr>
          <p:nvPr/>
        </p:nvSpPr>
        <p:spPr bwMode="auto">
          <a:xfrm flipH="1" flipV="1">
            <a:off x="5364163" y="2401888"/>
            <a:ext cx="71437" cy="71437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67" name="Oval 326"/>
          <p:cNvSpPr>
            <a:spLocks noChangeArrowheads="1"/>
          </p:cNvSpPr>
          <p:nvPr/>
        </p:nvSpPr>
        <p:spPr bwMode="auto">
          <a:xfrm>
            <a:off x="6659563" y="2997200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68" name="Oval 327"/>
          <p:cNvSpPr>
            <a:spLocks noChangeArrowheads="1"/>
          </p:cNvSpPr>
          <p:nvPr/>
        </p:nvSpPr>
        <p:spPr bwMode="auto">
          <a:xfrm>
            <a:off x="6804025" y="3141663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69" name="Oval 328"/>
          <p:cNvSpPr>
            <a:spLocks noChangeArrowheads="1"/>
          </p:cNvSpPr>
          <p:nvPr/>
        </p:nvSpPr>
        <p:spPr bwMode="auto">
          <a:xfrm>
            <a:off x="6084888" y="2205038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70" name="Oval 329"/>
          <p:cNvSpPr>
            <a:spLocks noChangeArrowheads="1"/>
          </p:cNvSpPr>
          <p:nvPr/>
        </p:nvSpPr>
        <p:spPr bwMode="auto">
          <a:xfrm flipH="1" flipV="1">
            <a:off x="5219700" y="1773238"/>
            <a:ext cx="71438" cy="71437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71" name="Oval 330"/>
          <p:cNvSpPr>
            <a:spLocks noChangeArrowheads="1"/>
          </p:cNvSpPr>
          <p:nvPr/>
        </p:nvSpPr>
        <p:spPr bwMode="auto">
          <a:xfrm flipH="1" flipV="1">
            <a:off x="5588000" y="1989138"/>
            <a:ext cx="71438" cy="71437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72" name="Oval 331"/>
          <p:cNvSpPr>
            <a:spLocks noChangeArrowheads="1"/>
          </p:cNvSpPr>
          <p:nvPr/>
        </p:nvSpPr>
        <p:spPr bwMode="auto">
          <a:xfrm>
            <a:off x="4211638" y="2924175"/>
            <a:ext cx="73025" cy="730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773" name="Text Box 332"/>
          <p:cNvSpPr txBox="1">
            <a:spLocks noChangeArrowheads="1"/>
          </p:cNvSpPr>
          <p:nvPr/>
        </p:nvSpPr>
        <p:spPr bwMode="auto">
          <a:xfrm>
            <a:off x="323850" y="4941888"/>
            <a:ext cx="10795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MX" sz="800"/>
              <a:t>I TUXTAL GTZ</a:t>
            </a:r>
          </a:p>
          <a:p>
            <a:pPr eaLnBrk="0" hangingPunct="0">
              <a:spcBef>
                <a:spcPct val="50000"/>
              </a:spcBef>
            </a:pPr>
            <a:r>
              <a:rPr lang="es-MX" sz="800"/>
              <a:t>III COMITAN</a:t>
            </a:r>
          </a:p>
          <a:p>
            <a:pPr eaLnBrk="0" hangingPunct="0">
              <a:spcBef>
                <a:spcPct val="50000"/>
              </a:spcBef>
            </a:pPr>
            <a:r>
              <a:rPr lang="es-MX" sz="800"/>
              <a:t>V PICHUCALCO</a:t>
            </a:r>
          </a:p>
          <a:p>
            <a:pPr eaLnBrk="0" hangingPunct="0">
              <a:spcBef>
                <a:spcPct val="50000"/>
              </a:spcBef>
            </a:pPr>
            <a:r>
              <a:rPr lang="es-MX" sz="800"/>
              <a:t>VI PALENQUE</a:t>
            </a:r>
          </a:p>
          <a:p>
            <a:pPr eaLnBrk="0" hangingPunct="0">
              <a:spcBef>
                <a:spcPct val="50000"/>
              </a:spcBef>
            </a:pPr>
            <a:r>
              <a:rPr lang="es-MX" sz="800"/>
              <a:t>VII TAPACHULA</a:t>
            </a:r>
          </a:p>
          <a:p>
            <a:pPr eaLnBrk="0" hangingPunct="0">
              <a:spcBef>
                <a:spcPct val="50000"/>
              </a:spcBef>
            </a:pPr>
            <a:r>
              <a:rPr lang="es-MX" sz="800"/>
              <a:t>IX OCOSINGO</a:t>
            </a:r>
            <a:endParaRPr lang="es-ES" sz="800"/>
          </a:p>
        </p:txBody>
      </p:sp>
      <p:sp>
        <p:nvSpPr>
          <p:cNvPr id="31774" name="Rectangle 333"/>
          <p:cNvSpPr>
            <a:spLocks noChangeArrowheads="1"/>
          </p:cNvSpPr>
          <p:nvPr/>
        </p:nvSpPr>
        <p:spPr bwMode="auto">
          <a:xfrm>
            <a:off x="250825" y="6453188"/>
            <a:ext cx="4867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1200" b="1"/>
              <a:t>FUENTE: SINAVE/PLATAFORMA ÚNICA DE TUBERCULOSIS. 2007.</a:t>
            </a:r>
            <a:endParaRPr lang="es-ES_tradnl" sz="1200">
              <a:latin typeface="Times New Roman" pitchFamily="18" charset="0"/>
            </a:endParaRPr>
          </a:p>
        </p:txBody>
      </p:sp>
      <p:grpSp>
        <p:nvGrpSpPr>
          <p:cNvPr id="31775" name="Group 334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31776" name="Picture 335" descr="logosaludMx"/>
            <p:cNvPicPr>
              <a:picLocks noChangeAspect="1" noChangeArrowheads="1"/>
            </p:cNvPicPr>
            <p:nvPr/>
          </p:nvPicPr>
          <p:blipFill>
            <a:blip r:embed="rId2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7" name="Line 336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337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1779" name="Picture 338" descr="escudo nuev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4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32842" name="Picture 5" descr="logosaludMx"/>
            <p:cNvPicPr>
              <a:picLocks noChangeAspect="1" noChangeArrowheads="1"/>
            </p:cNvPicPr>
            <p:nvPr/>
          </p:nvPicPr>
          <p:blipFill>
            <a:blip r:embed="rId2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43" name="Line 6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Line 7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2845" name="Picture 8" descr="escudo nuev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1" name="AutoShape 10"/>
          <p:cNvSpPr>
            <a:spLocks noChangeAspect="1" noChangeArrowheads="1" noTextEdit="1"/>
          </p:cNvSpPr>
          <p:nvPr/>
        </p:nvSpPr>
        <p:spPr bwMode="auto">
          <a:xfrm>
            <a:off x="1835150" y="5516563"/>
            <a:ext cx="53594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Freeform 12"/>
          <p:cNvSpPr>
            <a:spLocks/>
          </p:cNvSpPr>
          <p:nvPr/>
        </p:nvSpPr>
        <p:spPr bwMode="auto">
          <a:xfrm>
            <a:off x="2951163" y="2898775"/>
            <a:ext cx="1108075" cy="630238"/>
          </a:xfrm>
          <a:custGeom>
            <a:avLst/>
            <a:gdLst>
              <a:gd name="T0" fmla="*/ 2147483647 w 2784"/>
              <a:gd name="T1" fmla="*/ 0 h 981"/>
              <a:gd name="T2" fmla="*/ 2147483647 w 2784"/>
              <a:gd name="T3" fmla="*/ 2147483647 h 981"/>
              <a:gd name="T4" fmla="*/ 0 w 2784"/>
              <a:gd name="T5" fmla="*/ 2147483647 h 981"/>
              <a:gd name="T6" fmla="*/ 0 w 2784"/>
              <a:gd name="T7" fmla="*/ 2147483647 h 981"/>
              <a:gd name="T8" fmla="*/ 2147483647 w 2784"/>
              <a:gd name="T9" fmla="*/ 0 h 9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981"/>
              <a:gd name="T17" fmla="*/ 2784 w 2784"/>
              <a:gd name="T18" fmla="*/ 981 h 9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981">
                <a:moveTo>
                  <a:pt x="2784" y="0"/>
                </a:moveTo>
                <a:lnTo>
                  <a:pt x="2784" y="431"/>
                </a:lnTo>
                <a:lnTo>
                  <a:pt x="0" y="981"/>
                </a:lnTo>
                <a:lnTo>
                  <a:pt x="0" y="550"/>
                </a:lnTo>
                <a:lnTo>
                  <a:pt x="2784" y="0"/>
                </a:lnTo>
                <a:close/>
              </a:path>
            </a:pathLst>
          </a:custGeom>
          <a:solidFill>
            <a:srgbClr val="7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73" name="Freeform 13"/>
          <p:cNvSpPr>
            <a:spLocks/>
          </p:cNvSpPr>
          <p:nvPr/>
        </p:nvSpPr>
        <p:spPr bwMode="auto">
          <a:xfrm>
            <a:off x="2951163" y="2898775"/>
            <a:ext cx="1108075" cy="630238"/>
          </a:xfrm>
          <a:custGeom>
            <a:avLst/>
            <a:gdLst>
              <a:gd name="T0" fmla="*/ 2147483647 w 2784"/>
              <a:gd name="T1" fmla="*/ 0 h 981"/>
              <a:gd name="T2" fmla="*/ 2147483647 w 2784"/>
              <a:gd name="T3" fmla="*/ 2147483647 h 981"/>
              <a:gd name="T4" fmla="*/ 0 w 2784"/>
              <a:gd name="T5" fmla="*/ 2147483647 h 981"/>
              <a:gd name="T6" fmla="*/ 0 w 2784"/>
              <a:gd name="T7" fmla="*/ 2147483647 h 981"/>
              <a:gd name="T8" fmla="*/ 2147483647 w 2784"/>
              <a:gd name="T9" fmla="*/ 0 h 9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981"/>
              <a:gd name="T17" fmla="*/ 2784 w 2784"/>
              <a:gd name="T18" fmla="*/ 981 h 9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981">
                <a:moveTo>
                  <a:pt x="2784" y="0"/>
                </a:moveTo>
                <a:lnTo>
                  <a:pt x="2784" y="431"/>
                </a:lnTo>
                <a:lnTo>
                  <a:pt x="0" y="981"/>
                </a:lnTo>
                <a:lnTo>
                  <a:pt x="0" y="550"/>
                </a:lnTo>
                <a:lnTo>
                  <a:pt x="278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74" name="Freeform 14"/>
          <p:cNvSpPr>
            <a:spLocks/>
          </p:cNvSpPr>
          <p:nvPr/>
        </p:nvSpPr>
        <p:spPr bwMode="auto">
          <a:xfrm>
            <a:off x="3065463" y="3251200"/>
            <a:ext cx="1109662" cy="625475"/>
          </a:xfrm>
          <a:custGeom>
            <a:avLst/>
            <a:gdLst>
              <a:gd name="T0" fmla="*/ 2147483647 w 2785"/>
              <a:gd name="T1" fmla="*/ 2147483647 h 978"/>
              <a:gd name="T2" fmla="*/ 2147483647 w 2785"/>
              <a:gd name="T3" fmla="*/ 2147483647 h 978"/>
              <a:gd name="T4" fmla="*/ 0 w 2785"/>
              <a:gd name="T5" fmla="*/ 2147483647 h 978"/>
              <a:gd name="T6" fmla="*/ 0 w 2785"/>
              <a:gd name="T7" fmla="*/ 0 h 978"/>
              <a:gd name="T8" fmla="*/ 2147483647 w 2785"/>
              <a:gd name="T9" fmla="*/ 2147483647 h 9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5"/>
              <a:gd name="T16" fmla="*/ 0 h 978"/>
              <a:gd name="T17" fmla="*/ 2785 w 2785"/>
              <a:gd name="T18" fmla="*/ 978 h 9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5" h="978">
                <a:moveTo>
                  <a:pt x="2785" y="547"/>
                </a:moveTo>
                <a:lnTo>
                  <a:pt x="2785" y="978"/>
                </a:lnTo>
                <a:lnTo>
                  <a:pt x="0" y="431"/>
                </a:lnTo>
                <a:lnTo>
                  <a:pt x="0" y="0"/>
                </a:lnTo>
                <a:lnTo>
                  <a:pt x="2785" y="547"/>
                </a:lnTo>
                <a:close/>
              </a:path>
            </a:pathLst>
          </a:custGeom>
          <a:solidFill>
            <a:srgbClr val="2020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75" name="Freeform 15"/>
          <p:cNvSpPr>
            <a:spLocks/>
          </p:cNvSpPr>
          <p:nvPr/>
        </p:nvSpPr>
        <p:spPr bwMode="auto">
          <a:xfrm>
            <a:off x="3065463" y="3251200"/>
            <a:ext cx="1109662" cy="625475"/>
          </a:xfrm>
          <a:custGeom>
            <a:avLst/>
            <a:gdLst>
              <a:gd name="T0" fmla="*/ 2147483647 w 2785"/>
              <a:gd name="T1" fmla="*/ 2147483647 h 978"/>
              <a:gd name="T2" fmla="*/ 2147483647 w 2785"/>
              <a:gd name="T3" fmla="*/ 2147483647 h 978"/>
              <a:gd name="T4" fmla="*/ 0 w 2785"/>
              <a:gd name="T5" fmla="*/ 2147483647 h 978"/>
              <a:gd name="T6" fmla="*/ 0 w 2785"/>
              <a:gd name="T7" fmla="*/ 0 h 978"/>
              <a:gd name="T8" fmla="*/ 2147483647 w 2785"/>
              <a:gd name="T9" fmla="*/ 2147483647 h 9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5"/>
              <a:gd name="T16" fmla="*/ 0 h 978"/>
              <a:gd name="T17" fmla="*/ 2785 w 2785"/>
              <a:gd name="T18" fmla="*/ 978 h 9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5" h="978">
                <a:moveTo>
                  <a:pt x="2785" y="547"/>
                </a:moveTo>
                <a:lnTo>
                  <a:pt x="2785" y="978"/>
                </a:lnTo>
                <a:lnTo>
                  <a:pt x="0" y="431"/>
                </a:lnTo>
                <a:lnTo>
                  <a:pt x="0" y="0"/>
                </a:lnTo>
                <a:lnTo>
                  <a:pt x="2785" y="54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76" name="Freeform 16"/>
          <p:cNvSpPr>
            <a:spLocks/>
          </p:cNvSpPr>
          <p:nvPr/>
        </p:nvSpPr>
        <p:spPr bwMode="auto">
          <a:xfrm>
            <a:off x="4171950" y="3251200"/>
            <a:ext cx="38100" cy="635000"/>
          </a:xfrm>
          <a:custGeom>
            <a:avLst/>
            <a:gdLst>
              <a:gd name="T0" fmla="*/ 0 w 99"/>
              <a:gd name="T1" fmla="*/ 2147483647 h 994"/>
              <a:gd name="T2" fmla="*/ 2147483647 w 99"/>
              <a:gd name="T3" fmla="*/ 2147483647 h 994"/>
              <a:gd name="T4" fmla="*/ 2147483647 w 99"/>
              <a:gd name="T5" fmla="*/ 2147483647 h 994"/>
              <a:gd name="T6" fmla="*/ 2147483647 w 99"/>
              <a:gd name="T7" fmla="*/ 2147483647 h 994"/>
              <a:gd name="T8" fmla="*/ 2147483647 w 99"/>
              <a:gd name="T9" fmla="*/ 0 h 994"/>
              <a:gd name="T10" fmla="*/ 2147483647 w 99"/>
              <a:gd name="T11" fmla="*/ 2147483647 h 994"/>
              <a:gd name="T12" fmla="*/ 2147483647 w 99"/>
              <a:gd name="T13" fmla="*/ 2147483647 h 994"/>
              <a:gd name="T14" fmla="*/ 2147483647 w 99"/>
              <a:gd name="T15" fmla="*/ 2147483647 h 994"/>
              <a:gd name="T16" fmla="*/ 2147483647 w 99"/>
              <a:gd name="T17" fmla="*/ 2147483647 h 994"/>
              <a:gd name="T18" fmla="*/ 0 w 99"/>
              <a:gd name="T19" fmla="*/ 2147483647 h 994"/>
              <a:gd name="T20" fmla="*/ 0 w 99"/>
              <a:gd name="T21" fmla="*/ 2147483647 h 9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9"/>
              <a:gd name="T34" fmla="*/ 0 h 994"/>
              <a:gd name="T35" fmla="*/ 99 w 99"/>
              <a:gd name="T36" fmla="*/ 994 h 9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9" h="994">
                <a:moveTo>
                  <a:pt x="0" y="563"/>
                </a:moveTo>
                <a:lnTo>
                  <a:pt x="42" y="426"/>
                </a:lnTo>
                <a:lnTo>
                  <a:pt x="73" y="287"/>
                </a:lnTo>
                <a:lnTo>
                  <a:pt x="92" y="144"/>
                </a:lnTo>
                <a:lnTo>
                  <a:pt x="99" y="0"/>
                </a:lnTo>
                <a:lnTo>
                  <a:pt x="99" y="431"/>
                </a:lnTo>
                <a:lnTo>
                  <a:pt x="92" y="575"/>
                </a:lnTo>
                <a:lnTo>
                  <a:pt x="73" y="717"/>
                </a:lnTo>
                <a:lnTo>
                  <a:pt x="42" y="857"/>
                </a:lnTo>
                <a:lnTo>
                  <a:pt x="0" y="994"/>
                </a:lnTo>
                <a:lnTo>
                  <a:pt x="0" y="563"/>
                </a:lnTo>
                <a:close/>
              </a:path>
            </a:pathLst>
          </a:custGeom>
          <a:solidFill>
            <a:srgbClr val="2020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77" name="Freeform 17"/>
          <p:cNvSpPr>
            <a:spLocks/>
          </p:cNvSpPr>
          <p:nvPr/>
        </p:nvSpPr>
        <p:spPr bwMode="auto">
          <a:xfrm>
            <a:off x="4171950" y="3251200"/>
            <a:ext cx="38100" cy="635000"/>
          </a:xfrm>
          <a:custGeom>
            <a:avLst/>
            <a:gdLst>
              <a:gd name="T0" fmla="*/ 0 w 99"/>
              <a:gd name="T1" fmla="*/ 2147483647 h 994"/>
              <a:gd name="T2" fmla="*/ 2147483647 w 99"/>
              <a:gd name="T3" fmla="*/ 2147483647 h 994"/>
              <a:gd name="T4" fmla="*/ 2147483647 w 99"/>
              <a:gd name="T5" fmla="*/ 2147483647 h 994"/>
              <a:gd name="T6" fmla="*/ 2147483647 w 99"/>
              <a:gd name="T7" fmla="*/ 2147483647 h 994"/>
              <a:gd name="T8" fmla="*/ 2147483647 w 99"/>
              <a:gd name="T9" fmla="*/ 0 h 994"/>
              <a:gd name="T10" fmla="*/ 2147483647 w 99"/>
              <a:gd name="T11" fmla="*/ 2147483647 h 994"/>
              <a:gd name="T12" fmla="*/ 2147483647 w 99"/>
              <a:gd name="T13" fmla="*/ 2147483647 h 994"/>
              <a:gd name="T14" fmla="*/ 2147483647 w 99"/>
              <a:gd name="T15" fmla="*/ 2147483647 h 994"/>
              <a:gd name="T16" fmla="*/ 2147483647 w 99"/>
              <a:gd name="T17" fmla="*/ 2147483647 h 994"/>
              <a:gd name="T18" fmla="*/ 0 w 99"/>
              <a:gd name="T19" fmla="*/ 2147483647 h 994"/>
              <a:gd name="T20" fmla="*/ 0 w 99"/>
              <a:gd name="T21" fmla="*/ 2147483647 h 9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9"/>
              <a:gd name="T34" fmla="*/ 0 h 994"/>
              <a:gd name="T35" fmla="*/ 99 w 99"/>
              <a:gd name="T36" fmla="*/ 994 h 9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9" h="994">
                <a:moveTo>
                  <a:pt x="0" y="563"/>
                </a:moveTo>
                <a:lnTo>
                  <a:pt x="42" y="426"/>
                </a:lnTo>
                <a:lnTo>
                  <a:pt x="73" y="287"/>
                </a:lnTo>
                <a:lnTo>
                  <a:pt x="92" y="144"/>
                </a:lnTo>
                <a:lnTo>
                  <a:pt x="99" y="0"/>
                </a:lnTo>
                <a:lnTo>
                  <a:pt x="99" y="431"/>
                </a:lnTo>
                <a:lnTo>
                  <a:pt x="92" y="575"/>
                </a:lnTo>
                <a:lnTo>
                  <a:pt x="73" y="717"/>
                </a:lnTo>
                <a:lnTo>
                  <a:pt x="42" y="857"/>
                </a:lnTo>
                <a:lnTo>
                  <a:pt x="0" y="994"/>
                </a:lnTo>
                <a:lnTo>
                  <a:pt x="0" y="5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78" name="Freeform 18"/>
          <p:cNvSpPr>
            <a:spLocks/>
          </p:cNvSpPr>
          <p:nvPr/>
        </p:nvSpPr>
        <p:spPr bwMode="auto">
          <a:xfrm>
            <a:off x="1806575" y="3251200"/>
            <a:ext cx="2251075" cy="1655763"/>
          </a:xfrm>
          <a:custGeom>
            <a:avLst/>
            <a:gdLst>
              <a:gd name="T0" fmla="*/ 2147483647 w 5656"/>
              <a:gd name="T1" fmla="*/ 2147483647 h 2589"/>
              <a:gd name="T2" fmla="*/ 2147483647 w 5656"/>
              <a:gd name="T3" fmla="*/ 2147483647 h 2589"/>
              <a:gd name="T4" fmla="*/ 2147483647 w 5656"/>
              <a:gd name="T5" fmla="*/ 2147483647 h 2589"/>
              <a:gd name="T6" fmla="*/ 2147483647 w 5656"/>
              <a:gd name="T7" fmla="*/ 2147483647 h 2589"/>
              <a:gd name="T8" fmla="*/ 2147483647 w 5656"/>
              <a:gd name="T9" fmla="*/ 2147483647 h 2589"/>
              <a:gd name="T10" fmla="*/ 2147483647 w 5656"/>
              <a:gd name="T11" fmla="*/ 2147483647 h 2589"/>
              <a:gd name="T12" fmla="*/ 2147483647 w 5656"/>
              <a:gd name="T13" fmla="*/ 2147483647 h 2589"/>
              <a:gd name="T14" fmla="*/ 2147483647 w 5656"/>
              <a:gd name="T15" fmla="*/ 2147483647 h 2589"/>
              <a:gd name="T16" fmla="*/ 2147483647 w 5656"/>
              <a:gd name="T17" fmla="*/ 2147483647 h 2589"/>
              <a:gd name="T18" fmla="*/ 2147483647 w 5656"/>
              <a:gd name="T19" fmla="*/ 2147483647 h 2589"/>
              <a:gd name="T20" fmla="*/ 2147483647 w 5656"/>
              <a:gd name="T21" fmla="*/ 2147483647 h 2589"/>
              <a:gd name="T22" fmla="*/ 2147483647 w 5656"/>
              <a:gd name="T23" fmla="*/ 2147483647 h 2589"/>
              <a:gd name="T24" fmla="*/ 2147483647 w 5656"/>
              <a:gd name="T25" fmla="*/ 2147483647 h 2589"/>
              <a:gd name="T26" fmla="*/ 2147483647 w 5656"/>
              <a:gd name="T27" fmla="*/ 2147483647 h 2589"/>
              <a:gd name="T28" fmla="*/ 2147483647 w 5656"/>
              <a:gd name="T29" fmla="*/ 2147483647 h 2589"/>
              <a:gd name="T30" fmla="*/ 882616512 w 5656"/>
              <a:gd name="T31" fmla="*/ 2147483647 h 2589"/>
              <a:gd name="T32" fmla="*/ 0 w 5656"/>
              <a:gd name="T33" fmla="*/ 2147483647 h 2589"/>
              <a:gd name="T34" fmla="*/ 2147483647 w 5656"/>
              <a:gd name="T35" fmla="*/ 2147483647 h 2589"/>
              <a:gd name="T36" fmla="*/ 2147483647 w 5656"/>
              <a:gd name="T37" fmla="*/ 2147483647 h 2589"/>
              <a:gd name="T38" fmla="*/ 2147483647 w 5656"/>
              <a:gd name="T39" fmla="*/ 2147483647 h 2589"/>
              <a:gd name="T40" fmla="*/ 2147483647 w 5656"/>
              <a:gd name="T41" fmla="*/ 2147483647 h 2589"/>
              <a:gd name="T42" fmla="*/ 2147483647 w 5656"/>
              <a:gd name="T43" fmla="*/ 2147483647 h 2589"/>
              <a:gd name="T44" fmla="*/ 2147483647 w 5656"/>
              <a:gd name="T45" fmla="*/ 2147483647 h 2589"/>
              <a:gd name="T46" fmla="*/ 2147483647 w 5656"/>
              <a:gd name="T47" fmla="*/ 2147483647 h 2589"/>
              <a:gd name="T48" fmla="*/ 2147483647 w 5656"/>
              <a:gd name="T49" fmla="*/ 2147483647 h 2589"/>
              <a:gd name="T50" fmla="*/ 2147483647 w 5656"/>
              <a:gd name="T51" fmla="*/ 2147483647 h 2589"/>
              <a:gd name="T52" fmla="*/ 2147483647 w 5656"/>
              <a:gd name="T53" fmla="*/ 2147483647 h 2589"/>
              <a:gd name="T54" fmla="*/ 2147483647 w 5656"/>
              <a:gd name="T55" fmla="*/ 2147483647 h 2589"/>
              <a:gd name="T56" fmla="*/ 2147483647 w 5656"/>
              <a:gd name="T57" fmla="*/ 2147483647 h 2589"/>
              <a:gd name="T58" fmla="*/ 2147483647 w 5656"/>
              <a:gd name="T59" fmla="*/ 2147483647 h 2589"/>
              <a:gd name="T60" fmla="*/ 2147483647 w 5656"/>
              <a:gd name="T61" fmla="*/ 2147483647 h 2589"/>
              <a:gd name="T62" fmla="*/ 2147483647 w 5656"/>
              <a:gd name="T63" fmla="*/ 2147483647 h 2589"/>
              <a:gd name="T64" fmla="*/ 2147483647 w 5656"/>
              <a:gd name="T65" fmla="*/ 2147483647 h 25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56"/>
              <a:gd name="T100" fmla="*/ 0 h 2589"/>
              <a:gd name="T101" fmla="*/ 5656 w 5656"/>
              <a:gd name="T102" fmla="*/ 2589 h 25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56" h="2589">
                <a:moveTo>
                  <a:pt x="5656" y="563"/>
                </a:moveTo>
                <a:lnTo>
                  <a:pt x="5585" y="732"/>
                </a:lnTo>
                <a:lnTo>
                  <a:pt x="5496" y="895"/>
                </a:lnTo>
                <a:lnTo>
                  <a:pt x="5391" y="1052"/>
                </a:lnTo>
                <a:lnTo>
                  <a:pt x="5269" y="1199"/>
                </a:lnTo>
                <a:lnTo>
                  <a:pt x="5132" y="1340"/>
                </a:lnTo>
                <a:lnTo>
                  <a:pt x="4981" y="1471"/>
                </a:lnTo>
                <a:lnTo>
                  <a:pt x="4818" y="1594"/>
                </a:lnTo>
                <a:lnTo>
                  <a:pt x="4641" y="1705"/>
                </a:lnTo>
                <a:lnTo>
                  <a:pt x="4453" y="1806"/>
                </a:lnTo>
                <a:lnTo>
                  <a:pt x="4254" y="1895"/>
                </a:lnTo>
                <a:lnTo>
                  <a:pt x="4044" y="1974"/>
                </a:lnTo>
                <a:lnTo>
                  <a:pt x="3825" y="2038"/>
                </a:lnTo>
                <a:lnTo>
                  <a:pt x="3598" y="2089"/>
                </a:lnTo>
                <a:lnTo>
                  <a:pt x="3365" y="2127"/>
                </a:lnTo>
                <a:lnTo>
                  <a:pt x="3123" y="2150"/>
                </a:lnTo>
                <a:lnTo>
                  <a:pt x="2877" y="2158"/>
                </a:lnTo>
                <a:lnTo>
                  <a:pt x="2582" y="2147"/>
                </a:lnTo>
                <a:lnTo>
                  <a:pt x="2297" y="2114"/>
                </a:lnTo>
                <a:lnTo>
                  <a:pt x="2021" y="2061"/>
                </a:lnTo>
                <a:lnTo>
                  <a:pt x="1756" y="1988"/>
                </a:lnTo>
                <a:lnTo>
                  <a:pt x="1505" y="1898"/>
                </a:lnTo>
                <a:lnTo>
                  <a:pt x="1267" y="1789"/>
                </a:lnTo>
                <a:lnTo>
                  <a:pt x="1046" y="1665"/>
                </a:lnTo>
                <a:lnTo>
                  <a:pt x="842" y="1526"/>
                </a:lnTo>
                <a:lnTo>
                  <a:pt x="656" y="1373"/>
                </a:lnTo>
                <a:lnTo>
                  <a:pt x="490" y="1206"/>
                </a:lnTo>
                <a:lnTo>
                  <a:pt x="347" y="1028"/>
                </a:lnTo>
                <a:lnTo>
                  <a:pt x="225" y="840"/>
                </a:lnTo>
                <a:lnTo>
                  <a:pt x="129" y="641"/>
                </a:lnTo>
                <a:lnTo>
                  <a:pt x="57" y="434"/>
                </a:lnTo>
                <a:lnTo>
                  <a:pt x="14" y="220"/>
                </a:lnTo>
                <a:lnTo>
                  <a:pt x="0" y="0"/>
                </a:lnTo>
                <a:lnTo>
                  <a:pt x="0" y="431"/>
                </a:lnTo>
                <a:lnTo>
                  <a:pt x="14" y="651"/>
                </a:lnTo>
                <a:lnTo>
                  <a:pt x="57" y="865"/>
                </a:lnTo>
                <a:lnTo>
                  <a:pt x="129" y="1072"/>
                </a:lnTo>
                <a:lnTo>
                  <a:pt x="225" y="1271"/>
                </a:lnTo>
                <a:lnTo>
                  <a:pt x="347" y="1459"/>
                </a:lnTo>
                <a:lnTo>
                  <a:pt x="490" y="1637"/>
                </a:lnTo>
                <a:lnTo>
                  <a:pt x="656" y="1804"/>
                </a:lnTo>
                <a:lnTo>
                  <a:pt x="842" y="1957"/>
                </a:lnTo>
                <a:lnTo>
                  <a:pt x="1046" y="2096"/>
                </a:lnTo>
                <a:lnTo>
                  <a:pt x="1267" y="2220"/>
                </a:lnTo>
                <a:lnTo>
                  <a:pt x="1505" y="2328"/>
                </a:lnTo>
                <a:lnTo>
                  <a:pt x="1756" y="2419"/>
                </a:lnTo>
                <a:lnTo>
                  <a:pt x="2021" y="2492"/>
                </a:lnTo>
                <a:lnTo>
                  <a:pt x="2297" y="2545"/>
                </a:lnTo>
                <a:lnTo>
                  <a:pt x="2582" y="2578"/>
                </a:lnTo>
                <a:lnTo>
                  <a:pt x="2877" y="2589"/>
                </a:lnTo>
                <a:lnTo>
                  <a:pt x="3123" y="2581"/>
                </a:lnTo>
                <a:lnTo>
                  <a:pt x="3365" y="2558"/>
                </a:lnTo>
                <a:lnTo>
                  <a:pt x="3598" y="2520"/>
                </a:lnTo>
                <a:lnTo>
                  <a:pt x="3825" y="2469"/>
                </a:lnTo>
                <a:lnTo>
                  <a:pt x="4044" y="2404"/>
                </a:lnTo>
                <a:lnTo>
                  <a:pt x="4254" y="2326"/>
                </a:lnTo>
                <a:lnTo>
                  <a:pt x="4453" y="2237"/>
                </a:lnTo>
                <a:lnTo>
                  <a:pt x="4641" y="2136"/>
                </a:lnTo>
                <a:lnTo>
                  <a:pt x="4818" y="2025"/>
                </a:lnTo>
                <a:lnTo>
                  <a:pt x="4981" y="1902"/>
                </a:lnTo>
                <a:lnTo>
                  <a:pt x="5132" y="1771"/>
                </a:lnTo>
                <a:lnTo>
                  <a:pt x="5269" y="1630"/>
                </a:lnTo>
                <a:lnTo>
                  <a:pt x="5391" y="1483"/>
                </a:lnTo>
                <a:lnTo>
                  <a:pt x="5496" y="1326"/>
                </a:lnTo>
                <a:lnTo>
                  <a:pt x="5585" y="1163"/>
                </a:lnTo>
                <a:lnTo>
                  <a:pt x="5656" y="994"/>
                </a:lnTo>
                <a:lnTo>
                  <a:pt x="5656" y="563"/>
                </a:lnTo>
                <a:close/>
              </a:path>
            </a:pathLst>
          </a:custGeom>
          <a:solidFill>
            <a:srgbClr val="7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79" name="Freeform 19"/>
          <p:cNvSpPr>
            <a:spLocks/>
          </p:cNvSpPr>
          <p:nvPr/>
        </p:nvSpPr>
        <p:spPr bwMode="auto">
          <a:xfrm>
            <a:off x="1806575" y="3251200"/>
            <a:ext cx="2251075" cy="1655763"/>
          </a:xfrm>
          <a:custGeom>
            <a:avLst/>
            <a:gdLst>
              <a:gd name="T0" fmla="*/ 2147483647 w 5656"/>
              <a:gd name="T1" fmla="*/ 2147483647 h 2589"/>
              <a:gd name="T2" fmla="*/ 2147483647 w 5656"/>
              <a:gd name="T3" fmla="*/ 2147483647 h 2589"/>
              <a:gd name="T4" fmla="*/ 2147483647 w 5656"/>
              <a:gd name="T5" fmla="*/ 2147483647 h 2589"/>
              <a:gd name="T6" fmla="*/ 2147483647 w 5656"/>
              <a:gd name="T7" fmla="*/ 2147483647 h 2589"/>
              <a:gd name="T8" fmla="*/ 2147483647 w 5656"/>
              <a:gd name="T9" fmla="*/ 2147483647 h 2589"/>
              <a:gd name="T10" fmla="*/ 2147483647 w 5656"/>
              <a:gd name="T11" fmla="*/ 2147483647 h 2589"/>
              <a:gd name="T12" fmla="*/ 2147483647 w 5656"/>
              <a:gd name="T13" fmla="*/ 2147483647 h 2589"/>
              <a:gd name="T14" fmla="*/ 2147483647 w 5656"/>
              <a:gd name="T15" fmla="*/ 2147483647 h 2589"/>
              <a:gd name="T16" fmla="*/ 2147483647 w 5656"/>
              <a:gd name="T17" fmla="*/ 2147483647 h 2589"/>
              <a:gd name="T18" fmla="*/ 2147483647 w 5656"/>
              <a:gd name="T19" fmla="*/ 2147483647 h 2589"/>
              <a:gd name="T20" fmla="*/ 2147483647 w 5656"/>
              <a:gd name="T21" fmla="*/ 2147483647 h 2589"/>
              <a:gd name="T22" fmla="*/ 2147483647 w 5656"/>
              <a:gd name="T23" fmla="*/ 2147483647 h 2589"/>
              <a:gd name="T24" fmla="*/ 2147483647 w 5656"/>
              <a:gd name="T25" fmla="*/ 2147483647 h 2589"/>
              <a:gd name="T26" fmla="*/ 2147483647 w 5656"/>
              <a:gd name="T27" fmla="*/ 2147483647 h 2589"/>
              <a:gd name="T28" fmla="*/ 2147483647 w 5656"/>
              <a:gd name="T29" fmla="*/ 2147483647 h 2589"/>
              <a:gd name="T30" fmla="*/ 882616512 w 5656"/>
              <a:gd name="T31" fmla="*/ 2147483647 h 2589"/>
              <a:gd name="T32" fmla="*/ 0 w 5656"/>
              <a:gd name="T33" fmla="*/ 2147483647 h 2589"/>
              <a:gd name="T34" fmla="*/ 2147483647 w 5656"/>
              <a:gd name="T35" fmla="*/ 2147483647 h 2589"/>
              <a:gd name="T36" fmla="*/ 2147483647 w 5656"/>
              <a:gd name="T37" fmla="*/ 2147483647 h 2589"/>
              <a:gd name="T38" fmla="*/ 2147483647 w 5656"/>
              <a:gd name="T39" fmla="*/ 2147483647 h 2589"/>
              <a:gd name="T40" fmla="*/ 2147483647 w 5656"/>
              <a:gd name="T41" fmla="*/ 2147483647 h 2589"/>
              <a:gd name="T42" fmla="*/ 2147483647 w 5656"/>
              <a:gd name="T43" fmla="*/ 2147483647 h 2589"/>
              <a:gd name="T44" fmla="*/ 2147483647 w 5656"/>
              <a:gd name="T45" fmla="*/ 2147483647 h 2589"/>
              <a:gd name="T46" fmla="*/ 2147483647 w 5656"/>
              <a:gd name="T47" fmla="*/ 2147483647 h 2589"/>
              <a:gd name="T48" fmla="*/ 2147483647 w 5656"/>
              <a:gd name="T49" fmla="*/ 2147483647 h 2589"/>
              <a:gd name="T50" fmla="*/ 2147483647 w 5656"/>
              <a:gd name="T51" fmla="*/ 2147483647 h 2589"/>
              <a:gd name="T52" fmla="*/ 2147483647 w 5656"/>
              <a:gd name="T53" fmla="*/ 2147483647 h 2589"/>
              <a:gd name="T54" fmla="*/ 2147483647 w 5656"/>
              <a:gd name="T55" fmla="*/ 2147483647 h 2589"/>
              <a:gd name="T56" fmla="*/ 2147483647 w 5656"/>
              <a:gd name="T57" fmla="*/ 2147483647 h 2589"/>
              <a:gd name="T58" fmla="*/ 2147483647 w 5656"/>
              <a:gd name="T59" fmla="*/ 2147483647 h 2589"/>
              <a:gd name="T60" fmla="*/ 2147483647 w 5656"/>
              <a:gd name="T61" fmla="*/ 2147483647 h 2589"/>
              <a:gd name="T62" fmla="*/ 2147483647 w 5656"/>
              <a:gd name="T63" fmla="*/ 2147483647 h 2589"/>
              <a:gd name="T64" fmla="*/ 2147483647 w 5656"/>
              <a:gd name="T65" fmla="*/ 2147483647 h 25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56"/>
              <a:gd name="T100" fmla="*/ 0 h 2589"/>
              <a:gd name="T101" fmla="*/ 5656 w 5656"/>
              <a:gd name="T102" fmla="*/ 2589 h 25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56" h="2589">
                <a:moveTo>
                  <a:pt x="5656" y="563"/>
                </a:moveTo>
                <a:lnTo>
                  <a:pt x="5585" y="732"/>
                </a:lnTo>
                <a:lnTo>
                  <a:pt x="5496" y="895"/>
                </a:lnTo>
                <a:lnTo>
                  <a:pt x="5391" y="1052"/>
                </a:lnTo>
                <a:lnTo>
                  <a:pt x="5269" y="1199"/>
                </a:lnTo>
                <a:lnTo>
                  <a:pt x="5132" y="1340"/>
                </a:lnTo>
                <a:lnTo>
                  <a:pt x="4981" y="1471"/>
                </a:lnTo>
                <a:lnTo>
                  <a:pt x="4818" y="1594"/>
                </a:lnTo>
                <a:lnTo>
                  <a:pt x="4641" y="1705"/>
                </a:lnTo>
                <a:lnTo>
                  <a:pt x="4453" y="1806"/>
                </a:lnTo>
                <a:lnTo>
                  <a:pt x="4254" y="1895"/>
                </a:lnTo>
                <a:lnTo>
                  <a:pt x="4044" y="1974"/>
                </a:lnTo>
                <a:lnTo>
                  <a:pt x="3825" y="2038"/>
                </a:lnTo>
                <a:lnTo>
                  <a:pt x="3598" y="2089"/>
                </a:lnTo>
                <a:lnTo>
                  <a:pt x="3365" y="2127"/>
                </a:lnTo>
                <a:lnTo>
                  <a:pt x="3123" y="2150"/>
                </a:lnTo>
                <a:lnTo>
                  <a:pt x="2877" y="2158"/>
                </a:lnTo>
                <a:lnTo>
                  <a:pt x="2582" y="2147"/>
                </a:lnTo>
                <a:lnTo>
                  <a:pt x="2297" y="2114"/>
                </a:lnTo>
                <a:lnTo>
                  <a:pt x="2021" y="2061"/>
                </a:lnTo>
                <a:lnTo>
                  <a:pt x="1756" y="1988"/>
                </a:lnTo>
                <a:lnTo>
                  <a:pt x="1505" y="1898"/>
                </a:lnTo>
                <a:lnTo>
                  <a:pt x="1267" y="1789"/>
                </a:lnTo>
                <a:lnTo>
                  <a:pt x="1046" y="1665"/>
                </a:lnTo>
                <a:lnTo>
                  <a:pt x="842" y="1526"/>
                </a:lnTo>
                <a:lnTo>
                  <a:pt x="656" y="1373"/>
                </a:lnTo>
                <a:lnTo>
                  <a:pt x="490" y="1206"/>
                </a:lnTo>
                <a:lnTo>
                  <a:pt x="347" y="1028"/>
                </a:lnTo>
                <a:lnTo>
                  <a:pt x="225" y="840"/>
                </a:lnTo>
                <a:lnTo>
                  <a:pt x="129" y="641"/>
                </a:lnTo>
                <a:lnTo>
                  <a:pt x="57" y="434"/>
                </a:lnTo>
                <a:lnTo>
                  <a:pt x="14" y="220"/>
                </a:lnTo>
                <a:lnTo>
                  <a:pt x="0" y="0"/>
                </a:lnTo>
                <a:lnTo>
                  <a:pt x="0" y="431"/>
                </a:lnTo>
                <a:lnTo>
                  <a:pt x="14" y="651"/>
                </a:lnTo>
                <a:lnTo>
                  <a:pt x="57" y="865"/>
                </a:lnTo>
                <a:lnTo>
                  <a:pt x="129" y="1072"/>
                </a:lnTo>
                <a:lnTo>
                  <a:pt x="225" y="1271"/>
                </a:lnTo>
                <a:lnTo>
                  <a:pt x="347" y="1459"/>
                </a:lnTo>
                <a:lnTo>
                  <a:pt x="490" y="1637"/>
                </a:lnTo>
                <a:lnTo>
                  <a:pt x="656" y="1804"/>
                </a:lnTo>
                <a:lnTo>
                  <a:pt x="842" y="1957"/>
                </a:lnTo>
                <a:lnTo>
                  <a:pt x="1046" y="2096"/>
                </a:lnTo>
                <a:lnTo>
                  <a:pt x="1267" y="2220"/>
                </a:lnTo>
                <a:lnTo>
                  <a:pt x="1505" y="2328"/>
                </a:lnTo>
                <a:lnTo>
                  <a:pt x="1756" y="2419"/>
                </a:lnTo>
                <a:lnTo>
                  <a:pt x="2021" y="2492"/>
                </a:lnTo>
                <a:lnTo>
                  <a:pt x="2297" y="2545"/>
                </a:lnTo>
                <a:lnTo>
                  <a:pt x="2582" y="2578"/>
                </a:lnTo>
                <a:lnTo>
                  <a:pt x="2877" y="2589"/>
                </a:lnTo>
                <a:lnTo>
                  <a:pt x="3123" y="2581"/>
                </a:lnTo>
                <a:lnTo>
                  <a:pt x="3365" y="2558"/>
                </a:lnTo>
                <a:lnTo>
                  <a:pt x="3598" y="2520"/>
                </a:lnTo>
                <a:lnTo>
                  <a:pt x="3825" y="2469"/>
                </a:lnTo>
                <a:lnTo>
                  <a:pt x="4044" y="2404"/>
                </a:lnTo>
                <a:lnTo>
                  <a:pt x="4254" y="2326"/>
                </a:lnTo>
                <a:lnTo>
                  <a:pt x="4453" y="2237"/>
                </a:lnTo>
                <a:lnTo>
                  <a:pt x="4641" y="2136"/>
                </a:lnTo>
                <a:lnTo>
                  <a:pt x="4818" y="2025"/>
                </a:lnTo>
                <a:lnTo>
                  <a:pt x="4981" y="1902"/>
                </a:lnTo>
                <a:lnTo>
                  <a:pt x="5132" y="1771"/>
                </a:lnTo>
                <a:lnTo>
                  <a:pt x="5269" y="1630"/>
                </a:lnTo>
                <a:lnTo>
                  <a:pt x="5391" y="1483"/>
                </a:lnTo>
                <a:lnTo>
                  <a:pt x="5496" y="1326"/>
                </a:lnTo>
                <a:lnTo>
                  <a:pt x="5585" y="1163"/>
                </a:lnTo>
                <a:lnTo>
                  <a:pt x="5656" y="994"/>
                </a:lnTo>
                <a:lnTo>
                  <a:pt x="5656" y="5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80" name="Freeform 20"/>
          <p:cNvSpPr>
            <a:spLocks/>
          </p:cNvSpPr>
          <p:nvPr/>
        </p:nvSpPr>
        <p:spPr bwMode="auto">
          <a:xfrm>
            <a:off x="1806575" y="1873250"/>
            <a:ext cx="2251075" cy="2757488"/>
          </a:xfrm>
          <a:custGeom>
            <a:avLst/>
            <a:gdLst>
              <a:gd name="T0" fmla="*/ 2147483647 w 5656"/>
              <a:gd name="T1" fmla="*/ 2147483647 h 4317"/>
              <a:gd name="T2" fmla="*/ 2147483647 w 5656"/>
              <a:gd name="T3" fmla="*/ 2147483647 h 4317"/>
              <a:gd name="T4" fmla="*/ 2147483647 w 5656"/>
              <a:gd name="T5" fmla="*/ 2147483647 h 4317"/>
              <a:gd name="T6" fmla="*/ 2147483647 w 5656"/>
              <a:gd name="T7" fmla="*/ 2147483647 h 4317"/>
              <a:gd name="T8" fmla="*/ 2147483647 w 5656"/>
              <a:gd name="T9" fmla="*/ 2147483647 h 4317"/>
              <a:gd name="T10" fmla="*/ 2147483647 w 5656"/>
              <a:gd name="T11" fmla="*/ 2147483647 h 4317"/>
              <a:gd name="T12" fmla="*/ 2147483647 w 5656"/>
              <a:gd name="T13" fmla="*/ 2147483647 h 4317"/>
              <a:gd name="T14" fmla="*/ 2147483647 w 5656"/>
              <a:gd name="T15" fmla="*/ 1824180645 h 4317"/>
              <a:gd name="T16" fmla="*/ 2147483647 w 5656"/>
              <a:gd name="T17" fmla="*/ 2147483647 h 4317"/>
              <a:gd name="T18" fmla="*/ 2147483647 w 5656"/>
              <a:gd name="T19" fmla="*/ 2147483647 h 4317"/>
              <a:gd name="T20" fmla="*/ 2147483647 w 5656"/>
              <a:gd name="T21" fmla="*/ 2147483647 h 4317"/>
              <a:gd name="T22" fmla="*/ 2147483647 w 5656"/>
              <a:gd name="T23" fmla="*/ 2147483647 h 4317"/>
              <a:gd name="T24" fmla="*/ 2147483647 w 5656"/>
              <a:gd name="T25" fmla="*/ 2147483647 h 4317"/>
              <a:gd name="T26" fmla="*/ 2147483647 w 5656"/>
              <a:gd name="T27" fmla="*/ 2147483647 h 4317"/>
              <a:gd name="T28" fmla="*/ 2147483647 w 5656"/>
              <a:gd name="T29" fmla="*/ 2147483647 h 4317"/>
              <a:gd name="T30" fmla="*/ 882616512 w 5656"/>
              <a:gd name="T31" fmla="*/ 2147483647 h 4317"/>
              <a:gd name="T32" fmla="*/ 882616512 w 5656"/>
              <a:gd name="T33" fmla="*/ 2147483647 h 4317"/>
              <a:gd name="T34" fmla="*/ 2147483647 w 5656"/>
              <a:gd name="T35" fmla="*/ 2147483647 h 4317"/>
              <a:gd name="T36" fmla="*/ 2147483647 w 5656"/>
              <a:gd name="T37" fmla="*/ 2147483647 h 4317"/>
              <a:gd name="T38" fmla="*/ 2147483647 w 5656"/>
              <a:gd name="T39" fmla="*/ 2147483647 h 4317"/>
              <a:gd name="T40" fmla="*/ 2147483647 w 5656"/>
              <a:gd name="T41" fmla="*/ 2147483647 h 4317"/>
              <a:gd name="T42" fmla="*/ 2147483647 w 5656"/>
              <a:gd name="T43" fmla="*/ 2147483647 h 4317"/>
              <a:gd name="T44" fmla="*/ 2147483647 w 5656"/>
              <a:gd name="T45" fmla="*/ 2147483647 h 4317"/>
              <a:gd name="T46" fmla="*/ 2147483647 w 5656"/>
              <a:gd name="T47" fmla="*/ 2147483647 h 4317"/>
              <a:gd name="T48" fmla="*/ 2147483647 w 5656"/>
              <a:gd name="T49" fmla="*/ 2147483647 h 4317"/>
              <a:gd name="T50" fmla="*/ 2147483647 w 5656"/>
              <a:gd name="T51" fmla="*/ 2147483647 h 4317"/>
              <a:gd name="T52" fmla="*/ 2147483647 w 5656"/>
              <a:gd name="T53" fmla="*/ 2147483647 h 4317"/>
              <a:gd name="T54" fmla="*/ 2147483647 w 5656"/>
              <a:gd name="T55" fmla="*/ 2147483647 h 4317"/>
              <a:gd name="T56" fmla="*/ 2147483647 w 5656"/>
              <a:gd name="T57" fmla="*/ 2147483647 h 4317"/>
              <a:gd name="T58" fmla="*/ 2147483647 w 5656"/>
              <a:gd name="T59" fmla="*/ 2147483647 h 4317"/>
              <a:gd name="T60" fmla="*/ 2147483647 w 5656"/>
              <a:gd name="T61" fmla="*/ 2147483647 h 4317"/>
              <a:gd name="T62" fmla="*/ 2147483647 w 5656"/>
              <a:gd name="T63" fmla="*/ 2147483647 h 4317"/>
              <a:gd name="T64" fmla="*/ 2147483647 w 5656"/>
              <a:gd name="T65" fmla="*/ 2147483647 h 43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56"/>
              <a:gd name="T100" fmla="*/ 0 h 4317"/>
              <a:gd name="T101" fmla="*/ 5656 w 5656"/>
              <a:gd name="T102" fmla="*/ 4317 h 43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56" h="4317">
                <a:moveTo>
                  <a:pt x="5655" y="1592"/>
                </a:moveTo>
                <a:lnTo>
                  <a:pt x="5584" y="1422"/>
                </a:lnTo>
                <a:lnTo>
                  <a:pt x="5494" y="1260"/>
                </a:lnTo>
                <a:lnTo>
                  <a:pt x="5389" y="1104"/>
                </a:lnTo>
                <a:lnTo>
                  <a:pt x="5267" y="956"/>
                </a:lnTo>
                <a:lnTo>
                  <a:pt x="5130" y="815"/>
                </a:lnTo>
                <a:lnTo>
                  <a:pt x="4979" y="685"/>
                </a:lnTo>
                <a:lnTo>
                  <a:pt x="4816" y="562"/>
                </a:lnTo>
                <a:lnTo>
                  <a:pt x="4639" y="451"/>
                </a:lnTo>
                <a:lnTo>
                  <a:pt x="4451" y="350"/>
                </a:lnTo>
                <a:lnTo>
                  <a:pt x="4251" y="261"/>
                </a:lnTo>
                <a:lnTo>
                  <a:pt x="4043" y="184"/>
                </a:lnTo>
                <a:lnTo>
                  <a:pt x="3824" y="119"/>
                </a:lnTo>
                <a:lnTo>
                  <a:pt x="3597" y="68"/>
                </a:lnTo>
                <a:lnTo>
                  <a:pt x="3364" y="31"/>
                </a:lnTo>
                <a:lnTo>
                  <a:pt x="3123" y="7"/>
                </a:lnTo>
                <a:lnTo>
                  <a:pt x="2877" y="0"/>
                </a:lnTo>
                <a:lnTo>
                  <a:pt x="2582" y="10"/>
                </a:lnTo>
                <a:lnTo>
                  <a:pt x="2297" y="43"/>
                </a:lnTo>
                <a:lnTo>
                  <a:pt x="2021" y="96"/>
                </a:lnTo>
                <a:lnTo>
                  <a:pt x="1756" y="169"/>
                </a:lnTo>
                <a:lnTo>
                  <a:pt x="1505" y="260"/>
                </a:lnTo>
                <a:lnTo>
                  <a:pt x="1267" y="369"/>
                </a:lnTo>
                <a:lnTo>
                  <a:pt x="1046" y="492"/>
                </a:lnTo>
                <a:lnTo>
                  <a:pt x="842" y="632"/>
                </a:lnTo>
                <a:lnTo>
                  <a:pt x="656" y="785"/>
                </a:lnTo>
                <a:lnTo>
                  <a:pt x="490" y="951"/>
                </a:lnTo>
                <a:lnTo>
                  <a:pt x="347" y="1129"/>
                </a:lnTo>
                <a:lnTo>
                  <a:pt x="225" y="1317"/>
                </a:lnTo>
                <a:lnTo>
                  <a:pt x="129" y="1516"/>
                </a:lnTo>
                <a:lnTo>
                  <a:pt x="57" y="1723"/>
                </a:lnTo>
                <a:lnTo>
                  <a:pt x="14" y="1938"/>
                </a:lnTo>
                <a:lnTo>
                  <a:pt x="0" y="2159"/>
                </a:lnTo>
                <a:lnTo>
                  <a:pt x="14" y="2379"/>
                </a:lnTo>
                <a:lnTo>
                  <a:pt x="57" y="2593"/>
                </a:lnTo>
                <a:lnTo>
                  <a:pt x="129" y="2800"/>
                </a:lnTo>
                <a:lnTo>
                  <a:pt x="225" y="2999"/>
                </a:lnTo>
                <a:lnTo>
                  <a:pt x="347" y="3187"/>
                </a:lnTo>
                <a:lnTo>
                  <a:pt x="490" y="3365"/>
                </a:lnTo>
                <a:lnTo>
                  <a:pt x="656" y="3532"/>
                </a:lnTo>
                <a:lnTo>
                  <a:pt x="842" y="3685"/>
                </a:lnTo>
                <a:lnTo>
                  <a:pt x="1046" y="3824"/>
                </a:lnTo>
                <a:lnTo>
                  <a:pt x="1267" y="3948"/>
                </a:lnTo>
                <a:lnTo>
                  <a:pt x="1505" y="4057"/>
                </a:lnTo>
                <a:lnTo>
                  <a:pt x="1756" y="4147"/>
                </a:lnTo>
                <a:lnTo>
                  <a:pt x="2021" y="4220"/>
                </a:lnTo>
                <a:lnTo>
                  <a:pt x="2297" y="4273"/>
                </a:lnTo>
                <a:lnTo>
                  <a:pt x="2582" y="4306"/>
                </a:lnTo>
                <a:lnTo>
                  <a:pt x="2877" y="4317"/>
                </a:lnTo>
                <a:lnTo>
                  <a:pt x="3123" y="4309"/>
                </a:lnTo>
                <a:lnTo>
                  <a:pt x="3365" y="4286"/>
                </a:lnTo>
                <a:lnTo>
                  <a:pt x="3598" y="4248"/>
                </a:lnTo>
                <a:lnTo>
                  <a:pt x="3825" y="4197"/>
                </a:lnTo>
                <a:lnTo>
                  <a:pt x="4044" y="4133"/>
                </a:lnTo>
                <a:lnTo>
                  <a:pt x="4254" y="4054"/>
                </a:lnTo>
                <a:lnTo>
                  <a:pt x="4453" y="3965"/>
                </a:lnTo>
                <a:lnTo>
                  <a:pt x="4641" y="3864"/>
                </a:lnTo>
                <a:lnTo>
                  <a:pt x="4818" y="3753"/>
                </a:lnTo>
                <a:lnTo>
                  <a:pt x="4981" y="3630"/>
                </a:lnTo>
                <a:lnTo>
                  <a:pt x="5132" y="3499"/>
                </a:lnTo>
                <a:lnTo>
                  <a:pt x="5269" y="3358"/>
                </a:lnTo>
                <a:lnTo>
                  <a:pt x="5391" y="3211"/>
                </a:lnTo>
                <a:lnTo>
                  <a:pt x="5496" y="3054"/>
                </a:lnTo>
                <a:lnTo>
                  <a:pt x="5585" y="2891"/>
                </a:lnTo>
                <a:lnTo>
                  <a:pt x="5656" y="2722"/>
                </a:lnTo>
                <a:lnTo>
                  <a:pt x="2877" y="2159"/>
                </a:lnTo>
                <a:lnTo>
                  <a:pt x="5655" y="159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81" name="Freeform 21"/>
          <p:cNvSpPr>
            <a:spLocks/>
          </p:cNvSpPr>
          <p:nvPr/>
        </p:nvSpPr>
        <p:spPr bwMode="auto">
          <a:xfrm>
            <a:off x="1806575" y="1873250"/>
            <a:ext cx="2251075" cy="2757488"/>
          </a:xfrm>
          <a:custGeom>
            <a:avLst/>
            <a:gdLst>
              <a:gd name="T0" fmla="*/ 2147483647 w 5656"/>
              <a:gd name="T1" fmla="*/ 2147483647 h 4317"/>
              <a:gd name="T2" fmla="*/ 2147483647 w 5656"/>
              <a:gd name="T3" fmla="*/ 2147483647 h 4317"/>
              <a:gd name="T4" fmla="*/ 2147483647 w 5656"/>
              <a:gd name="T5" fmla="*/ 2147483647 h 4317"/>
              <a:gd name="T6" fmla="*/ 2147483647 w 5656"/>
              <a:gd name="T7" fmla="*/ 2147483647 h 4317"/>
              <a:gd name="T8" fmla="*/ 2147483647 w 5656"/>
              <a:gd name="T9" fmla="*/ 2147483647 h 4317"/>
              <a:gd name="T10" fmla="*/ 2147483647 w 5656"/>
              <a:gd name="T11" fmla="*/ 2147483647 h 4317"/>
              <a:gd name="T12" fmla="*/ 2147483647 w 5656"/>
              <a:gd name="T13" fmla="*/ 2147483647 h 4317"/>
              <a:gd name="T14" fmla="*/ 2147483647 w 5656"/>
              <a:gd name="T15" fmla="*/ 1824180645 h 4317"/>
              <a:gd name="T16" fmla="*/ 2147483647 w 5656"/>
              <a:gd name="T17" fmla="*/ 2147483647 h 4317"/>
              <a:gd name="T18" fmla="*/ 2147483647 w 5656"/>
              <a:gd name="T19" fmla="*/ 2147483647 h 4317"/>
              <a:gd name="T20" fmla="*/ 2147483647 w 5656"/>
              <a:gd name="T21" fmla="*/ 2147483647 h 4317"/>
              <a:gd name="T22" fmla="*/ 2147483647 w 5656"/>
              <a:gd name="T23" fmla="*/ 2147483647 h 4317"/>
              <a:gd name="T24" fmla="*/ 2147483647 w 5656"/>
              <a:gd name="T25" fmla="*/ 2147483647 h 4317"/>
              <a:gd name="T26" fmla="*/ 2147483647 w 5656"/>
              <a:gd name="T27" fmla="*/ 2147483647 h 4317"/>
              <a:gd name="T28" fmla="*/ 2147483647 w 5656"/>
              <a:gd name="T29" fmla="*/ 2147483647 h 4317"/>
              <a:gd name="T30" fmla="*/ 882616512 w 5656"/>
              <a:gd name="T31" fmla="*/ 2147483647 h 4317"/>
              <a:gd name="T32" fmla="*/ 882616512 w 5656"/>
              <a:gd name="T33" fmla="*/ 2147483647 h 4317"/>
              <a:gd name="T34" fmla="*/ 2147483647 w 5656"/>
              <a:gd name="T35" fmla="*/ 2147483647 h 4317"/>
              <a:gd name="T36" fmla="*/ 2147483647 w 5656"/>
              <a:gd name="T37" fmla="*/ 2147483647 h 4317"/>
              <a:gd name="T38" fmla="*/ 2147483647 w 5656"/>
              <a:gd name="T39" fmla="*/ 2147483647 h 4317"/>
              <a:gd name="T40" fmla="*/ 2147483647 w 5656"/>
              <a:gd name="T41" fmla="*/ 2147483647 h 4317"/>
              <a:gd name="T42" fmla="*/ 2147483647 w 5656"/>
              <a:gd name="T43" fmla="*/ 2147483647 h 4317"/>
              <a:gd name="T44" fmla="*/ 2147483647 w 5656"/>
              <a:gd name="T45" fmla="*/ 2147483647 h 4317"/>
              <a:gd name="T46" fmla="*/ 2147483647 w 5656"/>
              <a:gd name="T47" fmla="*/ 2147483647 h 4317"/>
              <a:gd name="T48" fmla="*/ 2147483647 w 5656"/>
              <a:gd name="T49" fmla="*/ 2147483647 h 4317"/>
              <a:gd name="T50" fmla="*/ 2147483647 w 5656"/>
              <a:gd name="T51" fmla="*/ 2147483647 h 4317"/>
              <a:gd name="T52" fmla="*/ 2147483647 w 5656"/>
              <a:gd name="T53" fmla="*/ 2147483647 h 4317"/>
              <a:gd name="T54" fmla="*/ 2147483647 w 5656"/>
              <a:gd name="T55" fmla="*/ 2147483647 h 4317"/>
              <a:gd name="T56" fmla="*/ 2147483647 w 5656"/>
              <a:gd name="T57" fmla="*/ 2147483647 h 4317"/>
              <a:gd name="T58" fmla="*/ 2147483647 w 5656"/>
              <a:gd name="T59" fmla="*/ 2147483647 h 4317"/>
              <a:gd name="T60" fmla="*/ 2147483647 w 5656"/>
              <a:gd name="T61" fmla="*/ 2147483647 h 4317"/>
              <a:gd name="T62" fmla="*/ 2147483647 w 5656"/>
              <a:gd name="T63" fmla="*/ 2147483647 h 4317"/>
              <a:gd name="T64" fmla="*/ 2147483647 w 5656"/>
              <a:gd name="T65" fmla="*/ 2147483647 h 4317"/>
              <a:gd name="T66" fmla="*/ 2147483647 w 5656"/>
              <a:gd name="T67" fmla="*/ 2147483647 h 43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656"/>
              <a:gd name="T103" fmla="*/ 0 h 4317"/>
              <a:gd name="T104" fmla="*/ 5656 w 5656"/>
              <a:gd name="T105" fmla="*/ 4317 h 43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656" h="4317">
                <a:moveTo>
                  <a:pt x="5655" y="1592"/>
                </a:moveTo>
                <a:lnTo>
                  <a:pt x="5584" y="1422"/>
                </a:lnTo>
                <a:lnTo>
                  <a:pt x="5494" y="1260"/>
                </a:lnTo>
                <a:lnTo>
                  <a:pt x="5389" y="1104"/>
                </a:lnTo>
                <a:lnTo>
                  <a:pt x="5267" y="956"/>
                </a:lnTo>
                <a:lnTo>
                  <a:pt x="5130" y="815"/>
                </a:lnTo>
                <a:lnTo>
                  <a:pt x="4979" y="685"/>
                </a:lnTo>
                <a:lnTo>
                  <a:pt x="4816" y="562"/>
                </a:lnTo>
                <a:lnTo>
                  <a:pt x="4639" y="451"/>
                </a:lnTo>
                <a:lnTo>
                  <a:pt x="4451" y="350"/>
                </a:lnTo>
                <a:lnTo>
                  <a:pt x="4251" y="261"/>
                </a:lnTo>
                <a:lnTo>
                  <a:pt x="4043" y="184"/>
                </a:lnTo>
                <a:lnTo>
                  <a:pt x="3824" y="119"/>
                </a:lnTo>
                <a:lnTo>
                  <a:pt x="3597" y="68"/>
                </a:lnTo>
                <a:lnTo>
                  <a:pt x="3364" y="31"/>
                </a:lnTo>
                <a:lnTo>
                  <a:pt x="3123" y="7"/>
                </a:lnTo>
                <a:lnTo>
                  <a:pt x="2877" y="0"/>
                </a:lnTo>
                <a:lnTo>
                  <a:pt x="2582" y="10"/>
                </a:lnTo>
                <a:lnTo>
                  <a:pt x="2297" y="43"/>
                </a:lnTo>
                <a:lnTo>
                  <a:pt x="2021" y="96"/>
                </a:lnTo>
                <a:lnTo>
                  <a:pt x="1756" y="169"/>
                </a:lnTo>
                <a:lnTo>
                  <a:pt x="1505" y="260"/>
                </a:lnTo>
                <a:lnTo>
                  <a:pt x="1267" y="369"/>
                </a:lnTo>
                <a:lnTo>
                  <a:pt x="1046" y="492"/>
                </a:lnTo>
                <a:lnTo>
                  <a:pt x="842" y="632"/>
                </a:lnTo>
                <a:lnTo>
                  <a:pt x="656" y="785"/>
                </a:lnTo>
                <a:lnTo>
                  <a:pt x="490" y="951"/>
                </a:lnTo>
                <a:lnTo>
                  <a:pt x="347" y="1129"/>
                </a:lnTo>
                <a:lnTo>
                  <a:pt x="225" y="1317"/>
                </a:lnTo>
                <a:lnTo>
                  <a:pt x="129" y="1516"/>
                </a:lnTo>
                <a:lnTo>
                  <a:pt x="57" y="1723"/>
                </a:lnTo>
                <a:lnTo>
                  <a:pt x="14" y="1938"/>
                </a:lnTo>
                <a:lnTo>
                  <a:pt x="0" y="2159"/>
                </a:lnTo>
                <a:lnTo>
                  <a:pt x="14" y="2379"/>
                </a:lnTo>
                <a:lnTo>
                  <a:pt x="57" y="2593"/>
                </a:lnTo>
                <a:lnTo>
                  <a:pt x="129" y="2800"/>
                </a:lnTo>
                <a:lnTo>
                  <a:pt x="225" y="2999"/>
                </a:lnTo>
                <a:lnTo>
                  <a:pt x="347" y="3187"/>
                </a:lnTo>
                <a:lnTo>
                  <a:pt x="490" y="3365"/>
                </a:lnTo>
                <a:lnTo>
                  <a:pt x="656" y="3532"/>
                </a:lnTo>
                <a:lnTo>
                  <a:pt x="842" y="3685"/>
                </a:lnTo>
                <a:lnTo>
                  <a:pt x="1046" y="3824"/>
                </a:lnTo>
                <a:lnTo>
                  <a:pt x="1267" y="3948"/>
                </a:lnTo>
                <a:lnTo>
                  <a:pt x="1505" y="4057"/>
                </a:lnTo>
                <a:lnTo>
                  <a:pt x="1756" y="4147"/>
                </a:lnTo>
                <a:lnTo>
                  <a:pt x="2021" y="4220"/>
                </a:lnTo>
                <a:lnTo>
                  <a:pt x="2297" y="4273"/>
                </a:lnTo>
                <a:lnTo>
                  <a:pt x="2582" y="4306"/>
                </a:lnTo>
                <a:lnTo>
                  <a:pt x="2877" y="4317"/>
                </a:lnTo>
                <a:lnTo>
                  <a:pt x="3123" y="4309"/>
                </a:lnTo>
                <a:lnTo>
                  <a:pt x="3365" y="4286"/>
                </a:lnTo>
                <a:lnTo>
                  <a:pt x="3598" y="4248"/>
                </a:lnTo>
                <a:lnTo>
                  <a:pt x="3825" y="4197"/>
                </a:lnTo>
                <a:lnTo>
                  <a:pt x="4044" y="4133"/>
                </a:lnTo>
                <a:lnTo>
                  <a:pt x="4254" y="4054"/>
                </a:lnTo>
                <a:lnTo>
                  <a:pt x="4453" y="3965"/>
                </a:lnTo>
                <a:lnTo>
                  <a:pt x="4641" y="3864"/>
                </a:lnTo>
                <a:lnTo>
                  <a:pt x="4818" y="3753"/>
                </a:lnTo>
                <a:lnTo>
                  <a:pt x="4981" y="3630"/>
                </a:lnTo>
                <a:lnTo>
                  <a:pt x="5132" y="3499"/>
                </a:lnTo>
                <a:lnTo>
                  <a:pt x="5269" y="3358"/>
                </a:lnTo>
                <a:lnTo>
                  <a:pt x="5391" y="3211"/>
                </a:lnTo>
                <a:lnTo>
                  <a:pt x="5496" y="3054"/>
                </a:lnTo>
                <a:lnTo>
                  <a:pt x="5585" y="2891"/>
                </a:lnTo>
                <a:lnTo>
                  <a:pt x="5656" y="2722"/>
                </a:lnTo>
                <a:lnTo>
                  <a:pt x="2877" y="2159"/>
                </a:lnTo>
                <a:lnTo>
                  <a:pt x="5655" y="159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82" name="Line 22"/>
          <p:cNvSpPr>
            <a:spLocks noChangeShapeType="1"/>
          </p:cNvSpPr>
          <p:nvPr/>
        </p:nvSpPr>
        <p:spPr bwMode="auto">
          <a:xfrm flipH="1">
            <a:off x="1690688" y="3251200"/>
            <a:ext cx="1158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Freeform 23"/>
          <p:cNvSpPr>
            <a:spLocks/>
          </p:cNvSpPr>
          <p:nvPr/>
        </p:nvSpPr>
        <p:spPr bwMode="auto">
          <a:xfrm>
            <a:off x="3065463" y="2889250"/>
            <a:ext cx="1144587" cy="722313"/>
          </a:xfrm>
          <a:custGeom>
            <a:avLst/>
            <a:gdLst>
              <a:gd name="T0" fmla="*/ 2147483647 w 2878"/>
              <a:gd name="T1" fmla="*/ 2147483647 h 1130"/>
              <a:gd name="T2" fmla="*/ 2147483647 w 2878"/>
              <a:gd name="T3" fmla="*/ 2147483647 h 1130"/>
              <a:gd name="T4" fmla="*/ 2147483647 w 2878"/>
              <a:gd name="T5" fmla="*/ 2147483647 h 1130"/>
              <a:gd name="T6" fmla="*/ 2147483647 w 2878"/>
              <a:gd name="T7" fmla="*/ 2147483647 h 1130"/>
              <a:gd name="T8" fmla="*/ 2147483647 w 2878"/>
              <a:gd name="T9" fmla="*/ 2147483647 h 1130"/>
              <a:gd name="T10" fmla="*/ 2147483647 w 2878"/>
              <a:gd name="T11" fmla="*/ 2147483647 h 1130"/>
              <a:gd name="T12" fmla="*/ 2147483647 w 2878"/>
              <a:gd name="T13" fmla="*/ 2147483647 h 1130"/>
              <a:gd name="T14" fmla="*/ 2147483647 w 2878"/>
              <a:gd name="T15" fmla="*/ 2147483647 h 1130"/>
              <a:gd name="T16" fmla="*/ 2147483647 w 2878"/>
              <a:gd name="T17" fmla="*/ 0 h 1130"/>
              <a:gd name="T18" fmla="*/ 0 w 2878"/>
              <a:gd name="T19" fmla="*/ 2147483647 h 1130"/>
              <a:gd name="T20" fmla="*/ 2147483647 w 2878"/>
              <a:gd name="T21" fmla="*/ 2147483647 h 11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78"/>
              <a:gd name="T34" fmla="*/ 0 h 1130"/>
              <a:gd name="T35" fmla="*/ 2878 w 2878"/>
              <a:gd name="T36" fmla="*/ 1130 h 11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78" h="1130">
                <a:moveTo>
                  <a:pt x="2779" y="1130"/>
                </a:moveTo>
                <a:lnTo>
                  <a:pt x="2821" y="993"/>
                </a:lnTo>
                <a:lnTo>
                  <a:pt x="2852" y="854"/>
                </a:lnTo>
                <a:lnTo>
                  <a:pt x="2871" y="711"/>
                </a:lnTo>
                <a:lnTo>
                  <a:pt x="2878" y="567"/>
                </a:lnTo>
                <a:lnTo>
                  <a:pt x="2871" y="420"/>
                </a:lnTo>
                <a:lnTo>
                  <a:pt x="2852" y="276"/>
                </a:lnTo>
                <a:lnTo>
                  <a:pt x="2820" y="136"/>
                </a:lnTo>
                <a:lnTo>
                  <a:pt x="2778" y="0"/>
                </a:lnTo>
                <a:lnTo>
                  <a:pt x="0" y="567"/>
                </a:lnTo>
                <a:lnTo>
                  <a:pt x="2779" y="1130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84" name="Freeform 24"/>
          <p:cNvSpPr>
            <a:spLocks/>
          </p:cNvSpPr>
          <p:nvPr/>
        </p:nvSpPr>
        <p:spPr bwMode="auto">
          <a:xfrm>
            <a:off x="3065463" y="2889250"/>
            <a:ext cx="1144587" cy="722313"/>
          </a:xfrm>
          <a:custGeom>
            <a:avLst/>
            <a:gdLst>
              <a:gd name="T0" fmla="*/ 2147483647 w 2878"/>
              <a:gd name="T1" fmla="*/ 2147483647 h 1130"/>
              <a:gd name="T2" fmla="*/ 2147483647 w 2878"/>
              <a:gd name="T3" fmla="*/ 2147483647 h 1130"/>
              <a:gd name="T4" fmla="*/ 2147483647 w 2878"/>
              <a:gd name="T5" fmla="*/ 2147483647 h 1130"/>
              <a:gd name="T6" fmla="*/ 2147483647 w 2878"/>
              <a:gd name="T7" fmla="*/ 2147483647 h 1130"/>
              <a:gd name="T8" fmla="*/ 2147483647 w 2878"/>
              <a:gd name="T9" fmla="*/ 2147483647 h 1130"/>
              <a:gd name="T10" fmla="*/ 2147483647 w 2878"/>
              <a:gd name="T11" fmla="*/ 2147483647 h 1130"/>
              <a:gd name="T12" fmla="*/ 2147483647 w 2878"/>
              <a:gd name="T13" fmla="*/ 2147483647 h 1130"/>
              <a:gd name="T14" fmla="*/ 2147483647 w 2878"/>
              <a:gd name="T15" fmla="*/ 2147483647 h 1130"/>
              <a:gd name="T16" fmla="*/ 2147483647 w 2878"/>
              <a:gd name="T17" fmla="*/ 0 h 1130"/>
              <a:gd name="T18" fmla="*/ 0 w 2878"/>
              <a:gd name="T19" fmla="*/ 2147483647 h 1130"/>
              <a:gd name="T20" fmla="*/ 2147483647 w 2878"/>
              <a:gd name="T21" fmla="*/ 2147483647 h 1130"/>
              <a:gd name="T22" fmla="*/ 2147483647 w 2878"/>
              <a:gd name="T23" fmla="*/ 2147483647 h 1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78"/>
              <a:gd name="T37" fmla="*/ 0 h 1130"/>
              <a:gd name="T38" fmla="*/ 2878 w 2878"/>
              <a:gd name="T39" fmla="*/ 1130 h 11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78" h="1130">
                <a:moveTo>
                  <a:pt x="2779" y="1130"/>
                </a:moveTo>
                <a:lnTo>
                  <a:pt x="2821" y="993"/>
                </a:lnTo>
                <a:lnTo>
                  <a:pt x="2852" y="854"/>
                </a:lnTo>
                <a:lnTo>
                  <a:pt x="2871" y="711"/>
                </a:lnTo>
                <a:lnTo>
                  <a:pt x="2878" y="567"/>
                </a:lnTo>
                <a:lnTo>
                  <a:pt x="2871" y="420"/>
                </a:lnTo>
                <a:lnTo>
                  <a:pt x="2852" y="276"/>
                </a:lnTo>
                <a:lnTo>
                  <a:pt x="2820" y="136"/>
                </a:lnTo>
                <a:lnTo>
                  <a:pt x="2778" y="0"/>
                </a:lnTo>
                <a:lnTo>
                  <a:pt x="0" y="567"/>
                </a:lnTo>
                <a:lnTo>
                  <a:pt x="2779" y="113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85" name="Line 25"/>
          <p:cNvSpPr>
            <a:spLocks noChangeShapeType="1"/>
          </p:cNvSpPr>
          <p:nvPr/>
        </p:nvSpPr>
        <p:spPr bwMode="auto">
          <a:xfrm>
            <a:off x="4211638" y="3251200"/>
            <a:ext cx="114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6" name="Line 26"/>
          <p:cNvSpPr>
            <a:spLocks noChangeShapeType="1"/>
          </p:cNvSpPr>
          <p:nvPr/>
        </p:nvSpPr>
        <p:spPr bwMode="auto">
          <a:xfrm flipV="1">
            <a:off x="4171950" y="1550988"/>
            <a:ext cx="1147763" cy="1347787"/>
          </a:xfrm>
          <a:prstGeom prst="line">
            <a:avLst/>
          </a:prstGeom>
          <a:noFill/>
          <a:ln w="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7" name="Line 27"/>
          <p:cNvSpPr>
            <a:spLocks noChangeShapeType="1"/>
          </p:cNvSpPr>
          <p:nvPr/>
        </p:nvSpPr>
        <p:spPr bwMode="auto">
          <a:xfrm>
            <a:off x="4175125" y="3602038"/>
            <a:ext cx="1144588" cy="1627187"/>
          </a:xfrm>
          <a:prstGeom prst="line">
            <a:avLst/>
          </a:prstGeom>
          <a:noFill/>
          <a:ln w="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Rectangle 28"/>
          <p:cNvSpPr>
            <a:spLocks noChangeArrowheads="1"/>
          </p:cNvSpPr>
          <p:nvPr/>
        </p:nvSpPr>
        <p:spPr bwMode="auto">
          <a:xfrm>
            <a:off x="1258888" y="3014663"/>
            <a:ext cx="29686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>
                <a:solidFill>
                  <a:srgbClr val="000000"/>
                </a:solidFill>
              </a:rPr>
              <a:t>TBP</a:t>
            </a:r>
            <a:endParaRPr lang="es-ES" sz="1200"/>
          </a:p>
        </p:txBody>
      </p:sp>
      <p:sp>
        <p:nvSpPr>
          <p:cNvPr id="32789" name="Rectangle 29"/>
          <p:cNvSpPr>
            <a:spLocks noChangeArrowheads="1"/>
          </p:cNvSpPr>
          <p:nvPr/>
        </p:nvSpPr>
        <p:spPr bwMode="auto">
          <a:xfrm>
            <a:off x="1258888" y="3509963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>
                <a:solidFill>
                  <a:srgbClr val="000000"/>
                </a:solidFill>
              </a:rPr>
              <a:t>91.02%</a:t>
            </a:r>
            <a:endParaRPr lang="es-ES" sz="1000"/>
          </a:p>
        </p:txBody>
      </p:sp>
      <p:sp>
        <p:nvSpPr>
          <p:cNvPr id="32790" name="Rectangle 30"/>
          <p:cNvSpPr>
            <a:spLocks noChangeArrowheads="1"/>
          </p:cNvSpPr>
          <p:nvPr/>
        </p:nvSpPr>
        <p:spPr bwMode="auto">
          <a:xfrm>
            <a:off x="4391025" y="3014663"/>
            <a:ext cx="3825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>
                <a:solidFill>
                  <a:srgbClr val="000000"/>
                </a:solidFill>
              </a:rPr>
              <a:t>TBTF</a:t>
            </a:r>
            <a:endParaRPr lang="es-ES" sz="1200"/>
          </a:p>
        </p:txBody>
      </p:sp>
      <p:sp>
        <p:nvSpPr>
          <p:cNvPr id="32791" name="Rectangle 31"/>
          <p:cNvSpPr>
            <a:spLocks noChangeArrowheads="1"/>
          </p:cNvSpPr>
          <p:nvPr/>
        </p:nvSpPr>
        <p:spPr bwMode="auto">
          <a:xfrm>
            <a:off x="4419600" y="3381375"/>
            <a:ext cx="3587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>
                <a:solidFill>
                  <a:srgbClr val="000000"/>
                </a:solidFill>
              </a:rPr>
              <a:t>8.98%</a:t>
            </a:r>
            <a:endParaRPr lang="es-ES" sz="1000"/>
          </a:p>
        </p:txBody>
      </p:sp>
      <p:sp>
        <p:nvSpPr>
          <p:cNvPr id="32792" name="Freeform 32"/>
          <p:cNvSpPr>
            <a:spLocks/>
          </p:cNvSpPr>
          <p:nvPr/>
        </p:nvSpPr>
        <p:spPr bwMode="auto">
          <a:xfrm>
            <a:off x="5319713" y="4327525"/>
            <a:ext cx="1231900" cy="138113"/>
          </a:xfrm>
          <a:custGeom>
            <a:avLst/>
            <a:gdLst>
              <a:gd name="T0" fmla="*/ 0 w 3094"/>
              <a:gd name="T1" fmla="*/ 2147483647 h 215"/>
              <a:gd name="T2" fmla="*/ 2147483647 w 3094"/>
              <a:gd name="T3" fmla="*/ 2147483647 h 215"/>
              <a:gd name="T4" fmla="*/ 2147483647 w 3094"/>
              <a:gd name="T5" fmla="*/ 0 h 215"/>
              <a:gd name="T6" fmla="*/ 2147483647 w 3094"/>
              <a:gd name="T7" fmla="*/ 0 h 215"/>
              <a:gd name="T8" fmla="*/ 0 w 3094"/>
              <a:gd name="T9" fmla="*/ 2147483647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4"/>
              <a:gd name="T16" fmla="*/ 0 h 215"/>
              <a:gd name="T17" fmla="*/ 3094 w 3094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4" h="215">
                <a:moveTo>
                  <a:pt x="0" y="215"/>
                </a:moveTo>
                <a:lnTo>
                  <a:pt x="2879" y="215"/>
                </a:lnTo>
                <a:lnTo>
                  <a:pt x="3094" y="0"/>
                </a:lnTo>
                <a:lnTo>
                  <a:pt x="215" y="0"/>
                </a:lnTo>
                <a:lnTo>
                  <a:pt x="0" y="215"/>
                </a:lnTo>
                <a:close/>
              </a:path>
            </a:pathLst>
          </a:custGeom>
          <a:solidFill>
            <a:srgbClr val="0060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93" name="Freeform 33"/>
          <p:cNvSpPr>
            <a:spLocks/>
          </p:cNvSpPr>
          <p:nvPr/>
        </p:nvSpPr>
        <p:spPr bwMode="auto">
          <a:xfrm>
            <a:off x="5319713" y="4327525"/>
            <a:ext cx="1231900" cy="138113"/>
          </a:xfrm>
          <a:custGeom>
            <a:avLst/>
            <a:gdLst>
              <a:gd name="T0" fmla="*/ 0 w 3094"/>
              <a:gd name="T1" fmla="*/ 2147483647 h 215"/>
              <a:gd name="T2" fmla="*/ 2147483647 w 3094"/>
              <a:gd name="T3" fmla="*/ 2147483647 h 215"/>
              <a:gd name="T4" fmla="*/ 2147483647 w 3094"/>
              <a:gd name="T5" fmla="*/ 0 h 215"/>
              <a:gd name="T6" fmla="*/ 2147483647 w 3094"/>
              <a:gd name="T7" fmla="*/ 0 h 215"/>
              <a:gd name="T8" fmla="*/ 0 w 3094"/>
              <a:gd name="T9" fmla="*/ 2147483647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4"/>
              <a:gd name="T16" fmla="*/ 0 h 215"/>
              <a:gd name="T17" fmla="*/ 3094 w 3094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4" h="215">
                <a:moveTo>
                  <a:pt x="0" y="215"/>
                </a:moveTo>
                <a:lnTo>
                  <a:pt x="2879" y="215"/>
                </a:lnTo>
                <a:lnTo>
                  <a:pt x="3094" y="0"/>
                </a:lnTo>
                <a:lnTo>
                  <a:pt x="215" y="0"/>
                </a:lnTo>
                <a:lnTo>
                  <a:pt x="0" y="21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94" name="Freeform 34"/>
          <p:cNvSpPr>
            <a:spLocks/>
          </p:cNvSpPr>
          <p:nvPr/>
        </p:nvSpPr>
        <p:spPr bwMode="auto">
          <a:xfrm>
            <a:off x="6465888" y="4327525"/>
            <a:ext cx="85725" cy="901700"/>
          </a:xfrm>
          <a:custGeom>
            <a:avLst/>
            <a:gdLst>
              <a:gd name="T0" fmla="*/ 0 w 215"/>
              <a:gd name="T1" fmla="*/ 2147483647 h 1408"/>
              <a:gd name="T2" fmla="*/ 0 w 215"/>
              <a:gd name="T3" fmla="*/ 2147483647 h 1408"/>
              <a:gd name="T4" fmla="*/ 2147483647 w 215"/>
              <a:gd name="T5" fmla="*/ 0 h 1408"/>
              <a:gd name="T6" fmla="*/ 2147483647 w 215"/>
              <a:gd name="T7" fmla="*/ 2147483647 h 1408"/>
              <a:gd name="T8" fmla="*/ 0 w 215"/>
              <a:gd name="T9" fmla="*/ 2147483647 h 1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1408"/>
              <a:gd name="T17" fmla="*/ 215 w 215"/>
              <a:gd name="T18" fmla="*/ 1408 h 1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1408">
                <a:moveTo>
                  <a:pt x="0" y="1408"/>
                </a:moveTo>
                <a:lnTo>
                  <a:pt x="0" y="215"/>
                </a:lnTo>
                <a:lnTo>
                  <a:pt x="215" y="0"/>
                </a:lnTo>
                <a:lnTo>
                  <a:pt x="215" y="1192"/>
                </a:lnTo>
                <a:lnTo>
                  <a:pt x="0" y="1408"/>
                </a:lnTo>
                <a:close/>
              </a:path>
            </a:pathLst>
          </a:custGeom>
          <a:solidFill>
            <a:srgbClr val="0040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95" name="Freeform 35"/>
          <p:cNvSpPr>
            <a:spLocks/>
          </p:cNvSpPr>
          <p:nvPr/>
        </p:nvSpPr>
        <p:spPr bwMode="auto">
          <a:xfrm>
            <a:off x="6465888" y="4327525"/>
            <a:ext cx="85725" cy="901700"/>
          </a:xfrm>
          <a:custGeom>
            <a:avLst/>
            <a:gdLst>
              <a:gd name="T0" fmla="*/ 0 w 215"/>
              <a:gd name="T1" fmla="*/ 2147483647 h 1408"/>
              <a:gd name="T2" fmla="*/ 0 w 215"/>
              <a:gd name="T3" fmla="*/ 2147483647 h 1408"/>
              <a:gd name="T4" fmla="*/ 2147483647 w 215"/>
              <a:gd name="T5" fmla="*/ 0 h 1408"/>
              <a:gd name="T6" fmla="*/ 2147483647 w 215"/>
              <a:gd name="T7" fmla="*/ 2147483647 h 1408"/>
              <a:gd name="T8" fmla="*/ 0 w 215"/>
              <a:gd name="T9" fmla="*/ 2147483647 h 1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1408"/>
              <a:gd name="T17" fmla="*/ 215 w 215"/>
              <a:gd name="T18" fmla="*/ 1408 h 1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1408">
                <a:moveTo>
                  <a:pt x="0" y="1408"/>
                </a:moveTo>
                <a:lnTo>
                  <a:pt x="0" y="215"/>
                </a:lnTo>
                <a:lnTo>
                  <a:pt x="215" y="0"/>
                </a:lnTo>
                <a:lnTo>
                  <a:pt x="215" y="1192"/>
                </a:lnTo>
                <a:lnTo>
                  <a:pt x="0" y="140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96" name="Rectangle 36"/>
          <p:cNvSpPr>
            <a:spLocks noChangeArrowheads="1"/>
          </p:cNvSpPr>
          <p:nvPr/>
        </p:nvSpPr>
        <p:spPr bwMode="auto">
          <a:xfrm>
            <a:off x="5319713" y="4465638"/>
            <a:ext cx="1146175" cy="763587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97" name="Rectangle 37"/>
          <p:cNvSpPr>
            <a:spLocks noChangeArrowheads="1"/>
          </p:cNvSpPr>
          <p:nvPr/>
        </p:nvSpPr>
        <p:spPr bwMode="auto">
          <a:xfrm>
            <a:off x="5322888" y="4471988"/>
            <a:ext cx="1138237" cy="7508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798" name="Line 38"/>
          <p:cNvSpPr>
            <a:spLocks noChangeShapeType="1"/>
          </p:cNvSpPr>
          <p:nvPr/>
        </p:nvSpPr>
        <p:spPr bwMode="auto">
          <a:xfrm>
            <a:off x="6465888" y="4711700"/>
            <a:ext cx="1412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Freeform 39"/>
          <p:cNvSpPr>
            <a:spLocks/>
          </p:cNvSpPr>
          <p:nvPr/>
        </p:nvSpPr>
        <p:spPr bwMode="auto">
          <a:xfrm>
            <a:off x="5319713" y="4168775"/>
            <a:ext cx="1231900" cy="136525"/>
          </a:xfrm>
          <a:custGeom>
            <a:avLst/>
            <a:gdLst>
              <a:gd name="T0" fmla="*/ 0 w 3094"/>
              <a:gd name="T1" fmla="*/ 2147483647 h 215"/>
              <a:gd name="T2" fmla="*/ 2147483647 w 3094"/>
              <a:gd name="T3" fmla="*/ 2147483647 h 215"/>
              <a:gd name="T4" fmla="*/ 2147483647 w 3094"/>
              <a:gd name="T5" fmla="*/ 0 h 215"/>
              <a:gd name="T6" fmla="*/ 2147483647 w 3094"/>
              <a:gd name="T7" fmla="*/ 0 h 215"/>
              <a:gd name="T8" fmla="*/ 0 w 3094"/>
              <a:gd name="T9" fmla="*/ 2147483647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4"/>
              <a:gd name="T16" fmla="*/ 0 h 215"/>
              <a:gd name="T17" fmla="*/ 3094 w 3094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4" h="215">
                <a:moveTo>
                  <a:pt x="0" y="215"/>
                </a:moveTo>
                <a:lnTo>
                  <a:pt x="2879" y="215"/>
                </a:lnTo>
                <a:lnTo>
                  <a:pt x="3094" y="0"/>
                </a:lnTo>
                <a:lnTo>
                  <a:pt x="215" y="0"/>
                </a:lnTo>
                <a:lnTo>
                  <a:pt x="0" y="215"/>
                </a:lnTo>
                <a:close/>
              </a:path>
            </a:pathLst>
          </a:custGeom>
          <a:solidFill>
            <a:srgbClr val="8F1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00" name="Freeform 40"/>
          <p:cNvSpPr>
            <a:spLocks/>
          </p:cNvSpPr>
          <p:nvPr/>
        </p:nvSpPr>
        <p:spPr bwMode="auto">
          <a:xfrm>
            <a:off x="5319713" y="4168775"/>
            <a:ext cx="1231900" cy="136525"/>
          </a:xfrm>
          <a:custGeom>
            <a:avLst/>
            <a:gdLst>
              <a:gd name="T0" fmla="*/ 0 w 3094"/>
              <a:gd name="T1" fmla="*/ 2147483647 h 215"/>
              <a:gd name="T2" fmla="*/ 2147483647 w 3094"/>
              <a:gd name="T3" fmla="*/ 2147483647 h 215"/>
              <a:gd name="T4" fmla="*/ 2147483647 w 3094"/>
              <a:gd name="T5" fmla="*/ 0 h 215"/>
              <a:gd name="T6" fmla="*/ 2147483647 w 3094"/>
              <a:gd name="T7" fmla="*/ 0 h 215"/>
              <a:gd name="T8" fmla="*/ 0 w 3094"/>
              <a:gd name="T9" fmla="*/ 2147483647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4"/>
              <a:gd name="T16" fmla="*/ 0 h 215"/>
              <a:gd name="T17" fmla="*/ 3094 w 3094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4" h="215">
                <a:moveTo>
                  <a:pt x="0" y="215"/>
                </a:moveTo>
                <a:lnTo>
                  <a:pt x="2879" y="215"/>
                </a:lnTo>
                <a:lnTo>
                  <a:pt x="3094" y="0"/>
                </a:lnTo>
                <a:lnTo>
                  <a:pt x="215" y="0"/>
                </a:lnTo>
                <a:lnTo>
                  <a:pt x="0" y="21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01" name="Freeform 41"/>
          <p:cNvSpPr>
            <a:spLocks/>
          </p:cNvSpPr>
          <p:nvPr/>
        </p:nvSpPr>
        <p:spPr bwMode="auto">
          <a:xfrm>
            <a:off x="6465888" y="4168775"/>
            <a:ext cx="85725" cy="296863"/>
          </a:xfrm>
          <a:custGeom>
            <a:avLst/>
            <a:gdLst>
              <a:gd name="T0" fmla="*/ 0 w 215"/>
              <a:gd name="T1" fmla="*/ 2147483647 h 469"/>
              <a:gd name="T2" fmla="*/ 0 w 215"/>
              <a:gd name="T3" fmla="*/ 2147483647 h 469"/>
              <a:gd name="T4" fmla="*/ 2147483647 w 215"/>
              <a:gd name="T5" fmla="*/ 0 h 469"/>
              <a:gd name="T6" fmla="*/ 2147483647 w 215"/>
              <a:gd name="T7" fmla="*/ 2147483647 h 469"/>
              <a:gd name="T8" fmla="*/ 0 w 215"/>
              <a:gd name="T9" fmla="*/ 2147483647 h 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469"/>
              <a:gd name="T17" fmla="*/ 215 w 215"/>
              <a:gd name="T18" fmla="*/ 469 h 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469">
                <a:moveTo>
                  <a:pt x="0" y="469"/>
                </a:moveTo>
                <a:lnTo>
                  <a:pt x="0" y="215"/>
                </a:lnTo>
                <a:lnTo>
                  <a:pt x="215" y="0"/>
                </a:lnTo>
                <a:lnTo>
                  <a:pt x="215" y="254"/>
                </a:lnTo>
                <a:lnTo>
                  <a:pt x="0" y="469"/>
                </a:lnTo>
                <a:close/>
              </a:path>
            </a:pathLst>
          </a:custGeom>
          <a:solidFill>
            <a:srgbClr val="5F0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02" name="Freeform 42"/>
          <p:cNvSpPr>
            <a:spLocks/>
          </p:cNvSpPr>
          <p:nvPr/>
        </p:nvSpPr>
        <p:spPr bwMode="auto">
          <a:xfrm>
            <a:off x="6465888" y="4168775"/>
            <a:ext cx="85725" cy="296863"/>
          </a:xfrm>
          <a:custGeom>
            <a:avLst/>
            <a:gdLst>
              <a:gd name="T0" fmla="*/ 0 w 215"/>
              <a:gd name="T1" fmla="*/ 2147483647 h 469"/>
              <a:gd name="T2" fmla="*/ 0 w 215"/>
              <a:gd name="T3" fmla="*/ 2147483647 h 469"/>
              <a:gd name="T4" fmla="*/ 2147483647 w 215"/>
              <a:gd name="T5" fmla="*/ 0 h 469"/>
              <a:gd name="T6" fmla="*/ 2147483647 w 215"/>
              <a:gd name="T7" fmla="*/ 2147483647 h 469"/>
              <a:gd name="T8" fmla="*/ 0 w 215"/>
              <a:gd name="T9" fmla="*/ 2147483647 h 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469"/>
              <a:gd name="T17" fmla="*/ 215 w 215"/>
              <a:gd name="T18" fmla="*/ 469 h 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469">
                <a:moveTo>
                  <a:pt x="0" y="469"/>
                </a:moveTo>
                <a:lnTo>
                  <a:pt x="0" y="215"/>
                </a:lnTo>
                <a:lnTo>
                  <a:pt x="215" y="0"/>
                </a:lnTo>
                <a:lnTo>
                  <a:pt x="215" y="254"/>
                </a:lnTo>
                <a:lnTo>
                  <a:pt x="0" y="46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03" name="Rectangle 43"/>
          <p:cNvSpPr>
            <a:spLocks noChangeArrowheads="1"/>
          </p:cNvSpPr>
          <p:nvPr/>
        </p:nvSpPr>
        <p:spPr bwMode="auto">
          <a:xfrm>
            <a:off x="5319713" y="4305300"/>
            <a:ext cx="1146175" cy="160338"/>
          </a:xfrm>
          <a:prstGeom prst="rect">
            <a:avLst/>
          </a:prstGeom>
          <a:solidFill>
            <a:srgbClr val="BF2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04" name="Rectangle 44"/>
          <p:cNvSpPr>
            <a:spLocks noChangeArrowheads="1"/>
          </p:cNvSpPr>
          <p:nvPr/>
        </p:nvSpPr>
        <p:spPr bwMode="auto">
          <a:xfrm>
            <a:off x="5322888" y="4311650"/>
            <a:ext cx="1138237" cy="1476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05" name="Line 45"/>
          <p:cNvSpPr>
            <a:spLocks noChangeShapeType="1"/>
          </p:cNvSpPr>
          <p:nvPr/>
        </p:nvSpPr>
        <p:spPr bwMode="auto">
          <a:xfrm>
            <a:off x="6465888" y="4365625"/>
            <a:ext cx="1412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6" name="Freeform 46"/>
          <p:cNvSpPr>
            <a:spLocks/>
          </p:cNvSpPr>
          <p:nvPr/>
        </p:nvSpPr>
        <p:spPr bwMode="auto">
          <a:xfrm>
            <a:off x="5319713" y="3963988"/>
            <a:ext cx="1231900" cy="139700"/>
          </a:xfrm>
          <a:custGeom>
            <a:avLst/>
            <a:gdLst>
              <a:gd name="T0" fmla="*/ 0 w 3094"/>
              <a:gd name="T1" fmla="*/ 2147483647 h 216"/>
              <a:gd name="T2" fmla="*/ 2147483647 w 3094"/>
              <a:gd name="T3" fmla="*/ 2147483647 h 216"/>
              <a:gd name="T4" fmla="*/ 2147483647 w 3094"/>
              <a:gd name="T5" fmla="*/ 0 h 216"/>
              <a:gd name="T6" fmla="*/ 2147483647 w 3094"/>
              <a:gd name="T7" fmla="*/ 0 h 216"/>
              <a:gd name="T8" fmla="*/ 0 w 3094"/>
              <a:gd name="T9" fmla="*/ 2147483647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4"/>
              <a:gd name="T16" fmla="*/ 0 h 216"/>
              <a:gd name="T17" fmla="*/ 3094 w 3094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4" h="216">
                <a:moveTo>
                  <a:pt x="0" y="216"/>
                </a:moveTo>
                <a:lnTo>
                  <a:pt x="2879" y="216"/>
                </a:lnTo>
                <a:lnTo>
                  <a:pt x="3094" y="0"/>
                </a:lnTo>
                <a:lnTo>
                  <a:pt x="215" y="0"/>
                </a:lnTo>
                <a:lnTo>
                  <a:pt x="0" y="216"/>
                </a:lnTo>
                <a:close/>
              </a:path>
            </a:pathLst>
          </a:custGeom>
          <a:solidFill>
            <a:srgbClr val="A7A7A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07" name="Freeform 47"/>
          <p:cNvSpPr>
            <a:spLocks/>
          </p:cNvSpPr>
          <p:nvPr/>
        </p:nvSpPr>
        <p:spPr bwMode="auto">
          <a:xfrm>
            <a:off x="5319713" y="3963988"/>
            <a:ext cx="1231900" cy="139700"/>
          </a:xfrm>
          <a:custGeom>
            <a:avLst/>
            <a:gdLst>
              <a:gd name="T0" fmla="*/ 0 w 3094"/>
              <a:gd name="T1" fmla="*/ 2147483647 h 216"/>
              <a:gd name="T2" fmla="*/ 2147483647 w 3094"/>
              <a:gd name="T3" fmla="*/ 2147483647 h 216"/>
              <a:gd name="T4" fmla="*/ 2147483647 w 3094"/>
              <a:gd name="T5" fmla="*/ 0 h 216"/>
              <a:gd name="T6" fmla="*/ 2147483647 w 3094"/>
              <a:gd name="T7" fmla="*/ 0 h 216"/>
              <a:gd name="T8" fmla="*/ 0 w 3094"/>
              <a:gd name="T9" fmla="*/ 2147483647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4"/>
              <a:gd name="T16" fmla="*/ 0 h 216"/>
              <a:gd name="T17" fmla="*/ 3094 w 3094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4" h="216">
                <a:moveTo>
                  <a:pt x="0" y="216"/>
                </a:moveTo>
                <a:lnTo>
                  <a:pt x="2879" y="216"/>
                </a:lnTo>
                <a:lnTo>
                  <a:pt x="3094" y="0"/>
                </a:lnTo>
                <a:lnTo>
                  <a:pt x="215" y="0"/>
                </a:lnTo>
                <a:lnTo>
                  <a:pt x="0" y="21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08" name="Freeform 48"/>
          <p:cNvSpPr>
            <a:spLocks/>
          </p:cNvSpPr>
          <p:nvPr/>
        </p:nvSpPr>
        <p:spPr bwMode="auto">
          <a:xfrm>
            <a:off x="6465888" y="3963988"/>
            <a:ext cx="85725" cy="341312"/>
          </a:xfrm>
          <a:custGeom>
            <a:avLst/>
            <a:gdLst>
              <a:gd name="T0" fmla="*/ 0 w 215"/>
              <a:gd name="T1" fmla="*/ 2147483647 h 531"/>
              <a:gd name="T2" fmla="*/ 0 w 215"/>
              <a:gd name="T3" fmla="*/ 2147483647 h 531"/>
              <a:gd name="T4" fmla="*/ 2147483647 w 215"/>
              <a:gd name="T5" fmla="*/ 0 h 531"/>
              <a:gd name="T6" fmla="*/ 2147483647 w 215"/>
              <a:gd name="T7" fmla="*/ 2147483647 h 531"/>
              <a:gd name="T8" fmla="*/ 0 w 215"/>
              <a:gd name="T9" fmla="*/ 2147483647 h 5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531"/>
              <a:gd name="T17" fmla="*/ 215 w 215"/>
              <a:gd name="T18" fmla="*/ 531 h 5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531">
                <a:moveTo>
                  <a:pt x="0" y="531"/>
                </a:moveTo>
                <a:lnTo>
                  <a:pt x="0" y="216"/>
                </a:lnTo>
                <a:lnTo>
                  <a:pt x="215" y="0"/>
                </a:lnTo>
                <a:lnTo>
                  <a:pt x="215" y="316"/>
                </a:lnTo>
                <a:lnTo>
                  <a:pt x="0" y="531"/>
                </a:lnTo>
                <a:close/>
              </a:path>
            </a:pathLst>
          </a:custGeom>
          <a:solidFill>
            <a:srgbClr val="6F6F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09" name="Freeform 49"/>
          <p:cNvSpPr>
            <a:spLocks/>
          </p:cNvSpPr>
          <p:nvPr/>
        </p:nvSpPr>
        <p:spPr bwMode="auto">
          <a:xfrm>
            <a:off x="6465888" y="3963988"/>
            <a:ext cx="85725" cy="341312"/>
          </a:xfrm>
          <a:custGeom>
            <a:avLst/>
            <a:gdLst>
              <a:gd name="T0" fmla="*/ 0 w 215"/>
              <a:gd name="T1" fmla="*/ 2147483647 h 531"/>
              <a:gd name="T2" fmla="*/ 0 w 215"/>
              <a:gd name="T3" fmla="*/ 2147483647 h 531"/>
              <a:gd name="T4" fmla="*/ 2147483647 w 215"/>
              <a:gd name="T5" fmla="*/ 0 h 531"/>
              <a:gd name="T6" fmla="*/ 2147483647 w 215"/>
              <a:gd name="T7" fmla="*/ 2147483647 h 531"/>
              <a:gd name="T8" fmla="*/ 0 w 215"/>
              <a:gd name="T9" fmla="*/ 2147483647 h 5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531"/>
              <a:gd name="T17" fmla="*/ 215 w 215"/>
              <a:gd name="T18" fmla="*/ 531 h 5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531">
                <a:moveTo>
                  <a:pt x="0" y="531"/>
                </a:moveTo>
                <a:lnTo>
                  <a:pt x="0" y="216"/>
                </a:lnTo>
                <a:lnTo>
                  <a:pt x="215" y="0"/>
                </a:lnTo>
                <a:lnTo>
                  <a:pt x="215" y="316"/>
                </a:lnTo>
                <a:lnTo>
                  <a:pt x="0" y="53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10" name="Rectangle 50"/>
          <p:cNvSpPr>
            <a:spLocks noChangeArrowheads="1"/>
          </p:cNvSpPr>
          <p:nvPr/>
        </p:nvSpPr>
        <p:spPr bwMode="auto">
          <a:xfrm>
            <a:off x="5319713" y="4103688"/>
            <a:ext cx="1146175" cy="201612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11" name="Rectangle 51"/>
          <p:cNvSpPr>
            <a:spLocks noChangeArrowheads="1"/>
          </p:cNvSpPr>
          <p:nvPr/>
        </p:nvSpPr>
        <p:spPr bwMode="auto">
          <a:xfrm>
            <a:off x="5322888" y="4110038"/>
            <a:ext cx="1138237" cy="1889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12" name="Line 52"/>
          <p:cNvSpPr>
            <a:spLocks noChangeShapeType="1"/>
          </p:cNvSpPr>
          <p:nvPr/>
        </p:nvSpPr>
        <p:spPr bwMode="auto">
          <a:xfrm>
            <a:off x="6465888" y="4149725"/>
            <a:ext cx="1412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3" name="Freeform 53"/>
          <p:cNvSpPr>
            <a:spLocks/>
          </p:cNvSpPr>
          <p:nvPr/>
        </p:nvSpPr>
        <p:spPr bwMode="auto">
          <a:xfrm>
            <a:off x="5319713" y="3602038"/>
            <a:ext cx="1231900" cy="138112"/>
          </a:xfrm>
          <a:custGeom>
            <a:avLst/>
            <a:gdLst>
              <a:gd name="T0" fmla="*/ 0 w 3094"/>
              <a:gd name="T1" fmla="*/ 2147483647 h 216"/>
              <a:gd name="T2" fmla="*/ 2147483647 w 3094"/>
              <a:gd name="T3" fmla="*/ 2147483647 h 216"/>
              <a:gd name="T4" fmla="*/ 2147483647 w 3094"/>
              <a:gd name="T5" fmla="*/ 0 h 216"/>
              <a:gd name="T6" fmla="*/ 2147483647 w 3094"/>
              <a:gd name="T7" fmla="*/ 0 h 216"/>
              <a:gd name="T8" fmla="*/ 0 w 3094"/>
              <a:gd name="T9" fmla="*/ 2147483647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4"/>
              <a:gd name="T16" fmla="*/ 0 h 216"/>
              <a:gd name="T17" fmla="*/ 3094 w 3094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4" h="216">
                <a:moveTo>
                  <a:pt x="0" y="216"/>
                </a:moveTo>
                <a:lnTo>
                  <a:pt x="2879" y="216"/>
                </a:lnTo>
                <a:lnTo>
                  <a:pt x="3094" y="0"/>
                </a:lnTo>
                <a:lnTo>
                  <a:pt x="215" y="0"/>
                </a:lnTo>
                <a:lnTo>
                  <a:pt x="0" y="216"/>
                </a:lnTo>
                <a:close/>
              </a:path>
            </a:pathLst>
          </a:custGeom>
          <a:solidFill>
            <a:srgbClr val="BF5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14" name="Freeform 54"/>
          <p:cNvSpPr>
            <a:spLocks/>
          </p:cNvSpPr>
          <p:nvPr/>
        </p:nvSpPr>
        <p:spPr bwMode="auto">
          <a:xfrm>
            <a:off x="5319713" y="3602038"/>
            <a:ext cx="1231900" cy="138112"/>
          </a:xfrm>
          <a:custGeom>
            <a:avLst/>
            <a:gdLst>
              <a:gd name="T0" fmla="*/ 0 w 3094"/>
              <a:gd name="T1" fmla="*/ 2147483647 h 216"/>
              <a:gd name="T2" fmla="*/ 2147483647 w 3094"/>
              <a:gd name="T3" fmla="*/ 2147483647 h 216"/>
              <a:gd name="T4" fmla="*/ 2147483647 w 3094"/>
              <a:gd name="T5" fmla="*/ 0 h 216"/>
              <a:gd name="T6" fmla="*/ 2147483647 w 3094"/>
              <a:gd name="T7" fmla="*/ 0 h 216"/>
              <a:gd name="T8" fmla="*/ 0 w 3094"/>
              <a:gd name="T9" fmla="*/ 2147483647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4"/>
              <a:gd name="T16" fmla="*/ 0 h 216"/>
              <a:gd name="T17" fmla="*/ 3094 w 3094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4" h="216">
                <a:moveTo>
                  <a:pt x="0" y="216"/>
                </a:moveTo>
                <a:lnTo>
                  <a:pt x="2879" y="216"/>
                </a:lnTo>
                <a:lnTo>
                  <a:pt x="3094" y="0"/>
                </a:lnTo>
                <a:lnTo>
                  <a:pt x="215" y="0"/>
                </a:lnTo>
                <a:lnTo>
                  <a:pt x="0" y="21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15" name="Freeform 55"/>
          <p:cNvSpPr>
            <a:spLocks/>
          </p:cNvSpPr>
          <p:nvPr/>
        </p:nvSpPr>
        <p:spPr bwMode="auto">
          <a:xfrm>
            <a:off x="6465888" y="3602038"/>
            <a:ext cx="85725" cy="501650"/>
          </a:xfrm>
          <a:custGeom>
            <a:avLst/>
            <a:gdLst>
              <a:gd name="T0" fmla="*/ 0 w 215"/>
              <a:gd name="T1" fmla="*/ 2147483647 h 785"/>
              <a:gd name="T2" fmla="*/ 0 w 215"/>
              <a:gd name="T3" fmla="*/ 2147483647 h 785"/>
              <a:gd name="T4" fmla="*/ 2147483647 w 215"/>
              <a:gd name="T5" fmla="*/ 0 h 785"/>
              <a:gd name="T6" fmla="*/ 2147483647 w 215"/>
              <a:gd name="T7" fmla="*/ 2147483647 h 785"/>
              <a:gd name="T8" fmla="*/ 0 w 215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785"/>
              <a:gd name="T17" fmla="*/ 215 w 215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785">
                <a:moveTo>
                  <a:pt x="0" y="785"/>
                </a:moveTo>
                <a:lnTo>
                  <a:pt x="0" y="216"/>
                </a:lnTo>
                <a:lnTo>
                  <a:pt x="215" y="0"/>
                </a:lnTo>
                <a:lnTo>
                  <a:pt x="215" y="569"/>
                </a:lnTo>
                <a:lnTo>
                  <a:pt x="0" y="785"/>
                </a:lnTo>
                <a:close/>
              </a:path>
            </a:pathLst>
          </a:custGeom>
          <a:solidFill>
            <a:srgbClr val="7F3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16" name="Freeform 56"/>
          <p:cNvSpPr>
            <a:spLocks/>
          </p:cNvSpPr>
          <p:nvPr/>
        </p:nvSpPr>
        <p:spPr bwMode="auto">
          <a:xfrm>
            <a:off x="6465888" y="3602038"/>
            <a:ext cx="85725" cy="501650"/>
          </a:xfrm>
          <a:custGeom>
            <a:avLst/>
            <a:gdLst>
              <a:gd name="T0" fmla="*/ 0 w 215"/>
              <a:gd name="T1" fmla="*/ 2147483647 h 785"/>
              <a:gd name="T2" fmla="*/ 0 w 215"/>
              <a:gd name="T3" fmla="*/ 2147483647 h 785"/>
              <a:gd name="T4" fmla="*/ 2147483647 w 215"/>
              <a:gd name="T5" fmla="*/ 0 h 785"/>
              <a:gd name="T6" fmla="*/ 2147483647 w 215"/>
              <a:gd name="T7" fmla="*/ 2147483647 h 785"/>
              <a:gd name="T8" fmla="*/ 0 w 215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785"/>
              <a:gd name="T17" fmla="*/ 215 w 215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785">
                <a:moveTo>
                  <a:pt x="0" y="785"/>
                </a:moveTo>
                <a:lnTo>
                  <a:pt x="0" y="216"/>
                </a:lnTo>
                <a:lnTo>
                  <a:pt x="215" y="0"/>
                </a:lnTo>
                <a:lnTo>
                  <a:pt x="215" y="569"/>
                </a:lnTo>
                <a:lnTo>
                  <a:pt x="0" y="78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17" name="Rectangle 57"/>
          <p:cNvSpPr>
            <a:spLocks noChangeArrowheads="1"/>
          </p:cNvSpPr>
          <p:nvPr/>
        </p:nvSpPr>
        <p:spPr bwMode="auto">
          <a:xfrm>
            <a:off x="5319713" y="3740150"/>
            <a:ext cx="1146175" cy="363538"/>
          </a:xfrm>
          <a:prstGeom prst="rect">
            <a:avLst/>
          </a:prstGeom>
          <a:solidFill>
            <a:srgbClr val="FF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18" name="Rectangle 58"/>
          <p:cNvSpPr>
            <a:spLocks noChangeArrowheads="1"/>
          </p:cNvSpPr>
          <p:nvPr/>
        </p:nvSpPr>
        <p:spPr bwMode="auto">
          <a:xfrm>
            <a:off x="5322888" y="3746500"/>
            <a:ext cx="1138237" cy="3508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19" name="Line 59"/>
          <p:cNvSpPr>
            <a:spLocks noChangeShapeType="1"/>
          </p:cNvSpPr>
          <p:nvPr/>
        </p:nvSpPr>
        <p:spPr bwMode="auto">
          <a:xfrm>
            <a:off x="6465888" y="3784600"/>
            <a:ext cx="1412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0" name="Freeform 60"/>
          <p:cNvSpPr>
            <a:spLocks/>
          </p:cNvSpPr>
          <p:nvPr/>
        </p:nvSpPr>
        <p:spPr bwMode="auto">
          <a:xfrm>
            <a:off x="5319713" y="2838450"/>
            <a:ext cx="1231900" cy="138113"/>
          </a:xfrm>
          <a:custGeom>
            <a:avLst/>
            <a:gdLst>
              <a:gd name="T0" fmla="*/ 0 w 3094"/>
              <a:gd name="T1" fmla="*/ 2147483647 h 216"/>
              <a:gd name="T2" fmla="*/ 2147483647 w 3094"/>
              <a:gd name="T3" fmla="*/ 2147483647 h 216"/>
              <a:gd name="T4" fmla="*/ 2147483647 w 3094"/>
              <a:gd name="T5" fmla="*/ 0 h 216"/>
              <a:gd name="T6" fmla="*/ 2147483647 w 3094"/>
              <a:gd name="T7" fmla="*/ 0 h 216"/>
              <a:gd name="T8" fmla="*/ 0 w 3094"/>
              <a:gd name="T9" fmla="*/ 2147483647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4"/>
              <a:gd name="T16" fmla="*/ 0 h 216"/>
              <a:gd name="T17" fmla="*/ 3094 w 3094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4" h="216">
                <a:moveTo>
                  <a:pt x="0" y="216"/>
                </a:moveTo>
                <a:lnTo>
                  <a:pt x="2879" y="216"/>
                </a:lnTo>
                <a:lnTo>
                  <a:pt x="3094" y="0"/>
                </a:lnTo>
                <a:lnTo>
                  <a:pt x="215" y="0"/>
                </a:lnTo>
                <a:lnTo>
                  <a:pt x="0" y="216"/>
                </a:lnTo>
                <a:close/>
              </a:path>
            </a:pathLst>
          </a:custGeom>
          <a:solidFill>
            <a:srgbClr val="0030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21" name="Freeform 61"/>
          <p:cNvSpPr>
            <a:spLocks/>
          </p:cNvSpPr>
          <p:nvPr/>
        </p:nvSpPr>
        <p:spPr bwMode="auto">
          <a:xfrm>
            <a:off x="5319713" y="2838450"/>
            <a:ext cx="1231900" cy="138113"/>
          </a:xfrm>
          <a:custGeom>
            <a:avLst/>
            <a:gdLst>
              <a:gd name="T0" fmla="*/ 0 w 3094"/>
              <a:gd name="T1" fmla="*/ 2147483647 h 216"/>
              <a:gd name="T2" fmla="*/ 2147483647 w 3094"/>
              <a:gd name="T3" fmla="*/ 2147483647 h 216"/>
              <a:gd name="T4" fmla="*/ 2147483647 w 3094"/>
              <a:gd name="T5" fmla="*/ 0 h 216"/>
              <a:gd name="T6" fmla="*/ 2147483647 w 3094"/>
              <a:gd name="T7" fmla="*/ 0 h 216"/>
              <a:gd name="T8" fmla="*/ 0 w 3094"/>
              <a:gd name="T9" fmla="*/ 2147483647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4"/>
              <a:gd name="T16" fmla="*/ 0 h 216"/>
              <a:gd name="T17" fmla="*/ 3094 w 3094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4" h="216">
                <a:moveTo>
                  <a:pt x="0" y="216"/>
                </a:moveTo>
                <a:lnTo>
                  <a:pt x="2879" y="216"/>
                </a:lnTo>
                <a:lnTo>
                  <a:pt x="3094" y="0"/>
                </a:lnTo>
                <a:lnTo>
                  <a:pt x="215" y="0"/>
                </a:lnTo>
                <a:lnTo>
                  <a:pt x="0" y="21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22" name="Freeform 62"/>
          <p:cNvSpPr>
            <a:spLocks/>
          </p:cNvSpPr>
          <p:nvPr/>
        </p:nvSpPr>
        <p:spPr bwMode="auto">
          <a:xfrm>
            <a:off x="6465888" y="2838450"/>
            <a:ext cx="85725" cy="901700"/>
          </a:xfrm>
          <a:custGeom>
            <a:avLst/>
            <a:gdLst>
              <a:gd name="T0" fmla="*/ 0 w 215"/>
              <a:gd name="T1" fmla="*/ 2147483647 h 1409"/>
              <a:gd name="T2" fmla="*/ 0 w 215"/>
              <a:gd name="T3" fmla="*/ 2147483647 h 1409"/>
              <a:gd name="T4" fmla="*/ 2147483647 w 215"/>
              <a:gd name="T5" fmla="*/ 0 h 1409"/>
              <a:gd name="T6" fmla="*/ 2147483647 w 215"/>
              <a:gd name="T7" fmla="*/ 2147483647 h 1409"/>
              <a:gd name="T8" fmla="*/ 0 w 215"/>
              <a:gd name="T9" fmla="*/ 2147483647 h 14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1409"/>
              <a:gd name="T17" fmla="*/ 215 w 215"/>
              <a:gd name="T18" fmla="*/ 1409 h 14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1409">
                <a:moveTo>
                  <a:pt x="0" y="1409"/>
                </a:moveTo>
                <a:lnTo>
                  <a:pt x="0" y="216"/>
                </a:lnTo>
                <a:lnTo>
                  <a:pt x="215" y="0"/>
                </a:lnTo>
                <a:lnTo>
                  <a:pt x="215" y="1193"/>
                </a:lnTo>
                <a:lnTo>
                  <a:pt x="0" y="1409"/>
                </a:lnTo>
                <a:close/>
              </a:path>
            </a:pathLst>
          </a:custGeom>
          <a:solidFill>
            <a:srgbClr val="0020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23" name="Freeform 63"/>
          <p:cNvSpPr>
            <a:spLocks/>
          </p:cNvSpPr>
          <p:nvPr/>
        </p:nvSpPr>
        <p:spPr bwMode="auto">
          <a:xfrm>
            <a:off x="6465888" y="2838450"/>
            <a:ext cx="85725" cy="901700"/>
          </a:xfrm>
          <a:custGeom>
            <a:avLst/>
            <a:gdLst>
              <a:gd name="T0" fmla="*/ 0 w 215"/>
              <a:gd name="T1" fmla="*/ 2147483647 h 1409"/>
              <a:gd name="T2" fmla="*/ 0 w 215"/>
              <a:gd name="T3" fmla="*/ 2147483647 h 1409"/>
              <a:gd name="T4" fmla="*/ 2147483647 w 215"/>
              <a:gd name="T5" fmla="*/ 0 h 1409"/>
              <a:gd name="T6" fmla="*/ 2147483647 w 215"/>
              <a:gd name="T7" fmla="*/ 2147483647 h 1409"/>
              <a:gd name="T8" fmla="*/ 0 w 215"/>
              <a:gd name="T9" fmla="*/ 2147483647 h 14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1409"/>
              <a:gd name="T17" fmla="*/ 215 w 215"/>
              <a:gd name="T18" fmla="*/ 1409 h 14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1409">
                <a:moveTo>
                  <a:pt x="0" y="1409"/>
                </a:moveTo>
                <a:lnTo>
                  <a:pt x="0" y="216"/>
                </a:lnTo>
                <a:lnTo>
                  <a:pt x="215" y="0"/>
                </a:lnTo>
                <a:lnTo>
                  <a:pt x="215" y="1193"/>
                </a:lnTo>
                <a:lnTo>
                  <a:pt x="0" y="140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24" name="Rectangle 64"/>
          <p:cNvSpPr>
            <a:spLocks noChangeArrowheads="1"/>
          </p:cNvSpPr>
          <p:nvPr/>
        </p:nvSpPr>
        <p:spPr bwMode="auto">
          <a:xfrm>
            <a:off x="5319713" y="2976563"/>
            <a:ext cx="1146175" cy="763587"/>
          </a:xfrm>
          <a:prstGeom prst="rect">
            <a:avLst/>
          </a:prstGeom>
          <a:solidFill>
            <a:srgbClr val="00404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25" name="Rectangle 65"/>
          <p:cNvSpPr>
            <a:spLocks noChangeArrowheads="1"/>
          </p:cNvSpPr>
          <p:nvPr/>
        </p:nvSpPr>
        <p:spPr bwMode="auto">
          <a:xfrm>
            <a:off x="5322888" y="2982913"/>
            <a:ext cx="1138237" cy="7508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26" name="Line 66"/>
          <p:cNvSpPr>
            <a:spLocks noChangeShapeType="1"/>
          </p:cNvSpPr>
          <p:nvPr/>
        </p:nvSpPr>
        <p:spPr bwMode="auto">
          <a:xfrm>
            <a:off x="6465888" y="3222625"/>
            <a:ext cx="1412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7" name="Freeform 67"/>
          <p:cNvSpPr>
            <a:spLocks/>
          </p:cNvSpPr>
          <p:nvPr/>
        </p:nvSpPr>
        <p:spPr bwMode="auto">
          <a:xfrm>
            <a:off x="5319713" y="1412875"/>
            <a:ext cx="1231900" cy="138113"/>
          </a:xfrm>
          <a:custGeom>
            <a:avLst/>
            <a:gdLst>
              <a:gd name="T0" fmla="*/ 0 w 3094"/>
              <a:gd name="T1" fmla="*/ 2147483647 h 216"/>
              <a:gd name="T2" fmla="*/ 2147483647 w 3094"/>
              <a:gd name="T3" fmla="*/ 2147483647 h 216"/>
              <a:gd name="T4" fmla="*/ 2147483647 w 3094"/>
              <a:gd name="T5" fmla="*/ 0 h 216"/>
              <a:gd name="T6" fmla="*/ 2147483647 w 3094"/>
              <a:gd name="T7" fmla="*/ 0 h 216"/>
              <a:gd name="T8" fmla="*/ 0 w 3094"/>
              <a:gd name="T9" fmla="*/ 2147483647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4"/>
              <a:gd name="T16" fmla="*/ 0 h 216"/>
              <a:gd name="T17" fmla="*/ 3094 w 3094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4" h="216">
                <a:moveTo>
                  <a:pt x="0" y="216"/>
                </a:moveTo>
                <a:lnTo>
                  <a:pt x="2879" y="216"/>
                </a:lnTo>
                <a:lnTo>
                  <a:pt x="3094" y="0"/>
                </a:lnTo>
                <a:lnTo>
                  <a:pt x="215" y="0"/>
                </a:lnTo>
                <a:lnTo>
                  <a:pt x="0" y="216"/>
                </a:lnTo>
                <a:close/>
              </a:path>
            </a:pathLst>
          </a:custGeom>
          <a:solidFill>
            <a:srgbClr val="3000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28" name="Freeform 68"/>
          <p:cNvSpPr>
            <a:spLocks/>
          </p:cNvSpPr>
          <p:nvPr/>
        </p:nvSpPr>
        <p:spPr bwMode="auto">
          <a:xfrm>
            <a:off x="5319713" y="1412875"/>
            <a:ext cx="1231900" cy="138113"/>
          </a:xfrm>
          <a:custGeom>
            <a:avLst/>
            <a:gdLst>
              <a:gd name="T0" fmla="*/ 0 w 3094"/>
              <a:gd name="T1" fmla="*/ 2147483647 h 216"/>
              <a:gd name="T2" fmla="*/ 2147483647 w 3094"/>
              <a:gd name="T3" fmla="*/ 2147483647 h 216"/>
              <a:gd name="T4" fmla="*/ 2147483647 w 3094"/>
              <a:gd name="T5" fmla="*/ 0 h 216"/>
              <a:gd name="T6" fmla="*/ 2147483647 w 3094"/>
              <a:gd name="T7" fmla="*/ 0 h 216"/>
              <a:gd name="T8" fmla="*/ 0 w 3094"/>
              <a:gd name="T9" fmla="*/ 2147483647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4"/>
              <a:gd name="T16" fmla="*/ 0 h 216"/>
              <a:gd name="T17" fmla="*/ 3094 w 3094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4" h="216">
                <a:moveTo>
                  <a:pt x="0" y="216"/>
                </a:moveTo>
                <a:lnTo>
                  <a:pt x="2879" y="216"/>
                </a:lnTo>
                <a:lnTo>
                  <a:pt x="3094" y="0"/>
                </a:lnTo>
                <a:lnTo>
                  <a:pt x="215" y="0"/>
                </a:lnTo>
                <a:lnTo>
                  <a:pt x="0" y="21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29" name="Freeform 69"/>
          <p:cNvSpPr>
            <a:spLocks/>
          </p:cNvSpPr>
          <p:nvPr/>
        </p:nvSpPr>
        <p:spPr bwMode="auto">
          <a:xfrm>
            <a:off x="6465888" y="1412875"/>
            <a:ext cx="85725" cy="1563688"/>
          </a:xfrm>
          <a:custGeom>
            <a:avLst/>
            <a:gdLst>
              <a:gd name="T0" fmla="*/ 0 w 215"/>
              <a:gd name="T1" fmla="*/ 2147483647 h 2448"/>
              <a:gd name="T2" fmla="*/ 0 w 215"/>
              <a:gd name="T3" fmla="*/ 2147483647 h 2448"/>
              <a:gd name="T4" fmla="*/ 2147483647 w 215"/>
              <a:gd name="T5" fmla="*/ 0 h 2448"/>
              <a:gd name="T6" fmla="*/ 2147483647 w 215"/>
              <a:gd name="T7" fmla="*/ 2147483647 h 2448"/>
              <a:gd name="T8" fmla="*/ 0 w 215"/>
              <a:gd name="T9" fmla="*/ 2147483647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2448"/>
              <a:gd name="T17" fmla="*/ 215 w 215"/>
              <a:gd name="T18" fmla="*/ 2448 h 2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2448">
                <a:moveTo>
                  <a:pt x="0" y="2448"/>
                </a:moveTo>
                <a:lnTo>
                  <a:pt x="0" y="216"/>
                </a:lnTo>
                <a:lnTo>
                  <a:pt x="215" y="0"/>
                </a:lnTo>
                <a:lnTo>
                  <a:pt x="215" y="2232"/>
                </a:lnTo>
                <a:lnTo>
                  <a:pt x="0" y="2448"/>
                </a:lnTo>
                <a:close/>
              </a:path>
            </a:pathLst>
          </a:custGeom>
          <a:solidFill>
            <a:srgbClr val="2000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30" name="Freeform 70"/>
          <p:cNvSpPr>
            <a:spLocks/>
          </p:cNvSpPr>
          <p:nvPr/>
        </p:nvSpPr>
        <p:spPr bwMode="auto">
          <a:xfrm>
            <a:off x="6465888" y="1412875"/>
            <a:ext cx="85725" cy="1563688"/>
          </a:xfrm>
          <a:custGeom>
            <a:avLst/>
            <a:gdLst>
              <a:gd name="T0" fmla="*/ 0 w 215"/>
              <a:gd name="T1" fmla="*/ 2147483647 h 2448"/>
              <a:gd name="T2" fmla="*/ 0 w 215"/>
              <a:gd name="T3" fmla="*/ 2147483647 h 2448"/>
              <a:gd name="T4" fmla="*/ 2147483647 w 215"/>
              <a:gd name="T5" fmla="*/ 0 h 2448"/>
              <a:gd name="T6" fmla="*/ 2147483647 w 215"/>
              <a:gd name="T7" fmla="*/ 2147483647 h 2448"/>
              <a:gd name="T8" fmla="*/ 0 w 215"/>
              <a:gd name="T9" fmla="*/ 2147483647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2448"/>
              <a:gd name="T17" fmla="*/ 215 w 215"/>
              <a:gd name="T18" fmla="*/ 2448 h 2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2448">
                <a:moveTo>
                  <a:pt x="0" y="2448"/>
                </a:moveTo>
                <a:lnTo>
                  <a:pt x="0" y="216"/>
                </a:lnTo>
                <a:lnTo>
                  <a:pt x="215" y="0"/>
                </a:lnTo>
                <a:lnTo>
                  <a:pt x="215" y="2232"/>
                </a:lnTo>
                <a:lnTo>
                  <a:pt x="0" y="244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31" name="Rectangle 71"/>
          <p:cNvSpPr>
            <a:spLocks noChangeArrowheads="1"/>
          </p:cNvSpPr>
          <p:nvPr/>
        </p:nvSpPr>
        <p:spPr bwMode="auto">
          <a:xfrm>
            <a:off x="5319713" y="1550988"/>
            <a:ext cx="1146175" cy="1425575"/>
          </a:xfrm>
          <a:prstGeom prst="rect">
            <a:avLst/>
          </a:prstGeom>
          <a:solidFill>
            <a:srgbClr val="40004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32" name="Rectangle 72"/>
          <p:cNvSpPr>
            <a:spLocks noChangeArrowheads="1"/>
          </p:cNvSpPr>
          <p:nvPr/>
        </p:nvSpPr>
        <p:spPr bwMode="auto">
          <a:xfrm>
            <a:off x="5322888" y="1557338"/>
            <a:ext cx="1138237" cy="14128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2833" name="Line 73"/>
          <p:cNvSpPr>
            <a:spLocks noChangeShapeType="1"/>
          </p:cNvSpPr>
          <p:nvPr/>
        </p:nvSpPr>
        <p:spPr bwMode="auto">
          <a:xfrm>
            <a:off x="6465888" y="2125663"/>
            <a:ext cx="1412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4" name="Rectangle 74"/>
          <p:cNvSpPr>
            <a:spLocks noChangeArrowheads="1"/>
          </p:cNvSpPr>
          <p:nvPr/>
        </p:nvSpPr>
        <p:spPr bwMode="auto">
          <a:xfrm>
            <a:off x="6689725" y="4659313"/>
            <a:ext cx="781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900">
                <a:solidFill>
                  <a:srgbClr val="000000"/>
                </a:solidFill>
              </a:rPr>
              <a:t>OTRAS  29.9%</a:t>
            </a:r>
            <a:endParaRPr lang="es-ES" sz="900"/>
          </a:p>
        </p:txBody>
      </p:sp>
      <p:sp>
        <p:nvSpPr>
          <p:cNvPr id="32835" name="Rectangle 75"/>
          <p:cNvSpPr>
            <a:spLocks noChangeArrowheads="1"/>
          </p:cNvSpPr>
          <p:nvPr/>
        </p:nvSpPr>
        <p:spPr bwMode="auto">
          <a:xfrm>
            <a:off x="6678613" y="4298950"/>
            <a:ext cx="996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900">
                <a:solidFill>
                  <a:srgbClr val="000000"/>
                </a:solidFill>
              </a:rPr>
              <a:t>MENINGEA  1.67%</a:t>
            </a:r>
            <a:endParaRPr lang="es-ES" sz="900"/>
          </a:p>
        </p:txBody>
      </p:sp>
      <p:sp>
        <p:nvSpPr>
          <p:cNvPr id="32836" name="Rectangle 76"/>
          <p:cNvSpPr>
            <a:spLocks noChangeArrowheads="1"/>
          </p:cNvSpPr>
          <p:nvPr/>
        </p:nvSpPr>
        <p:spPr bwMode="auto">
          <a:xfrm>
            <a:off x="6684963" y="4083050"/>
            <a:ext cx="704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900">
                <a:solidFill>
                  <a:srgbClr val="000000"/>
                </a:solidFill>
              </a:rPr>
              <a:t>OSEA  4.17%</a:t>
            </a:r>
            <a:endParaRPr lang="es-ES" sz="900"/>
          </a:p>
        </p:txBody>
      </p:sp>
      <p:sp>
        <p:nvSpPr>
          <p:cNvPr id="32837" name="Rectangle 77"/>
          <p:cNvSpPr>
            <a:spLocks noChangeArrowheads="1"/>
          </p:cNvSpPr>
          <p:nvPr/>
        </p:nvSpPr>
        <p:spPr bwMode="auto">
          <a:xfrm>
            <a:off x="6694488" y="3724275"/>
            <a:ext cx="768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900">
                <a:solidFill>
                  <a:srgbClr val="000000"/>
                </a:solidFill>
              </a:rPr>
              <a:t>RENAL  8.33%</a:t>
            </a:r>
            <a:endParaRPr lang="es-ES" sz="900"/>
          </a:p>
        </p:txBody>
      </p:sp>
      <p:sp>
        <p:nvSpPr>
          <p:cNvPr id="32838" name="Rectangle 78"/>
          <p:cNvSpPr>
            <a:spLocks noChangeArrowheads="1"/>
          </p:cNvSpPr>
          <p:nvPr/>
        </p:nvSpPr>
        <p:spPr bwMode="auto">
          <a:xfrm>
            <a:off x="6677025" y="3146425"/>
            <a:ext cx="8318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900">
                <a:solidFill>
                  <a:srgbClr val="000000"/>
                </a:solidFill>
              </a:rPr>
              <a:t>MILIAR  26.67%</a:t>
            </a:r>
            <a:endParaRPr lang="es-ES" sz="900"/>
          </a:p>
        </p:txBody>
      </p:sp>
      <p:sp>
        <p:nvSpPr>
          <p:cNvPr id="32839" name="Rectangle 79"/>
          <p:cNvSpPr>
            <a:spLocks noChangeArrowheads="1"/>
          </p:cNvSpPr>
          <p:nvPr/>
        </p:nvSpPr>
        <p:spPr bwMode="auto">
          <a:xfrm>
            <a:off x="6653213" y="2055813"/>
            <a:ext cx="12112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900">
                <a:solidFill>
                  <a:srgbClr val="000000"/>
                </a:solidFill>
              </a:rPr>
              <a:t>GANGLIONAR  29.17%</a:t>
            </a:r>
            <a:endParaRPr lang="es-ES" sz="900"/>
          </a:p>
        </p:txBody>
      </p:sp>
      <p:sp>
        <p:nvSpPr>
          <p:cNvPr id="32840" name="Text Box 81"/>
          <p:cNvSpPr txBox="1">
            <a:spLocks noChangeArrowheads="1"/>
          </p:cNvSpPr>
          <p:nvPr/>
        </p:nvSpPr>
        <p:spPr bwMode="auto">
          <a:xfrm>
            <a:off x="1331913" y="6237288"/>
            <a:ext cx="3816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Fuente: SINAVE. Plataforma única de tuberculosis. 2008.</a:t>
            </a:r>
          </a:p>
        </p:txBody>
      </p:sp>
      <p:sp>
        <p:nvSpPr>
          <p:cNvPr id="32841" name="Text Box 82"/>
          <p:cNvSpPr txBox="1">
            <a:spLocks noChangeArrowheads="1"/>
          </p:cNvSpPr>
          <p:nvPr/>
        </p:nvSpPr>
        <p:spPr bwMode="auto">
          <a:xfrm>
            <a:off x="2916238" y="-26988"/>
            <a:ext cx="3743325" cy="85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/>
              <a:t>Morbilidad por Tuberculosis</a:t>
            </a:r>
          </a:p>
          <a:p>
            <a:pPr algn="ctr">
              <a:spcBef>
                <a:spcPct val="50000"/>
              </a:spcBef>
            </a:pPr>
            <a:r>
              <a:rPr lang="es-ES_tradnl" sz="2000"/>
              <a:t>Distribución según localización</a:t>
            </a:r>
            <a:endParaRPr lang="es-E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6150" name="Picture 6" descr="logosaludMx"/>
            <p:cNvPicPr>
              <a:picLocks noChangeAspect="1" noChangeArrowheads="1"/>
            </p:cNvPicPr>
            <p:nvPr/>
          </p:nvPicPr>
          <p:blipFill>
            <a:blip r:embed="rId3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53" name="Picture 9" descr="escudo nuev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Rectangle 98"/>
          <p:cNvSpPr>
            <a:spLocks noChangeArrowheads="1"/>
          </p:cNvSpPr>
          <p:nvPr/>
        </p:nvSpPr>
        <p:spPr bwMode="auto">
          <a:xfrm>
            <a:off x="2570163" y="188913"/>
            <a:ext cx="4306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</a:rPr>
              <a:t>Distribución de la TBP por Jurisdicción Sanitaria</a:t>
            </a:r>
            <a:endParaRPr lang="es-ES" sz="2000"/>
          </a:p>
        </p:txBody>
      </p:sp>
      <p:sp>
        <p:nvSpPr>
          <p:cNvPr id="6149" name="Text Box 112"/>
          <p:cNvSpPr txBox="1">
            <a:spLocks noChangeArrowheads="1"/>
          </p:cNvSpPr>
          <p:nvPr/>
        </p:nvSpPr>
        <p:spPr bwMode="auto">
          <a:xfrm>
            <a:off x="684213" y="6237288"/>
            <a:ext cx="3887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Fuente: SINAVE. Plataforma Única de Tuberculosis. 2008.</a:t>
            </a:r>
          </a:p>
        </p:txBody>
      </p:sp>
      <p:graphicFrame>
        <p:nvGraphicFramePr>
          <p:cNvPr id="6146" name="Object 113"/>
          <p:cNvGraphicFramePr>
            <a:graphicFrameLocks noChangeAspect="1"/>
          </p:cNvGraphicFramePr>
          <p:nvPr>
            <p:ph/>
          </p:nvPr>
        </p:nvGraphicFramePr>
        <p:xfrm>
          <a:off x="250825" y="1755775"/>
          <a:ext cx="8893175" cy="3544888"/>
        </p:xfrm>
        <a:graphic>
          <a:graphicData uri="http://schemas.openxmlformats.org/presentationml/2006/ole">
            <p:oleObj spid="_x0000_s6146" name="Gráfico" r:id="rId5" imgW="4663440" imgH="185928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028"/>
          <p:cNvGraphicFramePr>
            <a:graphicFrameLocks noChangeAspect="1"/>
          </p:cNvGraphicFramePr>
          <p:nvPr/>
        </p:nvGraphicFramePr>
        <p:xfrm>
          <a:off x="1116013" y="1189038"/>
          <a:ext cx="7272337" cy="5113337"/>
        </p:xfrm>
        <a:graphic>
          <a:graphicData uri="http://schemas.openxmlformats.org/presentationml/2006/ole">
            <p:oleObj spid="_x0000_s7170" name="Gráfico" r:id="rId3" imgW="5783580" imgH="4061460" progId="MSGraph.Chart.8">
              <p:embed followColorScheme="full"/>
            </p:oleObj>
          </a:graphicData>
        </a:graphic>
      </p:graphicFrame>
      <p:sp>
        <p:nvSpPr>
          <p:cNvPr id="7171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1171575" y="-61913"/>
            <a:ext cx="6784975" cy="1143001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2000" smtClean="0">
                <a:solidFill>
                  <a:schemeClr val="tx1"/>
                </a:solidFill>
              </a:rPr>
              <a:t>Casos nuevos TBP por institución</a:t>
            </a:r>
          </a:p>
        </p:txBody>
      </p:sp>
      <p:sp>
        <p:nvSpPr>
          <p:cNvPr id="7172" name="Text Box 1031"/>
          <p:cNvSpPr txBox="1">
            <a:spLocks noChangeArrowheads="1"/>
          </p:cNvSpPr>
          <p:nvPr/>
        </p:nvSpPr>
        <p:spPr bwMode="auto">
          <a:xfrm>
            <a:off x="1331913" y="24447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/>
              <a:t>SSA</a:t>
            </a:r>
            <a:endParaRPr lang="es-ES" sz="1600" b="1"/>
          </a:p>
        </p:txBody>
      </p:sp>
      <p:sp>
        <p:nvSpPr>
          <p:cNvPr id="7173" name="Text Box 1032"/>
          <p:cNvSpPr txBox="1">
            <a:spLocks noChangeArrowheads="1"/>
          </p:cNvSpPr>
          <p:nvPr/>
        </p:nvSpPr>
        <p:spPr bwMode="auto">
          <a:xfrm>
            <a:off x="6084888" y="18446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/>
              <a:t>IMSS</a:t>
            </a:r>
            <a:endParaRPr lang="es-ES" sz="1600" b="1"/>
          </a:p>
        </p:txBody>
      </p:sp>
      <p:sp>
        <p:nvSpPr>
          <p:cNvPr id="7174" name="Text Box 1033"/>
          <p:cNvSpPr txBox="1">
            <a:spLocks noChangeArrowheads="1"/>
          </p:cNvSpPr>
          <p:nvPr/>
        </p:nvSpPr>
        <p:spPr bwMode="auto">
          <a:xfrm>
            <a:off x="6877050" y="2852738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/>
              <a:t>IMSSop</a:t>
            </a:r>
            <a:endParaRPr lang="es-ES" sz="1600" b="1"/>
          </a:p>
        </p:txBody>
      </p:sp>
      <p:sp>
        <p:nvSpPr>
          <p:cNvPr id="7175" name="Text Box 1034"/>
          <p:cNvSpPr txBox="1">
            <a:spLocks noChangeArrowheads="1"/>
          </p:cNvSpPr>
          <p:nvPr/>
        </p:nvSpPr>
        <p:spPr bwMode="auto">
          <a:xfrm>
            <a:off x="7086600" y="4492625"/>
            <a:ext cx="1014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b="1"/>
              <a:t>ISSSTE</a:t>
            </a:r>
            <a:endParaRPr lang="es-ES" sz="1400" b="1"/>
          </a:p>
        </p:txBody>
      </p:sp>
      <p:sp>
        <p:nvSpPr>
          <p:cNvPr id="7176" name="Text Box 1035"/>
          <p:cNvSpPr txBox="1">
            <a:spLocks noChangeArrowheads="1"/>
          </p:cNvSpPr>
          <p:nvPr/>
        </p:nvSpPr>
        <p:spPr bwMode="auto">
          <a:xfrm>
            <a:off x="6227763" y="5084763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b="1"/>
              <a:t>OTRAS</a:t>
            </a:r>
            <a:endParaRPr lang="es-ES" sz="1400" b="1"/>
          </a:p>
        </p:txBody>
      </p:sp>
      <p:grpSp>
        <p:nvGrpSpPr>
          <p:cNvPr id="7177" name="Group 1037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7179" name="Picture 1038" descr="logosaludMx"/>
            <p:cNvPicPr>
              <a:picLocks noChangeAspect="1" noChangeArrowheads="1"/>
            </p:cNvPicPr>
            <p:nvPr/>
          </p:nvPicPr>
          <p:blipFill>
            <a:blip r:embed="rId4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0" name="Line 1039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1040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82" name="Picture 1041" descr="escudo nuev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8" name="Text Box 1042"/>
          <p:cNvSpPr txBox="1">
            <a:spLocks noChangeArrowheads="1"/>
          </p:cNvSpPr>
          <p:nvPr/>
        </p:nvSpPr>
        <p:spPr bwMode="auto">
          <a:xfrm>
            <a:off x="684213" y="6237288"/>
            <a:ext cx="3887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Fuente: SINAVE. Plataforma Única de Tuberculosis. Cierre 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339975" y="115888"/>
            <a:ext cx="4752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/>
              <a:t>Distribución de Casos</a:t>
            </a:r>
          </a:p>
          <a:p>
            <a:pPr algn="ctr"/>
            <a:r>
              <a:rPr lang="es-MX" sz="2000" b="1"/>
              <a:t>por Método Diagnostico</a:t>
            </a:r>
          </a:p>
        </p:txBody>
      </p: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8198" name="Picture 9" descr="logosaludMx"/>
            <p:cNvPicPr>
              <a:picLocks noChangeAspect="1" noChangeArrowheads="1"/>
            </p:cNvPicPr>
            <p:nvPr/>
          </p:nvPicPr>
          <p:blipFill>
            <a:blip r:embed="rId3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Line 10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11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01" name="Picture 12" descr="escudo nuev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684213" y="6381750"/>
            <a:ext cx="3816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Fuente: SINAVE. Plataforma única de tuberculosis. 2008.</a:t>
            </a:r>
          </a:p>
        </p:txBody>
      </p:sp>
      <p:graphicFrame>
        <p:nvGraphicFramePr>
          <p:cNvPr id="8194" name="Object 14"/>
          <p:cNvGraphicFramePr>
            <a:graphicFrameLocks noChangeAspect="1"/>
          </p:cNvGraphicFramePr>
          <p:nvPr/>
        </p:nvGraphicFramePr>
        <p:xfrm>
          <a:off x="395288" y="1268413"/>
          <a:ext cx="8280400" cy="4321175"/>
        </p:xfrm>
        <a:graphic>
          <a:graphicData uri="http://schemas.openxmlformats.org/presentationml/2006/ole">
            <p:oleObj spid="_x0000_s8194" name="Gráfico" r:id="rId5" imgW="4663440" imgH="185928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9227" name="Picture 4" descr="logosaludMx"/>
            <p:cNvPicPr>
              <a:picLocks noChangeAspect="1" noChangeArrowheads="1"/>
            </p:cNvPicPr>
            <p:nvPr/>
          </p:nvPicPr>
          <p:blipFill>
            <a:blip r:embed="rId3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8" name="Line 5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6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0" name="Picture 7" descr="escudo nuev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2411413" y="1138238"/>
            <a:ext cx="4681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_tradnl" sz="2000" b="1">
                <a:latin typeface="Times New Roman" pitchFamily="18" charset="0"/>
              </a:rPr>
              <a:t>Distribución por tipo de paciente 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539750" y="6453188"/>
            <a:ext cx="3816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Fuente: SINAVE. Plataforma única de tuberculosis. 2008.</a:t>
            </a:r>
          </a:p>
        </p:txBody>
      </p:sp>
      <p:graphicFrame>
        <p:nvGraphicFramePr>
          <p:cNvPr id="9218" name="Object 15"/>
          <p:cNvGraphicFramePr>
            <a:graphicFrameLocks noChangeAspect="1"/>
          </p:cNvGraphicFramePr>
          <p:nvPr>
            <p:ph sz="half" idx="1"/>
          </p:nvPr>
        </p:nvGraphicFramePr>
        <p:xfrm>
          <a:off x="971550" y="1504950"/>
          <a:ext cx="6337300" cy="3940175"/>
        </p:xfrm>
        <a:graphic>
          <a:graphicData uri="http://schemas.openxmlformats.org/presentationml/2006/ole">
            <p:oleObj spid="_x0000_s9218" name="Gráfico" r:id="rId5" imgW="4663440" imgH="1859280" progId="Excel.Chart.8">
              <p:embed/>
            </p:oleObj>
          </a:graphicData>
        </a:graphic>
      </p:graphicFrame>
      <p:graphicFrame>
        <p:nvGraphicFramePr>
          <p:cNvPr id="283689" name="Group 41"/>
          <p:cNvGraphicFramePr>
            <a:graphicFrameLocks noGrp="1"/>
          </p:cNvGraphicFramePr>
          <p:nvPr>
            <p:ph sz="half" idx="2"/>
          </p:nvPr>
        </p:nvGraphicFramePr>
        <p:xfrm>
          <a:off x="7451725" y="3141663"/>
          <a:ext cx="1081088" cy="1230312"/>
        </p:xfrm>
        <a:graphic>
          <a:graphicData uri="http://schemas.openxmlformats.org/drawingml/2006/table">
            <a:tbl>
              <a:tblPr/>
              <a:tblGrid>
                <a:gridCol w="10810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CASO NUEVO</a:t>
                      </a:r>
                      <a:endParaRPr kumimoji="0" lang="es-ES_tradn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REINGRESO</a:t>
                      </a:r>
                      <a:endParaRPr kumimoji="0" lang="es-ES_tradn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1C5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RECAIDA</a:t>
                      </a:r>
                      <a:endParaRPr kumimoji="0" lang="es-ES_tradn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FRACASO</a:t>
                      </a:r>
                      <a:endParaRPr kumimoji="0" lang="es-ES_tradn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10250" name="Picture 3" descr="logosaludMx"/>
            <p:cNvPicPr>
              <a:picLocks noChangeAspect="1" noChangeArrowheads="1"/>
            </p:cNvPicPr>
            <p:nvPr/>
          </p:nvPicPr>
          <p:blipFill>
            <a:blip r:embed="rId3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Line 4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5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253" name="Picture 6" descr="escudo nuev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2051050" y="1138238"/>
            <a:ext cx="5184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_tradnl" sz="2000" b="1">
                <a:latin typeface="Times New Roman" pitchFamily="18" charset="0"/>
              </a:rPr>
              <a:t>Distribución por tipo de tratamiento otorgado </a:t>
            </a:r>
          </a:p>
        </p:txBody>
      </p:sp>
      <p:graphicFrame>
        <p:nvGraphicFramePr>
          <p:cNvPr id="10242" name="Object 13"/>
          <p:cNvGraphicFramePr>
            <a:graphicFrameLocks noChangeAspect="1"/>
          </p:cNvGraphicFramePr>
          <p:nvPr>
            <p:ph/>
          </p:nvPr>
        </p:nvGraphicFramePr>
        <p:xfrm>
          <a:off x="468313" y="2144713"/>
          <a:ext cx="8675687" cy="3441700"/>
        </p:xfrm>
        <a:graphic>
          <a:graphicData uri="http://schemas.openxmlformats.org/presentationml/2006/ole">
            <p:oleObj spid="_x0000_s10242" name="Gráfico" r:id="rId5" imgW="4663440" imgH="1851660" progId="Excel.Chart.8">
              <p:embed/>
            </p:oleObj>
          </a:graphicData>
        </a:graphic>
      </p:graphicFrame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2700338" y="5013325"/>
            <a:ext cx="514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94.07%</a:t>
            </a:r>
            <a:endParaRPr lang="es-ES" sz="1200" b="1"/>
          </a:p>
        </p:txBody>
      </p:sp>
      <p:sp>
        <p:nvSpPr>
          <p:cNvPr id="10246" name="Rectangle 16"/>
          <p:cNvSpPr>
            <a:spLocks noChangeArrowheads="1"/>
          </p:cNvSpPr>
          <p:nvPr/>
        </p:nvSpPr>
        <p:spPr bwMode="auto">
          <a:xfrm>
            <a:off x="2270125" y="2598738"/>
            <a:ext cx="430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4.43%</a:t>
            </a:r>
            <a:endParaRPr lang="es-ES" sz="1200" b="1"/>
          </a:p>
        </p:txBody>
      </p:sp>
      <p:sp>
        <p:nvSpPr>
          <p:cNvPr id="10247" name="Rectangle 17"/>
          <p:cNvSpPr>
            <a:spLocks noChangeArrowheads="1"/>
          </p:cNvSpPr>
          <p:nvPr/>
        </p:nvSpPr>
        <p:spPr bwMode="auto">
          <a:xfrm>
            <a:off x="3203575" y="2565400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</a:rPr>
              <a:t>0.45%</a:t>
            </a:r>
            <a:endParaRPr lang="es-ES" sz="1000" b="1"/>
          </a:p>
        </p:txBody>
      </p:sp>
      <p:sp>
        <p:nvSpPr>
          <p:cNvPr id="10248" name="Rectangle 18"/>
          <p:cNvSpPr>
            <a:spLocks noChangeArrowheads="1"/>
          </p:cNvSpPr>
          <p:nvPr/>
        </p:nvSpPr>
        <p:spPr bwMode="auto">
          <a:xfrm>
            <a:off x="3635375" y="2852738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</a:rPr>
              <a:t>1.05%</a:t>
            </a:r>
            <a:endParaRPr lang="es-ES" sz="1000" b="1"/>
          </a:p>
        </p:txBody>
      </p:sp>
      <p:sp>
        <p:nvSpPr>
          <p:cNvPr id="10249" name="Text Box 19"/>
          <p:cNvSpPr txBox="1">
            <a:spLocks noChangeArrowheads="1"/>
          </p:cNvSpPr>
          <p:nvPr/>
        </p:nvSpPr>
        <p:spPr bwMode="auto">
          <a:xfrm>
            <a:off x="539750" y="6453188"/>
            <a:ext cx="3816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Fuente: SINAVE. Plataforma única de tuberculosis.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052638" y="188913"/>
            <a:ext cx="52562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ES_tradnl" sz="1600" b="1"/>
              <a:t>REGIONALIZACION  JURISDICCIONAL DE CASOS</a:t>
            </a:r>
          </a:p>
          <a:p>
            <a:pPr algn="ctr" eaLnBrk="0" hangingPunct="0"/>
            <a:r>
              <a:rPr lang="es-ES_tradnl" sz="1600" b="1"/>
              <a:t> CON TUBERCULOSIS CON MDR</a:t>
            </a:r>
            <a:endParaRPr lang="es-ES_tradnl" sz="1600">
              <a:latin typeface="Times New Roman" pitchFamily="18" charset="0"/>
            </a:endParaRP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50825" y="981075"/>
            <a:ext cx="7739063" cy="5259388"/>
            <a:chOff x="249" y="586"/>
            <a:chExt cx="5147" cy="3572"/>
          </a:xfrm>
        </p:grpSpPr>
        <p:sp>
          <p:nvSpPr>
            <p:cNvPr id="33813" name="Freeform 4"/>
            <p:cNvSpPr>
              <a:spLocks/>
            </p:cNvSpPr>
            <p:nvPr/>
          </p:nvSpPr>
          <p:spPr bwMode="auto">
            <a:xfrm>
              <a:off x="295" y="2841"/>
              <a:ext cx="37" cy="60"/>
            </a:xfrm>
            <a:custGeom>
              <a:avLst/>
              <a:gdLst>
                <a:gd name="T0" fmla="*/ 4 w 111"/>
                <a:gd name="T1" fmla="*/ 4 h 179"/>
                <a:gd name="T2" fmla="*/ 4 w 111"/>
                <a:gd name="T3" fmla="*/ 4 h 179"/>
                <a:gd name="T4" fmla="*/ 4 w 111"/>
                <a:gd name="T5" fmla="*/ 5 h 179"/>
                <a:gd name="T6" fmla="*/ 4 w 111"/>
                <a:gd name="T7" fmla="*/ 5 h 179"/>
                <a:gd name="T8" fmla="*/ 4 w 111"/>
                <a:gd name="T9" fmla="*/ 5 h 179"/>
                <a:gd name="T10" fmla="*/ 4 w 111"/>
                <a:gd name="T11" fmla="*/ 5 h 179"/>
                <a:gd name="T12" fmla="*/ 4 w 111"/>
                <a:gd name="T13" fmla="*/ 6 h 179"/>
                <a:gd name="T14" fmla="*/ 4 w 111"/>
                <a:gd name="T15" fmla="*/ 6 h 179"/>
                <a:gd name="T16" fmla="*/ 4 w 111"/>
                <a:gd name="T17" fmla="*/ 6 h 179"/>
                <a:gd name="T18" fmla="*/ 4 w 111"/>
                <a:gd name="T19" fmla="*/ 6 h 179"/>
                <a:gd name="T20" fmla="*/ 3 w 111"/>
                <a:gd name="T21" fmla="*/ 6 h 179"/>
                <a:gd name="T22" fmla="*/ 3 w 111"/>
                <a:gd name="T23" fmla="*/ 6 h 179"/>
                <a:gd name="T24" fmla="*/ 3 w 111"/>
                <a:gd name="T25" fmla="*/ 6 h 179"/>
                <a:gd name="T26" fmla="*/ 3 w 111"/>
                <a:gd name="T27" fmla="*/ 7 h 179"/>
                <a:gd name="T28" fmla="*/ 3 w 111"/>
                <a:gd name="T29" fmla="*/ 7 h 179"/>
                <a:gd name="T30" fmla="*/ 2 w 111"/>
                <a:gd name="T31" fmla="*/ 7 h 179"/>
                <a:gd name="T32" fmla="*/ 2 w 111"/>
                <a:gd name="T33" fmla="*/ 7 h 179"/>
                <a:gd name="T34" fmla="*/ 2 w 111"/>
                <a:gd name="T35" fmla="*/ 7 h 179"/>
                <a:gd name="T36" fmla="*/ 2 w 111"/>
                <a:gd name="T37" fmla="*/ 7 h 179"/>
                <a:gd name="T38" fmla="*/ 1 w 111"/>
                <a:gd name="T39" fmla="*/ 7 h 179"/>
                <a:gd name="T40" fmla="*/ 1 w 111"/>
                <a:gd name="T41" fmla="*/ 7 h 179"/>
                <a:gd name="T42" fmla="*/ 1 w 111"/>
                <a:gd name="T43" fmla="*/ 6 h 179"/>
                <a:gd name="T44" fmla="*/ 1 w 111"/>
                <a:gd name="T45" fmla="*/ 6 h 179"/>
                <a:gd name="T46" fmla="*/ 1 w 111"/>
                <a:gd name="T47" fmla="*/ 6 h 179"/>
                <a:gd name="T48" fmla="*/ 1 w 111"/>
                <a:gd name="T49" fmla="*/ 6 h 179"/>
                <a:gd name="T50" fmla="*/ 0 w 111"/>
                <a:gd name="T51" fmla="*/ 6 h 179"/>
                <a:gd name="T52" fmla="*/ 0 w 111"/>
                <a:gd name="T53" fmla="*/ 6 h 179"/>
                <a:gd name="T54" fmla="*/ 0 w 111"/>
                <a:gd name="T55" fmla="*/ 6 h 179"/>
                <a:gd name="T56" fmla="*/ 0 w 111"/>
                <a:gd name="T57" fmla="*/ 5 h 179"/>
                <a:gd name="T58" fmla="*/ 0 w 111"/>
                <a:gd name="T59" fmla="*/ 5 h 179"/>
                <a:gd name="T60" fmla="*/ 0 w 111"/>
                <a:gd name="T61" fmla="*/ 5 h 179"/>
                <a:gd name="T62" fmla="*/ 0 w 111"/>
                <a:gd name="T63" fmla="*/ 5 h 179"/>
                <a:gd name="T64" fmla="*/ 1 w 111"/>
                <a:gd name="T65" fmla="*/ 4 h 179"/>
                <a:gd name="T66" fmla="*/ 1 w 111"/>
                <a:gd name="T67" fmla="*/ 5 h 179"/>
                <a:gd name="T68" fmla="*/ 1 w 111"/>
                <a:gd name="T69" fmla="*/ 5 h 179"/>
                <a:gd name="T70" fmla="*/ 1 w 111"/>
                <a:gd name="T71" fmla="*/ 5 h 179"/>
                <a:gd name="T72" fmla="*/ 1 w 111"/>
                <a:gd name="T73" fmla="*/ 5 h 179"/>
                <a:gd name="T74" fmla="*/ 2 w 111"/>
                <a:gd name="T75" fmla="*/ 5 h 179"/>
                <a:gd name="T76" fmla="*/ 2 w 111"/>
                <a:gd name="T77" fmla="*/ 5 h 179"/>
                <a:gd name="T78" fmla="*/ 2 w 111"/>
                <a:gd name="T79" fmla="*/ 6 h 179"/>
                <a:gd name="T80" fmla="*/ 2 w 111"/>
                <a:gd name="T81" fmla="*/ 6 h 179"/>
                <a:gd name="T82" fmla="*/ 2 w 111"/>
                <a:gd name="T83" fmla="*/ 6 h 179"/>
                <a:gd name="T84" fmla="*/ 2 w 111"/>
                <a:gd name="T85" fmla="*/ 6 h 179"/>
                <a:gd name="T86" fmla="*/ 2 w 111"/>
                <a:gd name="T87" fmla="*/ 5 h 179"/>
                <a:gd name="T88" fmla="*/ 3 w 111"/>
                <a:gd name="T89" fmla="*/ 5 h 179"/>
                <a:gd name="T90" fmla="*/ 3 w 111"/>
                <a:gd name="T91" fmla="*/ 5 h 179"/>
                <a:gd name="T92" fmla="*/ 3 w 111"/>
                <a:gd name="T93" fmla="*/ 5 h 179"/>
                <a:gd name="T94" fmla="*/ 3 w 111"/>
                <a:gd name="T95" fmla="*/ 5 h 179"/>
                <a:gd name="T96" fmla="*/ 3 w 111"/>
                <a:gd name="T97" fmla="*/ 5 h 179"/>
                <a:gd name="T98" fmla="*/ 3 w 111"/>
                <a:gd name="T99" fmla="*/ 4 h 1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1"/>
                <a:gd name="T151" fmla="*/ 0 h 179"/>
                <a:gd name="T152" fmla="*/ 111 w 111"/>
                <a:gd name="T153" fmla="*/ 179 h 1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1" h="179">
                  <a:moveTo>
                    <a:pt x="75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111" y="112"/>
                  </a:lnTo>
                  <a:lnTo>
                    <a:pt x="111" y="113"/>
                  </a:lnTo>
                  <a:lnTo>
                    <a:pt x="111" y="117"/>
                  </a:lnTo>
                  <a:lnTo>
                    <a:pt x="111" y="122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9" y="131"/>
                  </a:lnTo>
                  <a:lnTo>
                    <a:pt x="109" y="133"/>
                  </a:lnTo>
                  <a:lnTo>
                    <a:pt x="109" y="135"/>
                  </a:lnTo>
                  <a:lnTo>
                    <a:pt x="108" y="138"/>
                  </a:lnTo>
                  <a:lnTo>
                    <a:pt x="108" y="140"/>
                  </a:lnTo>
                  <a:lnTo>
                    <a:pt x="107" y="141"/>
                  </a:lnTo>
                  <a:lnTo>
                    <a:pt x="107" y="143"/>
                  </a:lnTo>
                  <a:lnTo>
                    <a:pt x="106" y="144"/>
                  </a:lnTo>
                  <a:lnTo>
                    <a:pt x="106" y="147"/>
                  </a:lnTo>
                  <a:lnTo>
                    <a:pt x="105" y="149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3" y="154"/>
                  </a:lnTo>
                  <a:lnTo>
                    <a:pt x="102" y="155"/>
                  </a:lnTo>
                  <a:lnTo>
                    <a:pt x="101" y="156"/>
                  </a:lnTo>
                  <a:lnTo>
                    <a:pt x="101" y="157"/>
                  </a:lnTo>
                  <a:lnTo>
                    <a:pt x="100" y="158"/>
                  </a:lnTo>
                  <a:lnTo>
                    <a:pt x="99" y="160"/>
                  </a:lnTo>
                  <a:lnTo>
                    <a:pt x="97" y="161"/>
                  </a:lnTo>
                  <a:lnTo>
                    <a:pt x="96" y="163"/>
                  </a:lnTo>
                  <a:lnTo>
                    <a:pt x="95" y="165"/>
                  </a:lnTo>
                  <a:lnTo>
                    <a:pt x="93" y="166"/>
                  </a:lnTo>
                  <a:lnTo>
                    <a:pt x="91" y="167"/>
                  </a:lnTo>
                  <a:lnTo>
                    <a:pt x="90" y="168"/>
                  </a:lnTo>
                  <a:lnTo>
                    <a:pt x="88" y="169"/>
                  </a:lnTo>
                  <a:lnTo>
                    <a:pt x="87" y="170"/>
                  </a:lnTo>
                  <a:lnTo>
                    <a:pt x="85" y="171"/>
                  </a:lnTo>
                  <a:lnTo>
                    <a:pt x="83" y="172"/>
                  </a:lnTo>
                  <a:lnTo>
                    <a:pt x="81" y="173"/>
                  </a:lnTo>
                  <a:lnTo>
                    <a:pt x="80" y="174"/>
                  </a:lnTo>
                  <a:lnTo>
                    <a:pt x="77" y="175"/>
                  </a:lnTo>
                  <a:lnTo>
                    <a:pt x="75" y="175"/>
                  </a:lnTo>
                  <a:lnTo>
                    <a:pt x="73" y="176"/>
                  </a:lnTo>
                  <a:lnTo>
                    <a:pt x="72" y="176"/>
                  </a:lnTo>
                  <a:lnTo>
                    <a:pt x="71" y="176"/>
                  </a:lnTo>
                  <a:lnTo>
                    <a:pt x="68" y="177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3" y="179"/>
                  </a:lnTo>
                  <a:lnTo>
                    <a:pt x="61" y="179"/>
                  </a:lnTo>
                  <a:lnTo>
                    <a:pt x="58" y="179"/>
                  </a:lnTo>
                  <a:lnTo>
                    <a:pt x="56" y="179"/>
                  </a:lnTo>
                  <a:lnTo>
                    <a:pt x="53" y="179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6" y="179"/>
                  </a:lnTo>
                  <a:lnTo>
                    <a:pt x="45" y="179"/>
                  </a:lnTo>
                  <a:lnTo>
                    <a:pt x="43" y="179"/>
                  </a:lnTo>
                  <a:lnTo>
                    <a:pt x="41" y="177"/>
                  </a:lnTo>
                  <a:lnTo>
                    <a:pt x="39" y="177"/>
                  </a:lnTo>
                  <a:lnTo>
                    <a:pt x="38" y="177"/>
                  </a:lnTo>
                  <a:lnTo>
                    <a:pt x="36" y="176"/>
                  </a:lnTo>
                  <a:lnTo>
                    <a:pt x="34" y="176"/>
                  </a:lnTo>
                  <a:lnTo>
                    <a:pt x="33" y="175"/>
                  </a:lnTo>
                  <a:lnTo>
                    <a:pt x="30" y="175"/>
                  </a:lnTo>
                  <a:lnTo>
                    <a:pt x="28" y="174"/>
                  </a:lnTo>
                  <a:lnTo>
                    <a:pt x="26" y="173"/>
                  </a:lnTo>
                  <a:lnTo>
                    <a:pt x="25" y="173"/>
                  </a:lnTo>
                  <a:lnTo>
                    <a:pt x="23" y="172"/>
                  </a:lnTo>
                  <a:lnTo>
                    <a:pt x="22" y="171"/>
                  </a:lnTo>
                  <a:lnTo>
                    <a:pt x="21" y="170"/>
                  </a:lnTo>
                  <a:lnTo>
                    <a:pt x="19" y="169"/>
                  </a:lnTo>
                  <a:lnTo>
                    <a:pt x="18" y="168"/>
                  </a:lnTo>
                  <a:lnTo>
                    <a:pt x="18" y="167"/>
                  </a:lnTo>
                  <a:lnTo>
                    <a:pt x="16" y="166"/>
                  </a:lnTo>
                  <a:lnTo>
                    <a:pt x="13" y="164"/>
                  </a:lnTo>
                  <a:lnTo>
                    <a:pt x="12" y="163"/>
                  </a:lnTo>
                  <a:lnTo>
                    <a:pt x="11" y="161"/>
                  </a:lnTo>
                  <a:lnTo>
                    <a:pt x="10" y="160"/>
                  </a:lnTo>
                  <a:lnTo>
                    <a:pt x="9" y="158"/>
                  </a:lnTo>
                  <a:lnTo>
                    <a:pt x="8" y="157"/>
                  </a:lnTo>
                  <a:lnTo>
                    <a:pt x="7" y="156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4" y="149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2" y="140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4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0" y="121"/>
                  </a:lnTo>
                  <a:lnTo>
                    <a:pt x="34" y="118"/>
                  </a:lnTo>
                  <a:lnTo>
                    <a:pt x="34" y="121"/>
                  </a:lnTo>
                  <a:lnTo>
                    <a:pt x="34" y="123"/>
                  </a:lnTo>
                  <a:lnTo>
                    <a:pt x="34" y="125"/>
                  </a:lnTo>
                  <a:lnTo>
                    <a:pt x="35" y="127"/>
                  </a:lnTo>
                  <a:lnTo>
                    <a:pt x="35" y="131"/>
                  </a:lnTo>
                  <a:lnTo>
                    <a:pt x="36" y="132"/>
                  </a:lnTo>
                  <a:lnTo>
                    <a:pt x="36" y="134"/>
                  </a:lnTo>
                  <a:lnTo>
                    <a:pt x="36" y="136"/>
                  </a:lnTo>
                  <a:lnTo>
                    <a:pt x="37" y="137"/>
                  </a:lnTo>
                  <a:lnTo>
                    <a:pt x="38" y="139"/>
                  </a:lnTo>
                  <a:lnTo>
                    <a:pt x="39" y="141"/>
                  </a:lnTo>
                  <a:lnTo>
                    <a:pt x="40" y="142"/>
                  </a:lnTo>
                  <a:lnTo>
                    <a:pt x="41" y="143"/>
                  </a:lnTo>
                  <a:lnTo>
                    <a:pt x="42" y="144"/>
                  </a:lnTo>
                  <a:lnTo>
                    <a:pt x="43" y="145"/>
                  </a:lnTo>
                  <a:lnTo>
                    <a:pt x="44" y="147"/>
                  </a:lnTo>
                  <a:lnTo>
                    <a:pt x="45" y="147"/>
                  </a:lnTo>
                  <a:lnTo>
                    <a:pt x="46" y="148"/>
                  </a:lnTo>
                  <a:lnTo>
                    <a:pt x="49" y="148"/>
                  </a:lnTo>
                  <a:lnTo>
                    <a:pt x="50" y="148"/>
                  </a:lnTo>
                  <a:lnTo>
                    <a:pt x="51" y="149"/>
                  </a:lnTo>
                  <a:lnTo>
                    <a:pt x="52" y="149"/>
                  </a:lnTo>
                  <a:lnTo>
                    <a:pt x="53" y="149"/>
                  </a:lnTo>
                  <a:lnTo>
                    <a:pt x="55" y="149"/>
                  </a:lnTo>
                  <a:lnTo>
                    <a:pt x="56" y="149"/>
                  </a:lnTo>
                  <a:lnTo>
                    <a:pt x="57" y="149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61" y="148"/>
                  </a:lnTo>
                  <a:lnTo>
                    <a:pt x="63" y="148"/>
                  </a:lnTo>
                  <a:lnTo>
                    <a:pt x="64" y="148"/>
                  </a:lnTo>
                  <a:lnTo>
                    <a:pt x="65" y="147"/>
                  </a:lnTo>
                  <a:lnTo>
                    <a:pt x="66" y="147"/>
                  </a:lnTo>
                  <a:lnTo>
                    <a:pt x="67" y="145"/>
                  </a:lnTo>
                  <a:lnTo>
                    <a:pt x="68" y="144"/>
                  </a:lnTo>
                  <a:lnTo>
                    <a:pt x="69" y="143"/>
                  </a:lnTo>
                  <a:lnTo>
                    <a:pt x="70" y="142"/>
                  </a:lnTo>
                  <a:lnTo>
                    <a:pt x="71" y="142"/>
                  </a:lnTo>
                  <a:lnTo>
                    <a:pt x="71" y="141"/>
                  </a:lnTo>
                  <a:lnTo>
                    <a:pt x="72" y="140"/>
                  </a:lnTo>
                  <a:lnTo>
                    <a:pt x="73" y="138"/>
                  </a:lnTo>
                  <a:lnTo>
                    <a:pt x="73" y="136"/>
                  </a:lnTo>
                  <a:lnTo>
                    <a:pt x="73" y="135"/>
                  </a:lnTo>
                  <a:lnTo>
                    <a:pt x="74" y="132"/>
                  </a:lnTo>
                  <a:lnTo>
                    <a:pt x="74" y="131"/>
                  </a:lnTo>
                  <a:lnTo>
                    <a:pt x="74" y="129"/>
                  </a:lnTo>
                  <a:lnTo>
                    <a:pt x="74" y="127"/>
                  </a:lnTo>
                  <a:lnTo>
                    <a:pt x="75" y="123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5" y="11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14" name="Freeform 5"/>
            <p:cNvSpPr>
              <a:spLocks/>
            </p:cNvSpPr>
            <p:nvPr/>
          </p:nvSpPr>
          <p:spPr bwMode="auto">
            <a:xfrm>
              <a:off x="345" y="2841"/>
              <a:ext cx="47" cy="60"/>
            </a:xfrm>
            <a:custGeom>
              <a:avLst/>
              <a:gdLst>
                <a:gd name="T0" fmla="*/ 1 w 140"/>
                <a:gd name="T1" fmla="*/ 4 h 179"/>
                <a:gd name="T2" fmla="*/ 1 w 140"/>
                <a:gd name="T3" fmla="*/ 4 h 179"/>
                <a:gd name="T4" fmla="*/ 1 w 140"/>
                <a:gd name="T5" fmla="*/ 5 h 179"/>
                <a:gd name="T6" fmla="*/ 1 w 140"/>
                <a:gd name="T7" fmla="*/ 5 h 179"/>
                <a:gd name="T8" fmla="*/ 1 w 140"/>
                <a:gd name="T9" fmla="*/ 5 h 179"/>
                <a:gd name="T10" fmla="*/ 2 w 140"/>
                <a:gd name="T11" fmla="*/ 5 h 179"/>
                <a:gd name="T12" fmla="*/ 2 w 140"/>
                <a:gd name="T13" fmla="*/ 5 h 179"/>
                <a:gd name="T14" fmla="*/ 2 w 140"/>
                <a:gd name="T15" fmla="*/ 5 h 179"/>
                <a:gd name="T16" fmla="*/ 2 w 140"/>
                <a:gd name="T17" fmla="*/ 5 h 179"/>
                <a:gd name="T18" fmla="*/ 2 w 140"/>
                <a:gd name="T19" fmla="*/ 6 h 179"/>
                <a:gd name="T20" fmla="*/ 2 w 140"/>
                <a:gd name="T21" fmla="*/ 6 h 179"/>
                <a:gd name="T22" fmla="*/ 3 w 140"/>
                <a:gd name="T23" fmla="*/ 6 h 179"/>
                <a:gd name="T24" fmla="*/ 3 w 140"/>
                <a:gd name="T25" fmla="*/ 6 h 179"/>
                <a:gd name="T26" fmla="*/ 3 w 140"/>
                <a:gd name="T27" fmla="*/ 6 h 179"/>
                <a:gd name="T28" fmla="*/ 3 w 140"/>
                <a:gd name="T29" fmla="*/ 5 h 179"/>
                <a:gd name="T30" fmla="*/ 3 w 140"/>
                <a:gd name="T31" fmla="*/ 5 h 179"/>
                <a:gd name="T32" fmla="*/ 4 w 140"/>
                <a:gd name="T33" fmla="*/ 5 h 179"/>
                <a:gd name="T34" fmla="*/ 4 w 140"/>
                <a:gd name="T35" fmla="*/ 5 h 179"/>
                <a:gd name="T36" fmla="*/ 4 w 140"/>
                <a:gd name="T37" fmla="*/ 5 h 179"/>
                <a:gd name="T38" fmla="*/ 4 w 140"/>
                <a:gd name="T39" fmla="*/ 5 h 179"/>
                <a:gd name="T40" fmla="*/ 4 w 140"/>
                <a:gd name="T41" fmla="*/ 5 h 179"/>
                <a:gd name="T42" fmla="*/ 4 w 140"/>
                <a:gd name="T43" fmla="*/ 5 h 179"/>
                <a:gd name="T44" fmla="*/ 4 w 140"/>
                <a:gd name="T45" fmla="*/ 4 h 179"/>
                <a:gd name="T46" fmla="*/ 4 w 140"/>
                <a:gd name="T47" fmla="*/ 0 h 179"/>
                <a:gd name="T48" fmla="*/ 5 w 140"/>
                <a:gd name="T49" fmla="*/ 4 h 179"/>
                <a:gd name="T50" fmla="*/ 5 w 140"/>
                <a:gd name="T51" fmla="*/ 4 h 179"/>
                <a:gd name="T52" fmla="*/ 5 w 140"/>
                <a:gd name="T53" fmla="*/ 4 h 179"/>
                <a:gd name="T54" fmla="*/ 5 w 140"/>
                <a:gd name="T55" fmla="*/ 5 h 179"/>
                <a:gd name="T56" fmla="*/ 5 w 140"/>
                <a:gd name="T57" fmla="*/ 5 h 179"/>
                <a:gd name="T58" fmla="*/ 5 w 140"/>
                <a:gd name="T59" fmla="*/ 5 h 179"/>
                <a:gd name="T60" fmla="*/ 5 w 140"/>
                <a:gd name="T61" fmla="*/ 6 h 179"/>
                <a:gd name="T62" fmla="*/ 5 w 140"/>
                <a:gd name="T63" fmla="*/ 6 h 179"/>
                <a:gd name="T64" fmla="*/ 5 w 140"/>
                <a:gd name="T65" fmla="*/ 6 h 179"/>
                <a:gd name="T66" fmla="*/ 5 w 140"/>
                <a:gd name="T67" fmla="*/ 6 h 179"/>
                <a:gd name="T68" fmla="*/ 4 w 140"/>
                <a:gd name="T69" fmla="*/ 6 h 179"/>
                <a:gd name="T70" fmla="*/ 4 w 140"/>
                <a:gd name="T71" fmla="*/ 6 h 179"/>
                <a:gd name="T72" fmla="*/ 4 w 140"/>
                <a:gd name="T73" fmla="*/ 6 h 179"/>
                <a:gd name="T74" fmla="*/ 4 w 140"/>
                <a:gd name="T75" fmla="*/ 7 h 179"/>
                <a:gd name="T76" fmla="*/ 3 w 140"/>
                <a:gd name="T77" fmla="*/ 7 h 179"/>
                <a:gd name="T78" fmla="*/ 3 w 140"/>
                <a:gd name="T79" fmla="*/ 7 h 179"/>
                <a:gd name="T80" fmla="*/ 3 w 140"/>
                <a:gd name="T81" fmla="*/ 7 h 179"/>
                <a:gd name="T82" fmla="*/ 3 w 140"/>
                <a:gd name="T83" fmla="*/ 7 h 179"/>
                <a:gd name="T84" fmla="*/ 2 w 140"/>
                <a:gd name="T85" fmla="*/ 7 h 179"/>
                <a:gd name="T86" fmla="*/ 2 w 140"/>
                <a:gd name="T87" fmla="*/ 7 h 179"/>
                <a:gd name="T88" fmla="*/ 2 w 140"/>
                <a:gd name="T89" fmla="*/ 7 h 179"/>
                <a:gd name="T90" fmla="*/ 2 w 140"/>
                <a:gd name="T91" fmla="*/ 7 h 179"/>
                <a:gd name="T92" fmla="*/ 1 w 140"/>
                <a:gd name="T93" fmla="*/ 6 h 179"/>
                <a:gd name="T94" fmla="*/ 1 w 140"/>
                <a:gd name="T95" fmla="*/ 6 h 179"/>
                <a:gd name="T96" fmla="*/ 1 w 140"/>
                <a:gd name="T97" fmla="*/ 6 h 179"/>
                <a:gd name="T98" fmla="*/ 1 w 140"/>
                <a:gd name="T99" fmla="*/ 6 h 179"/>
                <a:gd name="T100" fmla="*/ 1 w 140"/>
                <a:gd name="T101" fmla="*/ 6 h 179"/>
                <a:gd name="T102" fmla="*/ 0 w 140"/>
                <a:gd name="T103" fmla="*/ 6 h 179"/>
                <a:gd name="T104" fmla="*/ 0 w 140"/>
                <a:gd name="T105" fmla="*/ 6 h 179"/>
                <a:gd name="T106" fmla="*/ 0 w 140"/>
                <a:gd name="T107" fmla="*/ 6 h 179"/>
                <a:gd name="T108" fmla="*/ 0 w 140"/>
                <a:gd name="T109" fmla="*/ 5 h 179"/>
                <a:gd name="T110" fmla="*/ 0 w 140"/>
                <a:gd name="T111" fmla="*/ 5 h 179"/>
                <a:gd name="T112" fmla="*/ 0 w 140"/>
                <a:gd name="T113" fmla="*/ 5 h 179"/>
                <a:gd name="T114" fmla="*/ 0 w 140"/>
                <a:gd name="T115" fmla="*/ 5 h 179"/>
                <a:gd name="T116" fmla="*/ 0 w 140"/>
                <a:gd name="T117" fmla="*/ 4 h 179"/>
                <a:gd name="T118" fmla="*/ 0 w 140"/>
                <a:gd name="T119" fmla="*/ 4 h 179"/>
                <a:gd name="T120" fmla="*/ 0 w 140"/>
                <a:gd name="T121" fmla="*/ 0 h 1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0"/>
                <a:gd name="T184" fmla="*/ 0 h 179"/>
                <a:gd name="T185" fmla="*/ 140 w 140"/>
                <a:gd name="T186" fmla="*/ 179 h 1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0" h="179">
                  <a:moveTo>
                    <a:pt x="0" y="0"/>
                  </a:moveTo>
                  <a:lnTo>
                    <a:pt x="35" y="0"/>
                  </a:lnTo>
                  <a:lnTo>
                    <a:pt x="35" y="95"/>
                  </a:lnTo>
                  <a:lnTo>
                    <a:pt x="35" y="106"/>
                  </a:lnTo>
                  <a:lnTo>
                    <a:pt x="35" y="110"/>
                  </a:lnTo>
                  <a:lnTo>
                    <a:pt x="35" y="114"/>
                  </a:lnTo>
                  <a:lnTo>
                    <a:pt x="36" y="121"/>
                  </a:lnTo>
                  <a:lnTo>
                    <a:pt x="36" y="122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7" y="127"/>
                  </a:lnTo>
                  <a:lnTo>
                    <a:pt x="37" y="128"/>
                  </a:lnTo>
                  <a:lnTo>
                    <a:pt x="38" y="129"/>
                  </a:lnTo>
                  <a:lnTo>
                    <a:pt x="38" y="132"/>
                  </a:lnTo>
                  <a:lnTo>
                    <a:pt x="39" y="133"/>
                  </a:lnTo>
                  <a:lnTo>
                    <a:pt x="39" y="134"/>
                  </a:lnTo>
                  <a:lnTo>
                    <a:pt x="40" y="135"/>
                  </a:lnTo>
                  <a:lnTo>
                    <a:pt x="42" y="137"/>
                  </a:lnTo>
                  <a:lnTo>
                    <a:pt x="44" y="139"/>
                  </a:lnTo>
                  <a:lnTo>
                    <a:pt x="45" y="139"/>
                  </a:lnTo>
                  <a:lnTo>
                    <a:pt x="46" y="140"/>
                  </a:lnTo>
                  <a:lnTo>
                    <a:pt x="47" y="142"/>
                  </a:lnTo>
                  <a:lnTo>
                    <a:pt x="48" y="143"/>
                  </a:lnTo>
                  <a:lnTo>
                    <a:pt x="50" y="143"/>
                  </a:lnTo>
                  <a:lnTo>
                    <a:pt x="51" y="144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4" y="147"/>
                  </a:lnTo>
                  <a:lnTo>
                    <a:pt x="58" y="147"/>
                  </a:lnTo>
                  <a:lnTo>
                    <a:pt x="59" y="148"/>
                  </a:lnTo>
                  <a:lnTo>
                    <a:pt x="61" y="148"/>
                  </a:lnTo>
                  <a:lnTo>
                    <a:pt x="62" y="148"/>
                  </a:lnTo>
                  <a:lnTo>
                    <a:pt x="64" y="149"/>
                  </a:lnTo>
                  <a:lnTo>
                    <a:pt x="65" y="149"/>
                  </a:lnTo>
                  <a:lnTo>
                    <a:pt x="67" y="149"/>
                  </a:lnTo>
                  <a:lnTo>
                    <a:pt x="70" y="149"/>
                  </a:lnTo>
                  <a:lnTo>
                    <a:pt x="72" y="149"/>
                  </a:lnTo>
                  <a:lnTo>
                    <a:pt x="75" y="149"/>
                  </a:lnTo>
                  <a:lnTo>
                    <a:pt x="77" y="149"/>
                  </a:lnTo>
                  <a:lnTo>
                    <a:pt x="78" y="149"/>
                  </a:lnTo>
                  <a:lnTo>
                    <a:pt x="80" y="148"/>
                  </a:lnTo>
                  <a:lnTo>
                    <a:pt x="81" y="148"/>
                  </a:lnTo>
                  <a:lnTo>
                    <a:pt x="84" y="148"/>
                  </a:lnTo>
                  <a:lnTo>
                    <a:pt x="85" y="147"/>
                  </a:lnTo>
                  <a:lnTo>
                    <a:pt x="86" y="147"/>
                  </a:lnTo>
                  <a:lnTo>
                    <a:pt x="88" y="145"/>
                  </a:lnTo>
                  <a:lnTo>
                    <a:pt x="90" y="145"/>
                  </a:lnTo>
                  <a:lnTo>
                    <a:pt x="91" y="144"/>
                  </a:lnTo>
                  <a:lnTo>
                    <a:pt x="92" y="144"/>
                  </a:lnTo>
                  <a:lnTo>
                    <a:pt x="94" y="142"/>
                  </a:lnTo>
                  <a:lnTo>
                    <a:pt x="95" y="141"/>
                  </a:lnTo>
                  <a:lnTo>
                    <a:pt x="96" y="141"/>
                  </a:lnTo>
                  <a:lnTo>
                    <a:pt x="97" y="139"/>
                  </a:lnTo>
                  <a:lnTo>
                    <a:pt x="98" y="138"/>
                  </a:lnTo>
                  <a:lnTo>
                    <a:pt x="99" y="137"/>
                  </a:lnTo>
                  <a:lnTo>
                    <a:pt x="100" y="136"/>
                  </a:lnTo>
                  <a:lnTo>
                    <a:pt x="100" y="135"/>
                  </a:lnTo>
                  <a:lnTo>
                    <a:pt x="101" y="134"/>
                  </a:lnTo>
                  <a:lnTo>
                    <a:pt x="101" y="133"/>
                  </a:lnTo>
                  <a:lnTo>
                    <a:pt x="101" y="132"/>
                  </a:lnTo>
                  <a:lnTo>
                    <a:pt x="102" y="129"/>
                  </a:lnTo>
                  <a:lnTo>
                    <a:pt x="102" y="128"/>
                  </a:lnTo>
                  <a:lnTo>
                    <a:pt x="103" y="127"/>
                  </a:lnTo>
                  <a:lnTo>
                    <a:pt x="103" y="125"/>
                  </a:lnTo>
                  <a:lnTo>
                    <a:pt x="103" y="122"/>
                  </a:lnTo>
                  <a:lnTo>
                    <a:pt x="103" y="121"/>
                  </a:lnTo>
                  <a:lnTo>
                    <a:pt x="103" y="119"/>
                  </a:lnTo>
                  <a:lnTo>
                    <a:pt x="104" y="116"/>
                  </a:lnTo>
                  <a:lnTo>
                    <a:pt x="104" y="111"/>
                  </a:lnTo>
                  <a:lnTo>
                    <a:pt x="104" y="107"/>
                  </a:lnTo>
                  <a:lnTo>
                    <a:pt x="104" y="97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92"/>
                  </a:lnTo>
                  <a:lnTo>
                    <a:pt x="140" y="94"/>
                  </a:lnTo>
                  <a:lnTo>
                    <a:pt x="140" y="96"/>
                  </a:lnTo>
                  <a:lnTo>
                    <a:pt x="140" y="100"/>
                  </a:lnTo>
                  <a:lnTo>
                    <a:pt x="140" y="107"/>
                  </a:lnTo>
                  <a:lnTo>
                    <a:pt x="140" y="110"/>
                  </a:lnTo>
                  <a:lnTo>
                    <a:pt x="140" y="113"/>
                  </a:lnTo>
                  <a:lnTo>
                    <a:pt x="139" y="119"/>
                  </a:lnTo>
                  <a:lnTo>
                    <a:pt x="139" y="124"/>
                  </a:lnTo>
                  <a:lnTo>
                    <a:pt x="139" y="127"/>
                  </a:lnTo>
                  <a:lnTo>
                    <a:pt x="139" y="128"/>
                  </a:lnTo>
                  <a:lnTo>
                    <a:pt x="138" y="129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36" y="139"/>
                  </a:lnTo>
                  <a:lnTo>
                    <a:pt x="136" y="140"/>
                  </a:lnTo>
                  <a:lnTo>
                    <a:pt x="135" y="143"/>
                  </a:lnTo>
                  <a:lnTo>
                    <a:pt x="134" y="144"/>
                  </a:lnTo>
                  <a:lnTo>
                    <a:pt x="134" y="147"/>
                  </a:lnTo>
                  <a:lnTo>
                    <a:pt x="132" y="149"/>
                  </a:lnTo>
                  <a:lnTo>
                    <a:pt x="132" y="151"/>
                  </a:lnTo>
                  <a:lnTo>
                    <a:pt x="131" y="152"/>
                  </a:lnTo>
                  <a:lnTo>
                    <a:pt x="130" y="153"/>
                  </a:lnTo>
                  <a:lnTo>
                    <a:pt x="130" y="154"/>
                  </a:lnTo>
                  <a:lnTo>
                    <a:pt x="128" y="156"/>
                  </a:lnTo>
                  <a:lnTo>
                    <a:pt x="127" y="158"/>
                  </a:lnTo>
                  <a:lnTo>
                    <a:pt x="126" y="159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2" y="164"/>
                  </a:lnTo>
                  <a:lnTo>
                    <a:pt x="119" y="165"/>
                  </a:lnTo>
                  <a:lnTo>
                    <a:pt x="118" y="166"/>
                  </a:lnTo>
                  <a:lnTo>
                    <a:pt x="117" y="167"/>
                  </a:lnTo>
                  <a:lnTo>
                    <a:pt x="114" y="169"/>
                  </a:lnTo>
                  <a:lnTo>
                    <a:pt x="113" y="170"/>
                  </a:lnTo>
                  <a:lnTo>
                    <a:pt x="112" y="170"/>
                  </a:lnTo>
                  <a:lnTo>
                    <a:pt x="109" y="172"/>
                  </a:lnTo>
                  <a:lnTo>
                    <a:pt x="108" y="172"/>
                  </a:lnTo>
                  <a:lnTo>
                    <a:pt x="106" y="173"/>
                  </a:lnTo>
                  <a:lnTo>
                    <a:pt x="102" y="174"/>
                  </a:lnTo>
                  <a:lnTo>
                    <a:pt x="100" y="175"/>
                  </a:lnTo>
                  <a:lnTo>
                    <a:pt x="99" y="175"/>
                  </a:lnTo>
                  <a:lnTo>
                    <a:pt x="95" y="176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6" y="177"/>
                  </a:lnTo>
                  <a:lnTo>
                    <a:pt x="82" y="179"/>
                  </a:lnTo>
                  <a:lnTo>
                    <a:pt x="80" y="179"/>
                  </a:lnTo>
                  <a:lnTo>
                    <a:pt x="77" y="179"/>
                  </a:lnTo>
                  <a:lnTo>
                    <a:pt x="71" y="179"/>
                  </a:lnTo>
                  <a:lnTo>
                    <a:pt x="70" y="179"/>
                  </a:lnTo>
                  <a:lnTo>
                    <a:pt x="69" y="179"/>
                  </a:lnTo>
                  <a:lnTo>
                    <a:pt x="66" y="179"/>
                  </a:lnTo>
                  <a:lnTo>
                    <a:pt x="63" y="179"/>
                  </a:lnTo>
                  <a:lnTo>
                    <a:pt x="60" y="179"/>
                  </a:lnTo>
                  <a:lnTo>
                    <a:pt x="58" y="177"/>
                  </a:lnTo>
                  <a:lnTo>
                    <a:pt x="56" y="177"/>
                  </a:lnTo>
                  <a:lnTo>
                    <a:pt x="54" y="177"/>
                  </a:lnTo>
                  <a:lnTo>
                    <a:pt x="50" y="177"/>
                  </a:lnTo>
                  <a:lnTo>
                    <a:pt x="48" y="176"/>
                  </a:lnTo>
                  <a:lnTo>
                    <a:pt x="45" y="176"/>
                  </a:lnTo>
                  <a:lnTo>
                    <a:pt x="43" y="175"/>
                  </a:lnTo>
                  <a:lnTo>
                    <a:pt x="42" y="175"/>
                  </a:lnTo>
                  <a:lnTo>
                    <a:pt x="39" y="174"/>
                  </a:lnTo>
                  <a:lnTo>
                    <a:pt x="37" y="174"/>
                  </a:lnTo>
                  <a:lnTo>
                    <a:pt x="35" y="173"/>
                  </a:lnTo>
                  <a:lnTo>
                    <a:pt x="34" y="173"/>
                  </a:lnTo>
                  <a:lnTo>
                    <a:pt x="31" y="171"/>
                  </a:lnTo>
                  <a:lnTo>
                    <a:pt x="29" y="170"/>
                  </a:lnTo>
                  <a:lnTo>
                    <a:pt x="28" y="170"/>
                  </a:lnTo>
                  <a:lnTo>
                    <a:pt x="24" y="168"/>
                  </a:lnTo>
                  <a:lnTo>
                    <a:pt x="23" y="167"/>
                  </a:lnTo>
                  <a:lnTo>
                    <a:pt x="22" y="166"/>
                  </a:lnTo>
                  <a:lnTo>
                    <a:pt x="21" y="165"/>
                  </a:lnTo>
                  <a:lnTo>
                    <a:pt x="20" y="165"/>
                  </a:lnTo>
                  <a:lnTo>
                    <a:pt x="17" y="163"/>
                  </a:lnTo>
                  <a:lnTo>
                    <a:pt x="16" y="161"/>
                  </a:lnTo>
                  <a:lnTo>
                    <a:pt x="15" y="160"/>
                  </a:lnTo>
                  <a:lnTo>
                    <a:pt x="14" y="157"/>
                  </a:lnTo>
                  <a:lnTo>
                    <a:pt x="13" y="156"/>
                  </a:lnTo>
                  <a:lnTo>
                    <a:pt x="12" y="155"/>
                  </a:lnTo>
                  <a:lnTo>
                    <a:pt x="11" y="154"/>
                  </a:lnTo>
                  <a:lnTo>
                    <a:pt x="10" y="153"/>
                  </a:lnTo>
                  <a:lnTo>
                    <a:pt x="8" y="151"/>
                  </a:lnTo>
                  <a:lnTo>
                    <a:pt x="7" y="150"/>
                  </a:lnTo>
                  <a:lnTo>
                    <a:pt x="7" y="149"/>
                  </a:lnTo>
                  <a:lnTo>
                    <a:pt x="6" y="145"/>
                  </a:lnTo>
                  <a:lnTo>
                    <a:pt x="5" y="144"/>
                  </a:lnTo>
                  <a:lnTo>
                    <a:pt x="5" y="143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38"/>
                  </a:lnTo>
                  <a:lnTo>
                    <a:pt x="3" y="136"/>
                  </a:lnTo>
                  <a:lnTo>
                    <a:pt x="2" y="135"/>
                  </a:lnTo>
                  <a:lnTo>
                    <a:pt x="2" y="129"/>
                  </a:lnTo>
                  <a:lnTo>
                    <a:pt x="1" y="125"/>
                  </a:lnTo>
                  <a:lnTo>
                    <a:pt x="1" y="124"/>
                  </a:lnTo>
                  <a:lnTo>
                    <a:pt x="1" y="122"/>
                  </a:lnTo>
                  <a:lnTo>
                    <a:pt x="1" y="120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15" name="Freeform 6"/>
            <p:cNvSpPr>
              <a:spLocks noEditPoints="1"/>
            </p:cNvSpPr>
            <p:nvPr/>
          </p:nvSpPr>
          <p:spPr bwMode="auto">
            <a:xfrm>
              <a:off x="403" y="2841"/>
              <a:ext cx="52" cy="58"/>
            </a:xfrm>
            <a:custGeom>
              <a:avLst/>
              <a:gdLst>
                <a:gd name="T0" fmla="*/ 3 w 156"/>
                <a:gd name="T1" fmla="*/ 0 h 175"/>
                <a:gd name="T2" fmla="*/ 4 w 156"/>
                <a:gd name="T3" fmla="*/ 0 h 175"/>
                <a:gd name="T4" fmla="*/ 4 w 156"/>
                <a:gd name="T5" fmla="*/ 0 h 175"/>
                <a:gd name="T6" fmla="*/ 4 w 156"/>
                <a:gd name="T7" fmla="*/ 0 h 175"/>
                <a:gd name="T8" fmla="*/ 4 w 156"/>
                <a:gd name="T9" fmla="*/ 0 h 175"/>
                <a:gd name="T10" fmla="*/ 5 w 156"/>
                <a:gd name="T11" fmla="*/ 0 h 175"/>
                <a:gd name="T12" fmla="*/ 5 w 156"/>
                <a:gd name="T13" fmla="*/ 1 h 175"/>
                <a:gd name="T14" fmla="*/ 5 w 156"/>
                <a:gd name="T15" fmla="*/ 1 h 175"/>
                <a:gd name="T16" fmla="*/ 5 w 156"/>
                <a:gd name="T17" fmla="*/ 1 h 175"/>
                <a:gd name="T18" fmla="*/ 5 w 156"/>
                <a:gd name="T19" fmla="*/ 1 h 175"/>
                <a:gd name="T20" fmla="*/ 5 w 156"/>
                <a:gd name="T21" fmla="*/ 2 h 175"/>
                <a:gd name="T22" fmla="*/ 5 w 156"/>
                <a:gd name="T23" fmla="*/ 2 h 175"/>
                <a:gd name="T24" fmla="*/ 5 w 156"/>
                <a:gd name="T25" fmla="*/ 2 h 175"/>
                <a:gd name="T26" fmla="*/ 5 w 156"/>
                <a:gd name="T27" fmla="*/ 2 h 175"/>
                <a:gd name="T28" fmla="*/ 5 w 156"/>
                <a:gd name="T29" fmla="*/ 3 h 175"/>
                <a:gd name="T30" fmla="*/ 5 w 156"/>
                <a:gd name="T31" fmla="*/ 3 h 175"/>
                <a:gd name="T32" fmla="*/ 5 w 156"/>
                <a:gd name="T33" fmla="*/ 3 h 175"/>
                <a:gd name="T34" fmla="*/ 4 w 156"/>
                <a:gd name="T35" fmla="*/ 3 h 175"/>
                <a:gd name="T36" fmla="*/ 4 w 156"/>
                <a:gd name="T37" fmla="*/ 3 h 175"/>
                <a:gd name="T38" fmla="*/ 4 w 156"/>
                <a:gd name="T39" fmla="*/ 4 h 175"/>
                <a:gd name="T40" fmla="*/ 4 w 156"/>
                <a:gd name="T41" fmla="*/ 4 h 175"/>
                <a:gd name="T42" fmla="*/ 4 w 156"/>
                <a:gd name="T43" fmla="*/ 4 h 175"/>
                <a:gd name="T44" fmla="*/ 4 w 156"/>
                <a:gd name="T45" fmla="*/ 4 h 175"/>
                <a:gd name="T46" fmla="*/ 4 w 156"/>
                <a:gd name="T47" fmla="*/ 4 h 175"/>
                <a:gd name="T48" fmla="*/ 5 w 156"/>
                <a:gd name="T49" fmla="*/ 5 h 175"/>
                <a:gd name="T50" fmla="*/ 5 w 156"/>
                <a:gd name="T51" fmla="*/ 5 h 175"/>
                <a:gd name="T52" fmla="*/ 3 w 156"/>
                <a:gd name="T53" fmla="*/ 5 h 175"/>
                <a:gd name="T54" fmla="*/ 3 w 156"/>
                <a:gd name="T55" fmla="*/ 4 h 175"/>
                <a:gd name="T56" fmla="*/ 3 w 156"/>
                <a:gd name="T57" fmla="*/ 4 h 175"/>
                <a:gd name="T58" fmla="*/ 2 w 156"/>
                <a:gd name="T59" fmla="*/ 4 h 175"/>
                <a:gd name="T60" fmla="*/ 2 w 156"/>
                <a:gd name="T61" fmla="*/ 4 h 175"/>
                <a:gd name="T62" fmla="*/ 2 w 156"/>
                <a:gd name="T63" fmla="*/ 4 h 175"/>
                <a:gd name="T64" fmla="*/ 2 w 156"/>
                <a:gd name="T65" fmla="*/ 4 h 175"/>
                <a:gd name="T66" fmla="*/ 1 w 156"/>
                <a:gd name="T67" fmla="*/ 6 h 175"/>
                <a:gd name="T68" fmla="*/ 2 w 156"/>
                <a:gd name="T69" fmla="*/ 3 h 175"/>
                <a:gd name="T70" fmla="*/ 3 w 156"/>
                <a:gd name="T71" fmla="*/ 3 h 175"/>
                <a:gd name="T72" fmla="*/ 3 w 156"/>
                <a:gd name="T73" fmla="*/ 3 h 175"/>
                <a:gd name="T74" fmla="*/ 3 w 156"/>
                <a:gd name="T75" fmla="*/ 3 h 175"/>
                <a:gd name="T76" fmla="*/ 4 w 156"/>
                <a:gd name="T77" fmla="*/ 3 h 175"/>
                <a:gd name="T78" fmla="*/ 4 w 156"/>
                <a:gd name="T79" fmla="*/ 2 h 175"/>
                <a:gd name="T80" fmla="*/ 4 w 156"/>
                <a:gd name="T81" fmla="*/ 2 h 175"/>
                <a:gd name="T82" fmla="*/ 4 w 156"/>
                <a:gd name="T83" fmla="*/ 2 h 175"/>
                <a:gd name="T84" fmla="*/ 4 w 156"/>
                <a:gd name="T85" fmla="*/ 2 h 175"/>
                <a:gd name="T86" fmla="*/ 4 w 156"/>
                <a:gd name="T87" fmla="*/ 2 h 175"/>
                <a:gd name="T88" fmla="*/ 4 w 156"/>
                <a:gd name="T89" fmla="*/ 2 h 175"/>
                <a:gd name="T90" fmla="*/ 4 w 156"/>
                <a:gd name="T91" fmla="*/ 1 h 175"/>
                <a:gd name="T92" fmla="*/ 3 w 156"/>
                <a:gd name="T93" fmla="*/ 1 h 175"/>
                <a:gd name="T94" fmla="*/ 3 w 156"/>
                <a:gd name="T95" fmla="*/ 1 h 175"/>
                <a:gd name="T96" fmla="*/ 3 w 156"/>
                <a:gd name="T97" fmla="*/ 1 h 175"/>
                <a:gd name="T98" fmla="*/ 2 w 156"/>
                <a:gd name="T99" fmla="*/ 1 h 175"/>
                <a:gd name="T100" fmla="*/ 1 w 156"/>
                <a:gd name="T101" fmla="*/ 3 h 1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6"/>
                <a:gd name="T154" fmla="*/ 0 h 175"/>
                <a:gd name="T155" fmla="*/ 156 w 156"/>
                <a:gd name="T156" fmla="*/ 175 h 1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6" h="175">
                  <a:moveTo>
                    <a:pt x="0" y="175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93" y="1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8" y="1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7" y="4"/>
                  </a:lnTo>
                  <a:lnTo>
                    <a:pt x="111" y="4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8" y="7"/>
                  </a:lnTo>
                  <a:lnTo>
                    <a:pt x="120" y="8"/>
                  </a:lnTo>
                  <a:lnTo>
                    <a:pt x="121" y="9"/>
                  </a:lnTo>
                  <a:lnTo>
                    <a:pt x="123" y="10"/>
                  </a:lnTo>
                  <a:lnTo>
                    <a:pt x="126" y="12"/>
                  </a:lnTo>
                  <a:lnTo>
                    <a:pt x="127" y="13"/>
                  </a:lnTo>
                  <a:lnTo>
                    <a:pt x="128" y="14"/>
                  </a:lnTo>
                  <a:lnTo>
                    <a:pt x="129" y="15"/>
                  </a:lnTo>
                  <a:lnTo>
                    <a:pt x="130" y="16"/>
                  </a:lnTo>
                  <a:lnTo>
                    <a:pt x="131" y="17"/>
                  </a:lnTo>
                  <a:lnTo>
                    <a:pt x="132" y="20"/>
                  </a:lnTo>
                  <a:lnTo>
                    <a:pt x="134" y="22"/>
                  </a:lnTo>
                  <a:lnTo>
                    <a:pt x="135" y="24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7" y="28"/>
                  </a:lnTo>
                  <a:lnTo>
                    <a:pt x="139" y="30"/>
                  </a:lnTo>
                  <a:lnTo>
                    <a:pt x="139" y="31"/>
                  </a:lnTo>
                  <a:lnTo>
                    <a:pt x="140" y="33"/>
                  </a:lnTo>
                  <a:lnTo>
                    <a:pt x="140" y="34"/>
                  </a:lnTo>
                  <a:lnTo>
                    <a:pt x="141" y="37"/>
                  </a:lnTo>
                  <a:lnTo>
                    <a:pt x="141" y="39"/>
                  </a:lnTo>
                  <a:lnTo>
                    <a:pt x="141" y="40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42" y="46"/>
                  </a:lnTo>
                  <a:lnTo>
                    <a:pt x="142" y="49"/>
                  </a:lnTo>
                  <a:lnTo>
                    <a:pt x="142" y="50"/>
                  </a:lnTo>
                  <a:lnTo>
                    <a:pt x="142" y="53"/>
                  </a:lnTo>
                  <a:lnTo>
                    <a:pt x="142" y="55"/>
                  </a:lnTo>
                  <a:lnTo>
                    <a:pt x="142" y="57"/>
                  </a:lnTo>
                  <a:lnTo>
                    <a:pt x="141" y="58"/>
                  </a:lnTo>
                  <a:lnTo>
                    <a:pt x="141" y="59"/>
                  </a:lnTo>
                  <a:lnTo>
                    <a:pt x="141" y="61"/>
                  </a:lnTo>
                  <a:lnTo>
                    <a:pt x="141" y="63"/>
                  </a:lnTo>
                  <a:lnTo>
                    <a:pt x="140" y="64"/>
                  </a:lnTo>
                  <a:lnTo>
                    <a:pt x="140" y="65"/>
                  </a:lnTo>
                  <a:lnTo>
                    <a:pt x="139" y="68"/>
                  </a:lnTo>
                  <a:lnTo>
                    <a:pt x="139" y="70"/>
                  </a:lnTo>
                  <a:lnTo>
                    <a:pt x="137" y="72"/>
                  </a:lnTo>
                  <a:lnTo>
                    <a:pt x="136" y="74"/>
                  </a:lnTo>
                  <a:lnTo>
                    <a:pt x="135" y="75"/>
                  </a:lnTo>
                  <a:lnTo>
                    <a:pt x="134" y="77"/>
                  </a:lnTo>
                  <a:lnTo>
                    <a:pt x="133" y="79"/>
                  </a:lnTo>
                  <a:lnTo>
                    <a:pt x="132" y="80"/>
                  </a:lnTo>
                  <a:lnTo>
                    <a:pt x="130" y="82"/>
                  </a:lnTo>
                  <a:lnTo>
                    <a:pt x="129" y="84"/>
                  </a:lnTo>
                  <a:lnTo>
                    <a:pt x="128" y="86"/>
                  </a:lnTo>
                  <a:lnTo>
                    <a:pt x="126" y="87"/>
                  </a:lnTo>
                  <a:lnTo>
                    <a:pt x="124" y="88"/>
                  </a:lnTo>
                  <a:lnTo>
                    <a:pt x="123" y="90"/>
                  </a:lnTo>
                  <a:lnTo>
                    <a:pt x="120" y="91"/>
                  </a:lnTo>
                  <a:lnTo>
                    <a:pt x="118" y="92"/>
                  </a:lnTo>
                  <a:lnTo>
                    <a:pt x="117" y="92"/>
                  </a:lnTo>
                  <a:lnTo>
                    <a:pt x="116" y="93"/>
                  </a:lnTo>
                  <a:lnTo>
                    <a:pt x="114" y="94"/>
                  </a:lnTo>
                  <a:lnTo>
                    <a:pt x="112" y="94"/>
                  </a:lnTo>
                  <a:lnTo>
                    <a:pt x="111" y="95"/>
                  </a:lnTo>
                  <a:lnTo>
                    <a:pt x="110" y="95"/>
                  </a:lnTo>
                  <a:lnTo>
                    <a:pt x="108" y="96"/>
                  </a:lnTo>
                  <a:lnTo>
                    <a:pt x="104" y="97"/>
                  </a:lnTo>
                  <a:lnTo>
                    <a:pt x="102" y="97"/>
                  </a:lnTo>
                  <a:lnTo>
                    <a:pt x="100" y="97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9" y="101"/>
                  </a:lnTo>
                  <a:lnTo>
                    <a:pt x="102" y="102"/>
                  </a:lnTo>
                  <a:lnTo>
                    <a:pt x="104" y="104"/>
                  </a:lnTo>
                  <a:lnTo>
                    <a:pt x="107" y="106"/>
                  </a:lnTo>
                  <a:lnTo>
                    <a:pt x="109" y="107"/>
                  </a:lnTo>
                  <a:lnTo>
                    <a:pt x="110" y="108"/>
                  </a:lnTo>
                  <a:lnTo>
                    <a:pt x="111" y="109"/>
                  </a:lnTo>
                  <a:lnTo>
                    <a:pt x="113" y="111"/>
                  </a:lnTo>
                  <a:lnTo>
                    <a:pt x="115" y="113"/>
                  </a:lnTo>
                  <a:lnTo>
                    <a:pt x="117" y="116"/>
                  </a:lnTo>
                  <a:lnTo>
                    <a:pt x="118" y="117"/>
                  </a:lnTo>
                  <a:lnTo>
                    <a:pt x="119" y="118"/>
                  </a:lnTo>
                  <a:lnTo>
                    <a:pt x="121" y="121"/>
                  </a:lnTo>
                  <a:lnTo>
                    <a:pt x="124" y="124"/>
                  </a:lnTo>
                  <a:lnTo>
                    <a:pt x="125" y="126"/>
                  </a:lnTo>
                  <a:lnTo>
                    <a:pt x="126" y="128"/>
                  </a:lnTo>
                  <a:lnTo>
                    <a:pt x="129" y="132"/>
                  </a:lnTo>
                  <a:lnTo>
                    <a:pt x="130" y="134"/>
                  </a:lnTo>
                  <a:lnTo>
                    <a:pt x="131" y="137"/>
                  </a:lnTo>
                  <a:lnTo>
                    <a:pt x="134" y="141"/>
                  </a:lnTo>
                  <a:lnTo>
                    <a:pt x="156" y="175"/>
                  </a:lnTo>
                  <a:lnTo>
                    <a:pt x="114" y="175"/>
                  </a:lnTo>
                  <a:lnTo>
                    <a:pt x="89" y="137"/>
                  </a:lnTo>
                  <a:lnTo>
                    <a:pt x="86" y="132"/>
                  </a:lnTo>
                  <a:lnTo>
                    <a:pt x="83" y="127"/>
                  </a:lnTo>
                  <a:lnTo>
                    <a:pt x="80" y="124"/>
                  </a:lnTo>
                  <a:lnTo>
                    <a:pt x="78" y="121"/>
                  </a:lnTo>
                  <a:lnTo>
                    <a:pt x="76" y="118"/>
                  </a:lnTo>
                  <a:lnTo>
                    <a:pt x="73" y="116"/>
                  </a:lnTo>
                  <a:lnTo>
                    <a:pt x="72" y="113"/>
                  </a:lnTo>
                  <a:lnTo>
                    <a:pt x="70" y="111"/>
                  </a:lnTo>
                  <a:lnTo>
                    <a:pt x="69" y="110"/>
                  </a:lnTo>
                  <a:lnTo>
                    <a:pt x="68" y="109"/>
                  </a:lnTo>
                  <a:lnTo>
                    <a:pt x="67" y="108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4" y="107"/>
                  </a:lnTo>
                  <a:lnTo>
                    <a:pt x="63" y="106"/>
                  </a:lnTo>
                  <a:lnTo>
                    <a:pt x="62" y="105"/>
                  </a:lnTo>
                  <a:lnTo>
                    <a:pt x="60" y="105"/>
                  </a:lnTo>
                  <a:lnTo>
                    <a:pt x="59" y="104"/>
                  </a:lnTo>
                  <a:lnTo>
                    <a:pt x="56" y="104"/>
                  </a:lnTo>
                  <a:lnTo>
                    <a:pt x="55" y="104"/>
                  </a:lnTo>
                  <a:lnTo>
                    <a:pt x="54" y="104"/>
                  </a:lnTo>
                  <a:lnTo>
                    <a:pt x="53" y="103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45" y="103"/>
                  </a:lnTo>
                  <a:lnTo>
                    <a:pt x="44" y="103"/>
                  </a:lnTo>
                  <a:lnTo>
                    <a:pt x="43" y="103"/>
                  </a:lnTo>
                  <a:lnTo>
                    <a:pt x="35" y="103"/>
                  </a:lnTo>
                  <a:lnTo>
                    <a:pt x="35" y="175"/>
                  </a:lnTo>
                  <a:lnTo>
                    <a:pt x="0" y="175"/>
                  </a:lnTo>
                  <a:close/>
                  <a:moveTo>
                    <a:pt x="35" y="75"/>
                  </a:moveTo>
                  <a:lnTo>
                    <a:pt x="61" y="75"/>
                  </a:lnTo>
                  <a:lnTo>
                    <a:pt x="63" y="75"/>
                  </a:lnTo>
                  <a:lnTo>
                    <a:pt x="64" y="75"/>
                  </a:lnTo>
                  <a:lnTo>
                    <a:pt x="67" y="75"/>
                  </a:lnTo>
                  <a:lnTo>
                    <a:pt x="72" y="75"/>
                  </a:lnTo>
                  <a:lnTo>
                    <a:pt x="77" y="75"/>
                  </a:lnTo>
                  <a:lnTo>
                    <a:pt x="79" y="75"/>
                  </a:lnTo>
                  <a:lnTo>
                    <a:pt x="81" y="74"/>
                  </a:lnTo>
                  <a:lnTo>
                    <a:pt x="85" y="74"/>
                  </a:lnTo>
                  <a:lnTo>
                    <a:pt x="87" y="74"/>
                  </a:lnTo>
                  <a:lnTo>
                    <a:pt x="91" y="73"/>
                  </a:lnTo>
                  <a:lnTo>
                    <a:pt x="92" y="73"/>
                  </a:lnTo>
                  <a:lnTo>
                    <a:pt x="93" y="73"/>
                  </a:lnTo>
                  <a:lnTo>
                    <a:pt x="94" y="72"/>
                  </a:lnTo>
                  <a:lnTo>
                    <a:pt x="95" y="72"/>
                  </a:lnTo>
                  <a:lnTo>
                    <a:pt x="96" y="71"/>
                  </a:lnTo>
                  <a:lnTo>
                    <a:pt x="97" y="71"/>
                  </a:lnTo>
                  <a:lnTo>
                    <a:pt x="98" y="70"/>
                  </a:lnTo>
                  <a:lnTo>
                    <a:pt x="99" y="69"/>
                  </a:lnTo>
                  <a:lnTo>
                    <a:pt x="100" y="68"/>
                  </a:lnTo>
                  <a:lnTo>
                    <a:pt x="101" y="66"/>
                  </a:lnTo>
                  <a:lnTo>
                    <a:pt x="102" y="65"/>
                  </a:lnTo>
                  <a:lnTo>
                    <a:pt x="102" y="64"/>
                  </a:lnTo>
                  <a:lnTo>
                    <a:pt x="103" y="62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5" y="58"/>
                  </a:lnTo>
                  <a:lnTo>
                    <a:pt x="105" y="56"/>
                  </a:lnTo>
                  <a:lnTo>
                    <a:pt x="105" y="54"/>
                  </a:lnTo>
                  <a:lnTo>
                    <a:pt x="105" y="53"/>
                  </a:lnTo>
                  <a:lnTo>
                    <a:pt x="105" y="52"/>
                  </a:lnTo>
                  <a:lnTo>
                    <a:pt x="105" y="50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4" y="46"/>
                  </a:lnTo>
                  <a:lnTo>
                    <a:pt x="104" y="45"/>
                  </a:lnTo>
                  <a:lnTo>
                    <a:pt x="104" y="44"/>
                  </a:lnTo>
                  <a:lnTo>
                    <a:pt x="103" y="42"/>
                  </a:lnTo>
                  <a:lnTo>
                    <a:pt x="103" y="41"/>
                  </a:lnTo>
                  <a:lnTo>
                    <a:pt x="102" y="39"/>
                  </a:lnTo>
                  <a:lnTo>
                    <a:pt x="101" y="38"/>
                  </a:lnTo>
                  <a:lnTo>
                    <a:pt x="99" y="37"/>
                  </a:lnTo>
                  <a:lnTo>
                    <a:pt x="98" y="36"/>
                  </a:lnTo>
                  <a:lnTo>
                    <a:pt x="97" y="34"/>
                  </a:lnTo>
                  <a:lnTo>
                    <a:pt x="95" y="33"/>
                  </a:lnTo>
                  <a:lnTo>
                    <a:pt x="94" y="32"/>
                  </a:lnTo>
                  <a:lnTo>
                    <a:pt x="92" y="31"/>
                  </a:lnTo>
                  <a:lnTo>
                    <a:pt x="91" y="31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6" y="30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76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3" y="30"/>
                  </a:lnTo>
                  <a:lnTo>
                    <a:pt x="35" y="30"/>
                  </a:lnTo>
                  <a:lnTo>
                    <a:pt x="35" y="7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16" name="Rectangle 7"/>
            <p:cNvSpPr>
              <a:spLocks noChangeArrowheads="1"/>
            </p:cNvSpPr>
            <p:nvPr/>
          </p:nvSpPr>
          <p:spPr bwMode="auto">
            <a:xfrm>
              <a:off x="461" y="2841"/>
              <a:ext cx="12" cy="58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17" name="Freeform 8"/>
            <p:cNvSpPr>
              <a:spLocks/>
            </p:cNvSpPr>
            <p:nvPr/>
          </p:nvSpPr>
          <p:spPr bwMode="auto">
            <a:xfrm>
              <a:off x="480" y="2840"/>
              <a:ext cx="48" cy="61"/>
            </a:xfrm>
            <a:custGeom>
              <a:avLst/>
              <a:gdLst>
                <a:gd name="T0" fmla="*/ 1 w 143"/>
                <a:gd name="T1" fmla="*/ 5 h 182"/>
                <a:gd name="T2" fmla="*/ 2 w 143"/>
                <a:gd name="T3" fmla="*/ 5 h 182"/>
                <a:gd name="T4" fmla="*/ 2 w 143"/>
                <a:gd name="T5" fmla="*/ 5 h 182"/>
                <a:gd name="T6" fmla="*/ 2 w 143"/>
                <a:gd name="T7" fmla="*/ 6 h 182"/>
                <a:gd name="T8" fmla="*/ 3 w 143"/>
                <a:gd name="T9" fmla="*/ 6 h 182"/>
                <a:gd name="T10" fmla="*/ 3 w 143"/>
                <a:gd name="T11" fmla="*/ 6 h 182"/>
                <a:gd name="T12" fmla="*/ 4 w 143"/>
                <a:gd name="T13" fmla="*/ 5 h 182"/>
                <a:gd name="T14" fmla="*/ 4 w 143"/>
                <a:gd name="T15" fmla="*/ 5 h 182"/>
                <a:gd name="T16" fmla="*/ 4 w 143"/>
                <a:gd name="T17" fmla="*/ 5 h 182"/>
                <a:gd name="T18" fmla="*/ 4 w 143"/>
                <a:gd name="T19" fmla="*/ 4 h 182"/>
                <a:gd name="T20" fmla="*/ 4 w 143"/>
                <a:gd name="T21" fmla="*/ 4 h 182"/>
                <a:gd name="T22" fmla="*/ 3 w 143"/>
                <a:gd name="T23" fmla="*/ 4 h 182"/>
                <a:gd name="T24" fmla="*/ 2 w 143"/>
                <a:gd name="T25" fmla="*/ 4 h 182"/>
                <a:gd name="T26" fmla="*/ 1 w 143"/>
                <a:gd name="T27" fmla="*/ 4 h 182"/>
                <a:gd name="T28" fmla="*/ 1 w 143"/>
                <a:gd name="T29" fmla="*/ 3 h 182"/>
                <a:gd name="T30" fmla="*/ 1 w 143"/>
                <a:gd name="T31" fmla="*/ 3 h 182"/>
                <a:gd name="T32" fmla="*/ 0 w 143"/>
                <a:gd name="T33" fmla="*/ 3 h 182"/>
                <a:gd name="T34" fmla="*/ 0 w 143"/>
                <a:gd name="T35" fmla="*/ 2 h 182"/>
                <a:gd name="T36" fmla="*/ 0 w 143"/>
                <a:gd name="T37" fmla="*/ 2 h 182"/>
                <a:gd name="T38" fmla="*/ 0 w 143"/>
                <a:gd name="T39" fmla="*/ 1 h 182"/>
                <a:gd name="T40" fmla="*/ 1 w 143"/>
                <a:gd name="T41" fmla="*/ 1 h 182"/>
                <a:gd name="T42" fmla="*/ 1 w 143"/>
                <a:gd name="T43" fmla="*/ 1 h 182"/>
                <a:gd name="T44" fmla="*/ 1 w 143"/>
                <a:gd name="T45" fmla="*/ 0 h 182"/>
                <a:gd name="T46" fmla="*/ 2 w 143"/>
                <a:gd name="T47" fmla="*/ 0 h 182"/>
                <a:gd name="T48" fmla="*/ 3 w 143"/>
                <a:gd name="T49" fmla="*/ 0 h 182"/>
                <a:gd name="T50" fmla="*/ 3 w 143"/>
                <a:gd name="T51" fmla="*/ 0 h 182"/>
                <a:gd name="T52" fmla="*/ 4 w 143"/>
                <a:gd name="T53" fmla="*/ 0 h 182"/>
                <a:gd name="T54" fmla="*/ 4 w 143"/>
                <a:gd name="T55" fmla="*/ 0 h 182"/>
                <a:gd name="T56" fmla="*/ 5 w 143"/>
                <a:gd name="T57" fmla="*/ 1 h 182"/>
                <a:gd name="T58" fmla="*/ 5 w 143"/>
                <a:gd name="T59" fmla="*/ 1 h 182"/>
                <a:gd name="T60" fmla="*/ 5 w 143"/>
                <a:gd name="T61" fmla="*/ 2 h 182"/>
                <a:gd name="T62" fmla="*/ 4 w 143"/>
                <a:gd name="T63" fmla="*/ 2 h 182"/>
                <a:gd name="T64" fmla="*/ 4 w 143"/>
                <a:gd name="T65" fmla="*/ 2 h 182"/>
                <a:gd name="T66" fmla="*/ 3 w 143"/>
                <a:gd name="T67" fmla="*/ 1 h 182"/>
                <a:gd name="T68" fmla="*/ 3 w 143"/>
                <a:gd name="T69" fmla="*/ 1 h 182"/>
                <a:gd name="T70" fmla="*/ 2 w 143"/>
                <a:gd name="T71" fmla="*/ 1 h 182"/>
                <a:gd name="T72" fmla="*/ 2 w 143"/>
                <a:gd name="T73" fmla="*/ 1 h 182"/>
                <a:gd name="T74" fmla="*/ 2 w 143"/>
                <a:gd name="T75" fmla="*/ 1 h 182"/>
                <a:gd name="T76" fmla="*/ 2 w 143"/>
                <a:gd name="T77" fmla="*/ 2 h 182"/>
                <a:gd name="T78" fmla="*/ 2 w 143"/>
                <a:gd name="T79" fmla="*/ 2 h 182"/>
                <a:gd name="T80" fmla="*/ 2 w 143"/>
                <a:gd name="T81" fmla="*/ 2 h 182"/>
                <a:gd name="T82" fmla="*/ 3 w 143"/>
                <a:gd name="T83" fmla="*/ 3 h 182"/>
                <a:gd name="T84" fmla="*/ 4 w 143"/>
                <a:gd name="T85" fmla="*/ 3 h 182"/>
                <a:gd name="T86" fmla="*/ 4 w 143"/>
                <a:gd name="T87" fmla="*/ 3 h 182"/>
                <a:gd name="T88" fmla="*/ 5 w 143"/>
                <a:gd name="T89" fmla="*/ 3 h 182"/>
                <a:gd name="T90" fmla="*/ 5 w 143"/>
                <a:gd name="T91" fmla="*/ 4 h 182"/>
                <a:gd name="T92" fmla="*/ 5 w 143"/>
                <a:gd name="T93" fmla="*/ 4 h 182"/>
                <a:gd name="T94" fmla="*/ 5 w 143"/>
                <a:gd name="T95" fmla="*/ 5 h 182"/>
                <a:gd name="T96" fmla="*/ 5 w 143"/>
                <a:gd name="T97" fmla="*/ 5 h 182"/>
                <a:gd name="T98" fmla="*/ 5 w 143"/>
                <a:gd name="T99" fmla="*/ 6 h 182"/>
                <a:gd name="T100" fmla="*/ 5 w 143"/>
                <a:gd name="T101" fmla="*/ 6 h 182"/>
                <a:gd name="T102" fmla="*/ 5 w 143"/>
                <a:gd name="T103" fmla="*/ 6 h 182"/>
                <a:gd name="T104" fmla="*/ 4 w 143"/>
                <a:gd name="T105" fmla="*/ 6 h 182"/>
                <a:gd name="T106" fmla="*/ 4 w 143"/>
                <a:gd name="T107" fmla="*/ 7 h 182"/>
                <a:gd name="T108" fmla="*/ 3 w 143"/>
                <a:gd name="T109" fmla="*/ 7 h 182"/>
                <a:gd name="T110" fmla="*/ 2 w 143"/>
                <a:gd name="T111" fmla="*/ 7 h 182"/>
                <a:gd name="T112" fmla="*/ 2 w 143"/>
                <a:gd name="T113" fmla="*/ 7 h 182"/>
                <a:gd name="T114" fmla="*/ 1 w 143"/>
                <a:gd name="T115" fmla="*/ 6 h 182"/>
                <a:gd name="T116" fmla="*/ 1 w 143"/>
                <a:gd name="T117" fmla="*/ 6 h 182"/>
                <a:gd name="T118" fmla="*/ 0 w 143"/>
                <a:gd name="T119" fmla="*/ 6 h 182"/>
                <a:gd name="T120" fmla="*/ 0 w 143"/>
                <a:gd name="T121" fmla="*/ 5 h 182"/>
                <a:gd name="T122" fmla="*/ 0 w 143"/>
                <a:gd name="T123" fmla="*/ 5 h 1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3"/>
                <a:gd name="T187" fmla="*/ 0 h 182"/>
                <a:gd name="T188" fmla="*/ 143 w 143"/>
                <a:gd name="T189" fmla="*/ 182 h 1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3" h="182">
                  <a:moveTo>
                    <a:pt x="0" y="122"/>
                  </a:moveTo>
                  <a:lnTo>
                    <a:pt x="35" y="119"/>
                  </a:lnTo>
                  <a:lnTo>
                    <a:pt x="35" y="121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7" y="126"/>
                  </a:lnTo>
                  <a:lnTo>
                    <a:pt x="37" y="128"/>
                  </a:lnTo>
                  <a:lnTo>
                    <a:pt x="38" y="130"/>
                  </a:lnTo>
                  <a:lnTo>
                    <a:pt x="39" y="134"/>
                  </a:lnTo>
                  <a:lnTo>
                    <a:pt x="40" y="135"/>
                  </a:lnTo>
                  <a:lnTo>
                    <a:pt x="41" y="137"/>
                  </a:lnTo>
                  <a:lnTo>
                    <a:pt x="42" y="138"/>
                  </a:lnTo>
                  <a:lnTo>
                    <a:pt x="43" y="139"/>
                  </a:lnTo>
                  <a:lnTo>
                    <a:pt x="44" y="140"/>
                  </a:lnTo>
                  <a:lnTo>
                    <a:pt x="45" y="141"/>
                  </a:lnTo>
                  <a:lnTo>
                    <a:pt x="46" y="143"/>
                  </a:lnTo>
                  <a:lnTo>
                    <a:pt x="47" y="144"/>
                  </a:lnTo>
                  <a:lnTo>
                    <a:pt x="48" y="144"/>
                  </a:lnTo>
                  <a:lnTo>
                    <a:pt x="49" y="145"/>
                  </a:lnTo>
                  <a:lnTo>
                    <a:pt x="51" y="146"/>
                  </a:lnTo>
                  <a:lnTo>
                    <a:pt x="53" y="147"/>
                  </a:lnTo>
                  <a:lnTo>
                    <a:pt x="54" y="147"/>
                  </a:lnTo>
                  <a:lnTo>
                    <a:pt x="55" y="148"/>
                  </a:lnTo>
                  <a:lnTo>
                    <a:pt x="57" y="150"/>
                  </a:lnTo>
                  <a:lnTo>
                    <a:pt x="58" y="150"/>
                  </a:lnTo>
                  <a:lnTo>
                    <a:pt x="60" y="151"/>
                  </a:lnTo>
                  <a:lnTo>
                    <a:pt x="61" y="151"/>
                  </a:lnTo>
                  <a:lnTo>
                    <a:pt x="63" y="151"/>
                  </a:lnTo>
                  <a:lnTo>
                    <a:pt x="65" y="152"/>
                  </a:lnTo>
                  <a:lnTo>
                    <a:pt x="67" y="152"/>
                  </a:lnTo>
                  <a:lnTo>
                    <a:pt x="69" y="152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9" y="152"/>
                  </a:lnTo>
                  <a:lnTo>
                    <a:pt x="80" y="152"/>
                  </a:lnTo>
                  <a:lnTo>
                    <a:pt x="81" y="151"/>
                  </a:lnTo>
                  <a:lnTo>
                    <a:pt x="83" y="151"/>
                  </a:lnTo>
                  <a:lnTo>
                    <a:pt x="85" y="151"/>
                  </a:lnTo>
                  <a:lnTo>
                    <a:pt x="86" y="151"/>
                  </a:lnTo>
                  <a:lnTo>
                    <a:pt x="88" y="150"/>
                  </a:lnTo>
                  <a:lnTo>
                    <a:pt x="89" y="150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3" y="147"/>
                  </a:lnTo>
                  <a:lnTo>
                    <a:pt x="96" y="146"/>
                  </a:lnTo>
                  <a:lnTo>
                    <a:pt x="97" y="145"/>
                  </a:lnTo>
                  <a:lnTo>
                    <a:pt x="99" y="144"/>
                  </a:lnTo>
                  <a:lnTo>
                    <a:pt x="101" y="143"/>
                  </a:lnTo>
                  <a:lnTo>
                    <a:pt x="102" y="142"/>
                  </a:lnTo>
                  <a:lnTo>
                    <a:pt x="102" y="141"/>
                  </a:lnTo>
                  <a:lnTo>
                    <a:pt x="103" y="140"/>
                  </a:lnTo>
                  <a:lnTo>
                    <a:pt x="104" y="139"/>
                  </a:lnTo>
                  <a:lnTo>
                    <a:pt x="104" y="138"/>
                  </a:lnTo>
                  <a:lnTo>
                    <a:pt x="105" y="137"/>
                  </a:lnTo>
                  <a:lnTo>
                    <a:pt x="105" y="136"/>
                  </a:lnTo>
                  <a:lnTo>
                    <a:pt x="106" y="135"/>
                  </a:lnTo>
                  <a:lnTo>
                    <a:pt x="106" y="134"/>
                  </a:lnTo>
                  <a:lnTo>
                    <a:pt x="106" y="132"/>
                  </a:lnTo>
                  <a:lnTo>
                    <a:pt x="107" y="131"/>
                  </a:lnTo>
                  <a:lnTo>
                    <a:pt x="107" y="130"/>
                  </a:lnTo>
                  <a:lnTo>
                    <a:pt x="107" y="129"/>
                  </a:lnTo>
                  <a:lnTo>
                    <a:pt x="107" y="128"/>
                  </a:lnTo>
                  <a:lnTo>
                    <a:pt x="107" y="126"/>
                  </a:lnTo>
                  <a:lnTo>
                    <a:pt x="107" y="125"/>
                  </a:lnTo>
                  <a:lnTo>
                    <a:pt x="107" y="124"/>
                  </a:lnTo>
                  <a:lnTo>
                    <a:pt x="106" y="122"/>
                  </a:lnTo>
                  <a:lnTo>
                    <a:pt x="106" y="121"/>
                  </a:lnTo>
                  <a:lnTo>
                    <a:pt x="105" y="120"/>
                  </a:lnTo>
                  <a:lnTo>
                    <a:pt x="104" y="119"/>
                  </a:lnTo>
                  <a:lnTo>
                    <a:pt x="104" y="117"/>
                  </a:lnTo>
                  <a:lnTo>
                    <a:pt x="103" y="116"/>
                  </a:lnTo>
                  <a:lnTo>
                    <a:pt x="102" y="115"/>
                  </a:lnTo>
                  <a:lnTo>
                    <a:pt x="100" y="114"/>
                  </a:lnTo>
                  <a:lnTo>
                    <a:pt x="99" y="113"/>
                  </a:lnTo>
                  <a:lnTo>
                    <a:pt x="96" y="112"/>
                  </a:lnTo>
                  <a:lnTo>
                    <a:pt x="95" y="111"/>
                  </a:lnTo>
                  <a:lnTo>
                    <a:pt x="93" y="111"/>
                  </a:lnTo>
                  <a:lnTo>
                    <a:pt x="92" y="110"/>
                  </a:lnTo>
                  <a:lnTo>
                    <a:pt x="91" y="110"/>
                  </a:lnTo>
                  <a:lnTo>
                    <a:pt x="89" y="109"/>
                  </a:lnTo>
                  <a:lnTo>
                    <a:pt x="87" y="109"/>
                  </a:lnTo>
                  <a:lnTo>
                    <a:pt x="80" y="107"/>
                  </a:lnTo>
                  <a:lnTo>
                    <a:pt x="79" y="107"/>
                  </a:lnTo>
                  <a:lnTo>
                    <a:pt x="77" y="106"/>
                  </a:lnTo>
                  <a:lnTo>
                    <a:pt x="76" y="106"/>
                  </a:lnTo>
                  <a:lnTo>
                    <a:pt x="75" y="106"/>
                  </a:lnTo>
                  <a:lnTo>
                    <a:pt x="73" y="105"/>
                  </a:lnTo>
                  <a:lnTo>
                    <a:pt x="62" y="103"/>
                  </a:lnTo>
                  <a:lnTo>
                    <a:pt x="59" y="101"/>
                  </a:lnTo>
                  <a:lnTo>
                    <a:pt x="56" y="100"/>
                  </a:lnTo>
                  <a:lnTo>
                    <a:pt x="53" y="99"/>
                  </a:lnTo>
                  <a:lnTo>
                    <a:pt x="49" y="98"/>
                  </a:lnTo>
                  <a:lnTo>
                    <a:pt x="46" y="97"/>
                  </a:lnTo>
                  <a:lnTo>
                    <a:pt x="44" y="96"/>
                  </a:lnTo>
                  <a:lnTo>
                    <a:pt x="41" y="95"/>
                  </a:lnTo>
                  <a:lnTo>
                    <a:pt x="40" y="95"/>
                  </a:lnTo>
                  <a:lnTo>
                    <a:pt x="39" y="94"/>
                  </a:lnTo>
                  <a:lnTo>
                    <a:pt x="36" y="93"/>
                  </a:lnTo>
                  <a:lnTo>
                    <a:pt x="33" y="92"/>
                  </a:lnTo>
                  <a:lnTo>
                    <a:pt x="31" y="91"/>
                  </a:lnTo>
                  <a:lnTo>
                    <a:pt x="29" y="90"/>
                  </a:lnTo>
                  <a:lnTo>
                    <a:pt x="28" y="89"/>
                  </a:lnTo>
                  <a:lnTo>
                    <a:pt x="26" y="88"/>
                  </a:lnTo>
                  <a:lnTo>
                    <a:pt x="24" y="87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1" y="83"/>
                  </a:lnTo>
                  <a:lnTo>
                    <a:pt x="20" y="82"/>
                  </a:lnTo>
                  <a:lnTo>
                    <a:pt x="20" y="81"/>
                  </a:lnTo>
                  <a:lnTo>
                    <a:pt x="17" y="79"/>
                  </a:lnTo>
                  <a:lnTo>
                    <a:pt x="16" y="78"/>
                  </a:lnTo>
                  <a:lnTo>
                    <a:pt x="15" y="77"/>
                  </a:lnTo>
                  <a:lnTo>
                    <a:pt x="14" y="75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2" y="71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0" y="66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7" y="49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8" y="41"/>
                  </a:lnTo>
                  <a:lnTo>
                    <a:pt x="8" y="40"/>
                  </a:lnTo>
                  <a:lnTo>
                    <a:pt x="8" y="37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1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6" y="12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2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100" y="3"/>
                  </a:lnTo>
                  <a:lnTo>
                    <a:pt x="103" y="4"/>
                  </a:lnTo>
                  <a:lnTo>
                    <a:pt x="104" y="5"/>
                  </a:lnTo>
                  <a:lnTo>
                    <a:pt x="106" y="5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1" y="9"/>
                  </a:lnTo>
                  <a:lnTo>
                    <a:pt x="113" y="10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9" y="13"/>
                  </a:lnTo>
                  <a:lnTo>
                    <a:pt x="121" y="15"/>
                  </a:lnTo>
                  <a:lnTo>
                    <a:pt x="122" y="17"/>
                  </a:lnTo>
                  <a:lnTo>
                    <a:pt x="124" y="19"/>
                  </a:lnTo>
                  <a:lnTo>
                    <a:pt x="126" y="20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9" y="25"/>
                  </a:lnTo>
                  <a:lnTo>
                    <a:pt x="131" y="28"/>
                  </a:lnTo>
                  <a:lnTo>
                    <a:pt x="132" y="29"/>
                  </a:lnTo>
                  <a:lnTo>
                    <a:pt x="132" y="30"/>
                  </a:lnTo>
                  <a:lnTo>
                    <a:pt x="134" y="32"/>
                  </a:lnTo>
                  <a:lnTo>
                    <a:pt x="134" y="33"/>
                  </a:lnTo>
                  <a:lnTo>
                    <a:pt x="134" y="34"/>
                  </a:lnTo>
                  <a:lnTo>
                    <a:pt x="135" y="37"/>
                  </a:lnTo>
                  <a:lnTo>
                    <a:pt x="136" y="39"/>
                  </a:lnTo>
                  <a:lnTo>
                    <a:pt x="136" y="40"/>
                  </a:lnTo>
                  <a:lnTo>
                    <a:pt x="137" y="43"/>
                  </a:lnTo>
                  <a:lnTo>
                    <a:pt x="137" y="44"/>
                  </a:lnTo>
                  <a:lnTo>
                    <a:pt x="137" y="46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38" y="51"/>
                  </a:lnTo>
                  <a:lnTo>
                    <a:pt x="138" y="55"/>
                  </a:lnTo>
                  <a:lnTo>
                    <a:pt x="103" y="56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1" y="46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00" y="44"/>
                  </a:lnTo>
                  <a:lnTo>
                    <a:pt x="99" y="43"/>
                  </a:lnTo>
                  <a:lnTo>
                    <a:pt x="97" y="42"/>
                  </a:lnTo>
                  <a:lnTo>
                    <a:pt x="96" y="40"/>
                  </a:lnTo>
                  <a:lnTo>
                    <a:pt x="95" y="39"/>
                  </a:lnTo>
                  <a:lnTo>
                    <a:pt x="95" y="37"/>
                  </a:lnTo>
                  <a:lnTo>
                    <a:pt x="93" y="36"/>
                  </a:lnTo>
                  <a:lnTo>
                    <a:pt x="92" y="35"/>
                  </a:lnTo>
                  <a:lnTo>
                    <a:pt x="91" y="34"/>
                  </a:lnTo>
                  <a:lnTo>
                    <a:pt x="89" y="33"/>
                  </a:lnTo>
                  <a:lnTo>
                    <a:pt x="88" y="33"/>
                  </a:lnTo>
                  <a:lnTo>
                    <a:pt x="87" y="32"/>
                  </a:lnTo>
                  <a:lnTo>
                    <a:pt x="85" y="32"/>
                  </a:lnTo>
                  <a:lnTo>
                    <a:pt x="84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3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3" y="33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5" y="37"/>
                  </a:lnTo>
                  <a:lnTo>
                    <a:pt x="44" y="39"/>
                  </a:lnTo>
                  <a:lnTo>
                    <a:pt x="43" y="40"/>
                  </a:lnTo>
                  <a:lnTo>
                    <a:pt x="43" y="41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1" y="44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9"/>
                  </a:lnTo>
                  <a:lnTo>
                    <a:pt x="41" y="50"/>
                  </a:lnTo>
                  <a:lnTo>
                    <a:pt x="42" y="51"/>
                  </a:lnTo>
                  <a:lnTo>
                    <a:pt x="42" y="53"/>
                  </a:lnTo>
                  <a:lnTo>
                    <a:pt x="43" y="55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6" y="58"/>
                  </a:lnTo>
                  <a:lnTo>
                    <a:pt x="47" y="59"/>
                  </a:lnTo>
                  <a:lnTo>
                    <a:pt x="48" y="60"/>
                  </a:lnTo>
                  <a:lnTo>
                    <a:pt x="49" y="60"/>
                  </a:lnTo>
                  <a:lnTo>
                    <a:pt x="51" y="61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6" y="63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2" y="65"/>
                  </a:lnTo>
                  <a:lnTo>
                    <a:pt x="64" y="66"/>
                  </a:lnTo>
                  <a:lnTo>
                    <a:pt x="67" y="66"/>
                  </a:lnTo>
                  <a:lnTo>
                    <a:pt x="70" y="67"/>
                  </a:lnTo>
                  <a:lnTo>
                    <a:pt x="73" y="68"/>
                  </a:lnTo>
                  <a:lnTo>
                    <a:pt x="75" y="69"/>
                  </a:lnTo>
                  <a:lnTo>
                    <a:pt x="78" y="69"/>
                  </a:lnTo>
                  <a:lnTo>
                    <a:pt x="81" y="71"/>
                  </a:lnTo>
                  <a:lnTo>
                    <a:pt x="85" y="72"/>
                  </a:lnTo>
                  <a:lnTo>
                    <a:pt x="91" y="73"/>
                  </a:lnTo>
                  <a:lnTo>
                    <a:pt x="93" y="74"/>
                  </a:lnTo>
                  <a:lnTo>
                    <a:pt x="96" y="75"/>
                  </a:lnTo>
                  <a:lnTo>
                    <a:pt x="99" y="75"/>
                  </a:lnTo>
                  <a:lnTo>
                    <a:pt x="102" y="76"/>
                  </a:lnTo>
                  <a:lnTo>
                    <a:pt x="106" y="78"/>
                  </a:lnTo>
                  <a:lnTo>
                    <a:pt x="108" y="78"/>
                  </a:lnTo>
                  <a:lnTo>
                    <a:pt x="110" y="79"/>
                  </a:lnTo>
                  <a:lnTo>
                    <a:pt x="111" y="80"/>
                  </a:lnTo>
                  <a:lnTo>
                    <a:pt x="113" y="81"/>
                  </a:lnTo>
                  <a:lnTo>
                    <a:pt x="116" y="81"/>
                  </a:lnTo>
                  <a:lnTo>
                    <a:pt x="117" y="82"/>
                  </a:lnTo>
                  <a:lnTo>
                    <a:pt x="120" y="84"/>
                  </a:lnTo>
                  <a:lnTo>
                    <a:pt x="121" y="84"/>
                  </a:lnTo>
                  <a:lnTo>
                    <a:pt x="123" y="85"/>
                  </a:lnTo>
                  <a:lnTo>
                    <a:pt x="125" y="88"/>
                  </a:lnTo>
                  <a:lnTo>
                    <a:pt x="126" y="89"/>
                  </a:lnTo>
                  <a:lnTo>
                    <a:pt x="128" y="90"/>
                  </a:lnTo>
                  <a:lnTo>
                    <a:pt x="129" y="91"/>
                  </a:lnTo>
                  <a:lnTo>
                    <a:pt x="131" y="92"/>
                  </a:lnTo>
                  <a:lnTo>
                    <a:pt x="132" y="93"/>
                  </a:lnTo>
                  <a:lnTo>
                    <a:pt x="133" y="95"/>
                  </a:lnTo>
                  <a:lnTo>
                    <a:pt x="135" y="97"/>
                  </a:lnTo>
                  <a:lnTo>
                    <a:pt x="136" y="98"/>
                  </a:lnTo>
                  <a:lnTo>
                    <a:pt x="136" y="100"/>
                  </a:lnTo>
                  <a:lnTo>
                    <a:pt x="137" y="101"/>
                  </a:lnTo>
                  <a:lnTo>
                    <a:pt x="138" y="103"/>
                  </a:lnTo>
                  <a:lnTo>
                    <a:pt x="139" y="105"/>
                  </a:lnTo>
                  <a:lnTo>
                    <a:pt x="139" y="106"/>
                  </a:lnTo>
                  <a:lnTo>
                    <a:pt x="140" y="109"/>
                  </a:lnTo>
                  <a:lnTo>
                    <a:pt x="141" y="111"/>
                  </a:lnTo>
                  <a:lnTo>
                    <a:pt x="141" y="112"/>
                  </a:lnTo>
                  <a:lnTo>
                    <a:pt x="142" y="114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3" y="120"/>
                  </a:lnTo>
                  <a:lnTo>
                    <a:pt x="143" y="122"/>
                  </a:lnTo>
                  <a:lnTo>
                    <a:pt x="143" y="124"/>
                  </a:lnTo>
                  <a:lnTo>
                    <a:pt x="143" y="128"/>
                  </a:lnTo>
                  <a:lnTo>
                    <a:pt x="143" y="129"/>
                  </a:lnTo>
                  <a:lnTo>
                    <a:pt x="143" y="131"/>
                  </a:lnTo>
                  <a:lnTo>
                    <a:pt x="143" y="134"/>
                  </a:lnTo>
                  <a:lnTo>
                    <a:pt x="143" y="135"/>
                  </a:lnTo>
                  <a:lnTo>
                    <a:pt x="142" y="137"/>
                  </a:lnTo>
                  <a:lnTo>
                    <a:pt x="142" y="139"/>
                  </a:lnTo>
                  <a:lnTo>
                    <a:pt x="141" y="141"/>
                  </a:lnTo>
                  <a:lnTo>
                    <a:pt x="141" y="142"/>
                  </a:lnTo>
                  <a:lnTo>
                    <a:pt x="141" y="144"/>
                  </a:lnTo>
                  <a:lnTo>
                    <a:pt x="140" y="145"/>
                  </a:lnTo>
                  <a:lnTo>
                    <a:pt x="139" y="147"/>
                  </a:lnTo>
                  <a:lnTo>
                    <a:pt x="139" y="150"/>
                  </a:lnTo>
                  <a:lnTo>
                    <a:pt x="138" y="151"/>
                  </a:lnTo>
                  <a:lnTo>
                    <a:pt x="137" y="153"/>
                  </a:lnTo>
                  <a:lnTo>
                    <a:pt x="136" y="154"/>
                  </a:lnTo>
                  <a:lnTo>
                    <a:pt x="135" y="156"/>
                  </a:lnTo>
                  <a:lnTo>
                    <a:pt x="135" y="157"/>
                  </a:lnTo>
                  <a:lnTo>
                    <a:pt x="134" y="157"/>
                  </a:lnTo>
                  <a:lnTo>
                    <a:pt x="133" y="159"/>
                  </a:lnTo>
                  <a:lnTo>
                    <a:pt x="132" y="160"/>
                  </a:lnTo>
                  <a:lnTo>
                    <a:pt x="131" y="162"/>
                  </a:lnTo>
                  <a:lnTo>
                    <a:pt x="129" y="163"/>
                  </a:lnTo>
                  <a:lnTo>
                    <a:pt x="128" y="164"/>
                  </a:lnTo>
                  <a:lnTo>
                    <a:pt x="127" y="164"/>
                  </a:lnTo>
                  <a:lnTo>
                    <a:pt x="126" y="166"/>
                  </a:lnTo>
                  <a:lnTo>
                    <a:pt x="125" y="168"/>
                  </a:lnTo>
                  <a:lnTo>
                    <a:pt x="123" y="169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0" y="171"/>
                  </a:lnTo>
                  <a:lnTo>
                    <a:pt x="119" y="172"/>
                  </a:lnTo>
                  <a:lnTo>
                    <a:pt x="117" y="173"/>
                  </a:lnTo>
                  <a:lnTo>
                    <a:pt x="115" y="173"/>
                  </a:lnTo>
                  <a:lnTo>
                    <a:pt x="113" y="174"/>
                  </a:lnTo>
                  <a:lnTo>
                    <a:pt x="112" y="175"/>
                  </a:lnTo>
                  <a:lnTo>
                    <a:pt x="111" y="175"/>
                  </a:lnTo>
                  <a:lnTo>
                    <a:pt x="107" y="176"/>
                  </a:lnTo>
                  <a:lnTo>
                    <a:pt x="105" y="177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9"/>
                  </a:lnTo>
                  <a:lnTo>
                    <a:pt x="96" y="179"/>
                  </a:lnTo>
                  <a:lnTo>
                    <a:pt x="94" y="180"/>
                  </a:lnTo>
                  <a:lnTo>
                    <a:pt x="89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4" y="182"/>
                  </a:lnTo>
                  <a:lnTo>
                    <a:pt x="81" y="182"/>
                  </a:lnTo>
                  <a:lnTo>
                    <a:pt x="78" y="182"/>
                  </a:lnTo>
                  <a:lnTo>
                    <a:pt x="73" y="182"/>
                  </a:lnTo>
                  <a:lnTo>
                    <a:pt x="72" y="182"/>
                  </a:lnTo>
                  <a:lnTo>
                    <a:pt x="71" y="182"/>
                  </a:lnTo>
                  <a:lnTo>
                    <a:pt x="69" y="182"/>
                  </a:lnTo>
                  <a:lnTo>
                    <a:pt x="64" y="182"/>
                  </a:lnTo>
                  <a:lnTo>
                    <a:pt x="63" y="182"/>
                  </a:lnTo>
                  <a:lnTo>
                    <a:pt x="61" y="180"/>
                  </a:lnTo>
                  <a:lnTo>
                    <a:pt x="57" y="180"/>
                  </a:lnTo>
                  <a:lnTo>
                    <a:pt x="56" y="180"/>
                  </a:lnTo>
                  <a:lnTo>
                    <a:pt x="54" y="180"/>
                  </a:lnTo>
                  <a:lnTo>
                    <a:pt x="51" y="179"/>
                  </a:lnTo>
                  <a:lnTo>
                    <a:pt x="48" y="179"/>
                  </a:lnTo>
                  <a:lnTo>
                    <a:pt x="46" y="178"/>
                  </a:lnTo>
                  <a:lnTo>
                    <a:pt x="43" y="177"/>
                  </a:lnTo>
                  <a:lnTo>
                    <a:pt x="42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4"/>
                  </a:lnTo>
                  <a:lnTo>
                    <a:pt x="31" y="173"/>
                  </a:lnTo>
                  <a:lnTo>
                    <a:pt x="29" y="172"/>
                  </a:lnTo>
                  <a:lnTo>
                    <a:pt x="28" y="171"/>
                  </a:lnTo>
                  <a:lnTo>
                    <a:pt x="26" y="170"/>
                  </a:lnTo>
                  <a:lnTo>
                    <a:pt x="24" y="168"/>
                  </a:lnTo>
                  <a:lnTo>
                    <a:pt x="23" y="168"/>
                  </a:lnTo>
                  <a:lnTo>
                    <a:pt x="22" y="167"/>
                  </a:lnTo>
                  <a:lnTo>
                    <a:pt x="21" y="166"/>
                  </a:lnTo>
                  <a:lnTo>
                    <a:pt x="20" y="164"/>
                  </a:lnTo>
                  <a:lnTo>
                    <a:pt x="17" y="162"/>
                  </a:lnTo>
                  <a:lnTo>
                    <a:pt x="16" y="161"/>
                  </a:lnTo>
                  <a:lnTo>
                    <a:pt x="15" y="160"/>
                  </a:lnTo>
                  <a:lnTo>
                    <a:pt x="14" y="159"/>
                  </a:lnTo>
                  <a:lnTo>
                    <a:pt x="13" y="158"/>
                  </a:lnTo>
                  <a:lnTo>
                    <a:pt x="12" y="155"/>
                  </a:lnTo>
                  <a:lnTo>
                    <a:pt x="11" y="154"/>
                  </a:lnTo>
                  <a:lnTo>
                    <a:pt x="10" y="153"/>
                  </a:lnTo>
                  <a:lnTo>
                    <a:pt x="9" y="151"/>
                  </a:lnTo>
                  <a:lnTo>
                    <a:pt x="8" y="147"/>
                  </a:lnTo>
                  <a:lnTo>
                    <a:pt x="7" y="146"/>
                  </a:lnTo>
                  <a:lnTo>
                    <a:pt x="6" y="144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4" y="139"/>
                  </a:lnTo>
                  <a:lnTo>
                    <a:pt x="3" y="136"/>
                  </a:lnTo>
                  <a:lnTo>
                    <a:pt x="3" y="134"/>
                  </a:lnTo>
                  <a:lnTo>
                    <a:pt x="3" y="132"/>
                  </a:lnTo>
                  <a:lnTo>
                    <a:pt x="1" y="129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18" name="Freeform 9"/>
            <p:cNvSpPr>
              <a:spLocks noEditPoints="1"/>
            </p:cNvSpPr>
            <p:nvPr/>
          </p:nvSpPr>
          <p:spPr bwMode="auto">
            <a:xfrm>
              <a:off x="538" y="2841"/>
              <a:ext cx="48" cy="58"/>
            </a:xfrm>
            <a:custGeom>
              <a:avLst/>
              <a:gdLst>
                <a:gd name="T0" fmla="*/ 3 w 146"/>
                <a:gd name="T1" fmla="*/ 0 h 175"/>
                <a:gd name="T2" fmla="*/ 3 w 146"/>
                <a:gd name="T3" fmla="*/ 0 h 175"/>
                <a:gd name="T4" fmla="*/ 4 w 146"/>
                <a:gd name="T5" fmla="*/ 0 h 175"/>
                <a:gd name="T6" fmla="*/ 4 w 146"/>
                <a:gd name="T7" fmla="*/ 0 h 175"/>
                <a:gd name="T8" fmla="*/ 4 w 146"/>
                <a:gd name="T9" fmla="*/ 0 h 175"/>
                <a:gd name="T10" fmla="*/ 4 w 146"/>
                <a:gd name="T11" fmla="*/ 0 h 175"/>
                <a:gd name="T12" fmla="*/ 4 w 146"/>
                <a:gd name="T13" fmla="*/ 1 h 175"/>
                <a:gd name="T14" fmla="*/ 5 w 146"/>
                <a:gd name="T15" fmla="*/ 1 h 175"/>
                <a:gd name="T16" fmla="*/ 5 w 146"/>
                <a:gd name="T17" fmla="*/ 1 h 175"/>
                <a:gd name="T18" fmla="*/ 5 w 146"/>
                <a:gd name="T19" fmla="*/ 2 h 175"/>
                <a:gd name="T20" fmla="*/ 5 w 146"/>
                <a:gd name="T21" fmla="*/ 2 h 175"/>
                <a:gd name="T22" fmla="*/ 5 w 146"/>
                <a:gd name="T23" fmla="*/ 2 h 175"/>
                <a:gd name="T24" fmla="*/ 5 w 146"/>
                <a:gd name="T25" fmla="*/ 3 h 175"/>
                <a:gd name="T26" fmla="*/ 5 w 146"/>
                <a:gd name="T27" fmla="*/ 3 h 175"/>
                <a:gd name="T28" fmla="*/ 5 w 146"/>
                <a:gd name="T29" fmla="*/ 3 h 175"/>
                <a:gd name="T30" fmla="*/ 5 w 146"/>
                <a:gd name="T31" fmla="*/ 4 h 175"/>
                <a:gd name="T32" fmla="*/ 5 w 146"/>
                <a:gd name="T33" fmla="*/ 4 h 175"/>
                <a:gd name="T34" fmla="*/ 5 w 146"/>
                <a:gd name="T35" fmla="*/ 5 h 175"/>
                <a:gd name="T36" fmla="*/ 5 w 146"/>
                <a:gd name="T37" fmla="*/ 5 h 175"/>
                <a:gd name="T38" fmla="*/ 5 w 146"/>
                <a:gd name="T39" fmla="*/ 5 h 175"/>
                <a:gd name="T40" fmla="*/ 5 w 146"/>
                <a:gd name="T41" fmla="*/ 6 h 175"/>
                <a:gd name="T42" fmla="*/ 4 w 146"/>
                <a:gd name="T43" fmla="*/ 6 h 175"/>
                <a:gd name="T44" fmla="*/ 4 w 146"/>
                <a:gd name="T45" fmla="*/ 6 h 175"/>
                <a:gd name="T46" fmla="*/ 4 w 146"/>
                <a:gd name="T47" fmla="*/ 6 h 175"/>
                <a:gd name="T48" fmla="*/ 4 w 146"/>
                <a:gd name="T49" fmla="*/ 6 h 175"/>
                <a:gd name="T50" fmla="*/ 3 w 146"/>
                <a:gd name="T51" fmla="*/ 6 h 175"/>
                <a:gd name="T52" fmla="*/ 3 w 146"/>
                <a:gd name="T53" fmla="*/ 6 h 175"/>
                <a:gd name="T54" fmla="*/ 3 w 146"/>
                <a:gd name="T55" fmla="*/ 6 h 175"/>
                <a:gd name="T56" fmla="*/ 1 w 146"/>
                <a:gd name="T57" fmla="*/ 1 h 175"/>
                <a:gd name="T58" fmla="*/ 2 w 146"/>
                <a:gd name="T59" fmla="*/ 5 h 175"/>
                <a:gd name="T60" fmla="*/ 3 w 146"/>
                <a:gd name="T61" fmla="*/ 5 h 175"/>
                <a:gd name="T62" fmla="*/ 3 w 146"/>
                <a:gd name="T63" fmla="*/ 5 h 175"/>
                <a:gd name="T64" fmla="*/ 3 w 146"/>
                <a:gd name="T65" fmla="*/ 5 h 175"/>
                <a:gd name="T66" fmla="*/ 3 w 146"/>
                <a:gd name="T67" fmla="*/ 5 h 175"/>
                <a:gd name="T68" fmla="*/ 4 w 146"/>
                <a:gd name="T69" fmla="*/ 5 h 175"/>
                <a:gd name="T70" fmla="*/ 4 w 146"/>
                <a:gd name="T71" fmla="*/ 5 h 175"/>
                <a:gd name="T72" fmla="*/ 4 w 146"/>
                <a:gd name="T73" fmla="*/ 4 h 175"/>
                <a:gd name="T74" fmla="*/ 4 w 146"/>
                <a:gd name="T75" fmla="*/ 4 h 175"/>
                <a:gd name="T76" fmla="*/ 4 w 146"/>
                <a:gd name="T77" fmla="*/ 4 h 175"/>
                <a:gd name="T78" fmla="*/ 4 w 146"/>
                <a:gd name="T79" fmla="*/ 3 h 175"/>
                <a:gd name="T80" fmla="*/ 4 w 146"/>
                <a:gd name="T81" fmla="*/ 3 h 175"/>
                <a:gd name="T82" fmla="*/ 4 w 146"/>
                <a:gd name="T83" fmla="*/ 3 h 175"/>
                <a:gd name="T84" fmla="*/ 4 w 146"/>
                <a:gd name="T85" fmla="*/ 2 h 175"/>
                <a:gd name="T86" fmla="*/ 4 w 146"/>
                <a:gd name="T87" fmla="*/ 2 h 175"/>
                <a:gd name="T88" fmla="*/ 4 w 146"/>
                <a:gd name="T89" fmla="*/ 2 h 175"/>
                <a:gd name="T90" fmla="*/ 4 w 146"/>
                <a:gd name="T91" fmla="*/ 1 h 175"/>
                <a:gd name="T92" fmla="*/ 3 w 146"/>
                <a:gd name="T93" fmla="*/ 1 h 175"/>
                <a:gd name="T94" fmla="*/ 3 w 146"/>
                <a:gd name="T95" fmla="*/ 1 h 175"/>
                <a:gd name="T96" fmla="*/ 3 w 146"/>
                <a:gd name="T97" fmla="*/ 1 h 175"/>
                <a:gd name="T98" fmla="*/ 3 w 146"/>
                <a:gd name="T99" fmla="*/ 1 h 175"/>
                <a:gd name="T100" fmla="*/ 2 w 146"/>
                <a:gd name="T101" fmla="*/ 1 h 1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"/>
                <a:gd name="T154" fmla="*/ 0 h 175"/>
                <a:gd name="T155" fmla="*/ 146 w 146"/>
                <a:gd name="T156" fmla="*/ 175 h 1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" h="175">
                  <a:moveTo>
                    <a:pt x="0" y="0"/>
                  </a:moveTo>
                  <a:lnTo>
                    <a:pt x="64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1" y="2"/>
                  </a:lnTo>
                  <a:lnTo>
                    <a:pt x="95" y="2"/>
                  </a:lnTo>
                  <a:lnTo>
                    <a:pt x="96" y="4"/>
                  </a:lnTo>
                  <a:lnTo>
                    <a:pt x="97" y="4"/>
                  </a:lnTo>
                  <a:lnTo>
                    <a:pt x="99" y="5"/>
                  </a:lnTo>
                  <a:lnTo>
                    <a:pt x="101" y="5"/>
                  </a:lnTo>
                  <a:lnTo>
                    <a:pt x="105" y="7"/>
                  </a:lnTo>
                  <a:lnTo>
                    <a:pt x="107" y="7"/>
                  </a:lnTo>
                  <a:lnTo>
                    <a:pt x="109" y="8"/>
                  </a:lnTo>
                  <a:lnTo>
                    <a:pt x="110" y="9"/>
                  </a:lnTo>
                  <a:lnTo>
                    <a:pt x="112" y="10"/>
                  </a:lnTo>
                  <a:lnTo>
                    <a:pt x="113" y="11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6" y="13"/>
                  </a:lnTo>
                  <a:lnTo>
                    <a:pt x="119" y="14"/>
                  </a:lnTo>
                  <a:lnTo>
                    <a:pt x="120" y="15"/>
                  </a:lnTo>
                  <a:lnTo>
                    <a:pt x="121" y="17"/>
                  </a:lnTo>
                  <a:lnTo>
                    <a:pt x="124" y="20"/>
                  </a:lnTo>
                  <a:lnTo>
                    <a:pt x="125" y="22"/>
                  </a:lnTo>
                  <a:lnTo>
                    <a:pt x="127" y="23"/>
                  </a:lnTo>
                  <a:lnTo>
                    <a:pt x="128" y="24"/>
                  </a:lnTo>
                  <a:lnTo>
                    <a:pt x="129" y="26"/>
                  </a:lnTo>
                  <a:lnTo>
                    <a:pt x="130" y="27"/>
                  </a:lnTo>
                  <a:lnTo>
                    <a:pt x="131" y="29"/>
                  </a:lnTo>
                  <a:lnTo>
                    <a:pt x="132" y="31"/>
                  </a:lnTo>
                  <a:lnTo>
                    <a:pt x="133" y="32"/>
                  </a:lnTo>
                  <a:lnTo>
                    <a:pt x="136" y="37"/>
                  </a:lnTo>
                  <a:lnTo>
                    <a:pt x="137" y="38"/>
                  </a:lnTo>
                  <a:lnTo>
                    <a:pt x="138" y="40"/>
                  </a:lnTo>
                  <a:lnTo>
                    <a:pt x="138" y="42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2" y="53"/>
                  </a:lnTo>
                  <a:lnTo>
                    <a:pt x="143" y="57"/>
                  </a:lnTo>
                  <a:lnTo>
                    <a:pt x="143" y="58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4" y="64"/>
                  </a:lnTo>
                  <a:lnTo>
                    <a:pt x="145" y="66"/>
                  </a:lnTo>
                  <a:lnTo>
                    <a:pt x="145" y="72"/>
                  </a:lnTo>
                  <a:lnTo>
                    <a:pt x="145" y="74"/>
                  </a:lnTo>
                  <a:lnTo>
                    <a:pt x="145" y="75"/>
                  </a:lnTo>
                  <a:lnTo>
                    <a:pt x="146" y="77"/>
                  </a:lnTo>
                  <a:lnTo>
                    <a:pt x="146" y="80"/>
                  </a:lnTo>
                  <a:lnTo>
                    <a:pt x="146" y="84"/>
                  </a:lnTo>
                  <a:lnTo>
                    <a:pt x="146" y="90"/>
                  </a:lnTo>
                  <a:lnTo>
                    <a:pt x="146" y="91"/>
                  </a:lnTo>
                  <a:lnTo>
                    <a:pt x="146" y="92"/>
                  </a:lnTo>
                  <a:lnTo>
                    <a:pt x="146" y="95"/>
                  </a:lnTo>
                  <a:lnTo>
                    <a:pt x="146" y="97"/>
                  </a:lnTo>
                  <a:lnTo>
                    <a:pt x="146" y="100"/>
                  </a:lnTo>
                  <a:lnTo>
                    <a:pt x="145" y="105"/>
                  </a:lnTo>
                  <a:lnTo>
                    <a:pt x="145" y="106"/>
                  </a:lnTo>
                  <a:lnTo>
                    <a:pt x="145" y="107"/>
                  </a:lnTo>
                  <a:lnTo>
                    <a:pt x="145" y="109"/>
                  </a:lnTo>
                  <a:lnTo>
                    <a:pt x="144" y="112"/>
                  </a:lnTo>
                  <a:lnTo>
                    <a:pt x="144" y="114"/>
                  </a:lnTo>
                  <a:lnTo>
                    <a:pt x="143" y="119"/>
                  </a:lnTo>
                  <a:lnTo>
                    <a:pt x="143" y="120"/>
                  </a:lnTo>
                  <a:lnTo>
                    <a:pt x="143" y="121"/>
                  </a:lnTo>
                  <a:lnTo>
                    <a:pt x="142" y="123"/>
                  </a:lnTo>
                  <a:lnTo>
                    <a:pt x="142" y="125"/>
                  </a:lnTo>
                  <a:lnTo>
                    <a:pt x="141" y="126"/>
                  </a:lnTo>
                  <a:lnTo>
                    <a:pt x="139" y="132"/>
                  </a:lnTo>
                  <a:lnTo>
                    <a:pt x="139" y="134"/>
                  </a:lnTo>
                  <a:lnTo>
                    <a:pt x="138" y="136"/>
                  </a:lnTo>
                  <a:lnTo>
                    <a:pt x="137" y="138"/>
                  </a:lnTo>
                  <a:lnTo>
                    <a:pt x="136" y="140"/>
                  </a:lnTo>
                  <a:lnTo>
                    <a:pt x="135" y="142"/>
                  </a:lnTo>
                  <a:lnTo>
                    <a:pt x="133" y="144"/>
                  </a:lnTo>
                  <a:lnTo>
                    <a:pt x="131" y="145"/>
                  </a:lnTo>
                  <a:lnTo>
                    <a:pt x="130" y="148"/>
                  </a:lnTo>
                  <a:lnTo>
                    <a:pt x="129" y="150"/>
                  </a:lnTo>
                  <a:lnTo>
                    <a:pt x="128" y="151"/>
                  </a:lnTo>
                  <a:lnTo>
                    <a:pt x="127" y="153"/>
                  </a:lnTo>
                  <a:lnTo>
                    <a:pt x="125" y="155"/>
                  </a:lnTo>
                  <a:lnTo>
                    <a:pt x="124" y="156"/>
                  </a:lnTo>
                  <a:lnTo>
                    <a:pt x="122" y="157"/>
                  </a:lnTo>
                  <a:lnTo>
                    <a:pt x="121" y="158"/>
                  </a:lnTo>
                  <a:lnTo>
                    <a:pt x="120" y="159"/>
                  </a:lnTo>
                  <a:lnTo>
                    <a:pt x="117" y="161"/>
                  </a:lnTo>
                  <a:lnTo>
                    <a:pt x="114" y="164"/>
                  </a:lnTo>
                  <a:lnTo>
                    <a:pt x="113" y="165"/>
                  </a:lnTo>
                  <a:lnTo>
                    <a:pt x="111" y="166"/>
                  </a:lnTo>
                  <a:lnTo>
                    <a:pt x="108" y="167"/>
                  </a:lnTo>
                  <a:lnTo>
                    <a:pt x="107" y="168"/>
                  </a:lnTo>
                  <a:lnTo>
                    <a:pt x="105" y="169"/>
                  </a:lnTo>
                  <a:lnTo>
                    <a:pt x="101" y="170"/>
                  </a:lnTo>
                  <a:lnTo>
                    <a:pt x="99" y="171"/>
                  </a:lnTo>
                  <a:lnTo>
                    <a:pt x="97" y="172"/>
                  </a:lnTo>
                  <a:lnTo>
                    <a:pt x="94" y="172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88" y="174"/>
                  </a:lnTo>
                  <a:lnTo>
                    <a:pt x="87" y="174"/>
                  </a:lnTo>
                  <a:lnTo>
                    <a:pt x="85" y="174"/>
                  </a:lnTo>
                  <a:lnTo>
                    <a:pt x="84" y="174"/>
                  </a:lnTo>
                  <a:lnTo>
                    <a:pt x="80" y="175"/>
                  </a:lnTo>
                  <a:lnTo>
                    <a:pt x="78" y="175"/>
                  </a:lnTo>
                  <a:lnTo>
                    <a:pt x="76" y="175"/>
                  </a:lnTo>
                  <a:lnTo>
                    <a:pt x="72" y="175"/>
                  </a:lnTo>
                  <a:lnTo>
                    <a:pt x="66" y="175"/>
                  </a:lnTo>
                  <a:lnTo>
                    <a:pt x="0" y="175"/>
                  </a:lnTo>
                  <a:lnTo>
                    <a:pt x="0" y="0"/>
                  </a:lnTo>
                  <a:close/>
                  <a:moveTo>
                    <a:pt x="35" y="30"/>
                  </a:moveTo>
                  <a:lnTo>
                    <a:pt x="35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5" y="145"/>
                  </a:lnTo>
                  <a:lnTo>
                    <a:pt x="68" y="145"/>
                  </a:lnTo>
                  <a:lnTo>
                    <a:pt x="72" y="145"/>
                  </a:lnTo>
                  <a:lnTo>
                    <a:pt x="75" y="145"/>
                  </a:lnTo>
                  <a:lnTo>
                    <a:pt x="77" y="144"/>
                  </a:lnTo>
                  <a:lnTo>
                    <a:pt x="78" y="144"/>
                  </a:lnTo>
                  <a:lnTo>
                    <a:pt x="79" y="144"/>
                  </a:lnTo>
                  <a:lnTo>
                    <a:pt x="81" y="144"/>
                  </a:lnTo>
                  <a:lnTo>
                    <a:pt x="83" y="143"/>
                  </a:lnTo>
                  <a:lnTo>
                    <a:pt x="84" y="143"/>
                  </a:lnTo>
                  <a:lnTo>
                    <a:pt x="85" y="143"/>
                  </a:lnTo>
                  <a:lnTo>
                    <a:pt x="88" y="142"/>
                  </a:lnTo>
                  <a:lnTo>
                    <a:pt x="89" y="142"/>
                  </a:lnTo>
                  <a:lnTo>
                    <a:pt x="91" y="141"/>
                  </a:lnTo>
                  <a:lnTo>
                    <a:pt x="93" y="140"/>
                  </a:lnTo>
                  <a:lnTo>
                    <a:pt x="93" y="139"/>
                  </a:lnTo>
                  <a:lnTo>
                    <a:pt x="94" y="139"/>
                  </a:lnTo>
                  <a:lnTo>
                    <a:pt x="96" y="138"/>
                  </a:lnTo>
                  <a:lnTo>
                    <a:pt x="97" y="137"/>
                  </a:lnTo>
                  <a:lnTo>
                    <a:pt x="98" y="135"/>
                  </a:lnTo>
                  <a:lnTo>
                    <a:pt x="99" y="135"/>
                  </a:lnTo>
                  <a:lnTo>
                    <a:pt x="100" y="134"/>
                  </a:lnTo>
                  <a:lnTo>
                    <a:pt x="101" y="132"/>
                  </a:lnTo>
                  <a:lnTo>
                    <a:pt x="103" y="129"/>
                  </a:lnTo>
                  <a:lnTo>
                    <a:pt x="104" y="127"/>
                  </a:lnTo>
                  <a:lnTo>
                    <a:pt x="104" y="126"/>
                  </a:lnTo>
                  <a:lnTo>
                    <a:pt x="105" y="125"/>
                  </a:lnTo>
                  <a:lnTo>
                    <a:pt x="106" y="123"/>
                  </a:lnTo>
                  <a:lnTo>
                    <a:pt x="107" y="120"/>
                  </a:lnTo>
                  <a:lnTo>
                    <a:pt x="107" y="119"/>
                  </a:lnTo>
                  <a:lnTo>
                    <a:pt x="107" y="117"/>
                  </a:lnTo>
                  <a:lnTo>
                    <a:pt x="108" y="113"/>
                  </a:lnTo>
                  <a:lnTo>
                    <a:pt x="109" y="110"/>
                  </a:lnTo>
                  <a:lnTo>
                    <a:pt x="109" y="109"/>
                  </a:lnTo>
                  <a:lnTo>
                    <a:pt x="109" y="108"/>
                  </a:lnTo>
                  <a:lnTo>
                    <a:pt x="109" y="106"/>
                  </a:lnTo>
                  <a:lnTo>
                    <a:pt x="110" y="102"/>
                  </a:lnTo>
                  <a:lnTo>
                    <a:pt x="110" y="100"/>
                  </a:lnTo>
                  <a:lnTo>
                    <a:pt x="110" y="97"/>
                  </a:lnTo>
                  <a:lnTo>
                    <a:pt x="110" y="93"/>
                  </a:lnTo>
                  <a:lnTo>
                    <a:pt x="110" y="88"/>
                  </a:lnTo>
                  <a:lnTo>
                    <a:pt x="110" y="87"/>
                  </a:lnTo>
                  <a:lnTo>
                    <a:pt x="110" y="86"/>
                  </a:lnTo>
                  <a:lnTo>
                    <a:pt x="110" y="82"/>
                  </a:lnTo>
                  <a:lnTo>
                    <a:pt x="110" y="78"/>
                  </a:lnTo>
                  <a:lnTo>
                    <a:pt x="110" y="76"/>
                  </a:lnTo>
                  <a:lnTo>
                    <a:pt x="110" y="74"/>
                  </a:lnTo>
                  <a:lnTo>
                    <a:pt x="109" y="70"/>
                  </a:lnTo>
                  <a:lnTo>
                    <a:pt x="109" y="69"/>
                  </a:lnTo>
                  <a:lnTo>
                    <a:pt x="109" y="66"/>
                  </a:lnTo>
                  <a:lnTo>
                    <a:pt x="108" y="63"/>
                  </a:lnTo>
                  <a:lnTo>
                    <a:pt x="107" y="60"/>
                  </a:lnTo>
                  <a:lnTo>
                    <a:pt x="107" y="58"/>
                  </a:lnTo>
                  <a:lnTo>
                    <a:pt x="107" y="57"/>
                  </a:lnTo>
                  <a:lnTo>
                    <a:pt x="106" y="55"/>
                  </a:lnTo>
                  <a:lnTo>
                    <a:pt x="105" y="53"/>
                  </a:lnTo>
                  <a:lnTo>
                    <a:pt x="105" y="52"/>
                  </a:lnTo>
                  <a:lnTo>
                    <a:pt x="104" y="49"/>
                  </a:lnTo>
                  <a:lnTo>
                    <a:pt x="103" y="47"/>
                  </a:lnTo>
                  <a:lnTo>
                    <a:pt x="101" y="46"/>
                  </a:lnTo>
                  <a:lnTo>
                    <a:pt x="100" y="45"/>
                  </a:lnTo>
                  <a:lnTo>
                    <a:pt x="99" y="43"/>
                  </a:lnTo>
                  <a:lnTo>
                    <a:pt x="98" y="42"/>
                  </a:lnTo>
                  <a:lnTo>
                    <a:pt x="97" y="41"/>
                  </a:lnTo>
                  <a:lnTo>
                    <a:pt x="96" y="40"/>
                  </a:lnTo>
                  <a:lnTo>
                    <a:pt x="95" y="39"/>
                  </a:lnTo>
                  <a:lnTo>
                    <a:pt x="93" y="38"/>
                  </a:lnTo>
                  <a:lnTo>
                    <a:pt x="91" y="36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82" y="32"/>
                  </a:lnTo>
                  <a:lnTo>
                    <a:pt x="81" y="32"/>
                  </a:lnTo>
                  <a:lnTo>
                    <a:pt x="80" y="32"/>
                  </a:lnTo>
                  <a:lnTo>
                    <a:pt x="78" y="31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69" y="30"/>
                  </a:lnTo>
                  <a:lnTo>
                    <a:pt x="65" y="30"/>
                  </a:lnTo>
                  <a:lnTo>
                    <a:pt x="61" y="30"/>
                  </a:lnTo>
                  <a:lnTo>
                    <a:pt x="57" y="30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19" name="Rectangle 10"/>
            <p:cNvSpPr>
              <a:spLocks noChangeArrowheads="1"/>
            </p:cNvSpPr>
            <p:nvPr/>
          </p:nvSpPr>
          <p:spPr bwMode="auto">
            <a:xfrm>
              <a:off x="596" y="2841"/>
              <a:ext cx="11" cy="58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20" name="Freeform 11"/>
            <p:cNvSpPr>
              <a:spLocks/>
            </p:cNvSpPr>
            <p:nvPr/>
          </p:nvSpPr>
          <p:spPr bwMode="auto">
            <a:xfrm>
              <a:off x="616" y="2840"/>
              <a:ext cx="51" cy="61"/>
            </a:xfrm>
            <a:custGeom>
              <a:avLst/>
              <a:gdLst>
                <a:gd name="T0" fmla="*/ 6 w 153"/>
                <a:gd name="T1" fmla="*/ 5 h 182"/>
                <a:gd name="T2" fmla="*/ 5 w 153"/>
                <a:gd name="T3" fmla="*/ 6 h 182"/>
                <a:gd name="T4" fmla="*/ 5 w 153"/>
                <a:gd name="T5" fmla="*/ 6 h 182"/>
                <a:gd name="T6" fmla="*/ 5 w 153"/>
                <a:gd name="T7" fmla="*/ 6 h 182"/>
                <a:gd name="T8" fmla="*/ 4 w 153"/>
                <a:gd name="T9" fmla="*/ 6 h 182"/>
                <a:gd name="T10" fmla="*/ 4 w 153"/>
                <a:gd name="T11" fmla="*/ 7 h 182"/>
                <a:gd name="T12" fmla="*/ 3 w 153"/>
                <a:gd name="T13" fmla="*/ 7 h 182"/>
                <a:gd name="T14" fmla="*/ 3 w 153"/>
                <a:gd name="T15" fmla="*/ 7 h 182"/>
                <a:gd name="T16" fmla="*/ 2 w 153"/>
                <a:gd name="T17" fmla="*/ 7 h 182"/>
                <a:gd name="T18" fmla="*/ 2 w 153"/>
                <a:gd name="T19" fmla="*/ 7 h 182"/>
                <a:gd name="T20" fmla="*/ 2 w 153"/>
                <a:gd name="T21" fmla="*/ 6 h 182"/>
                <a:gd name="T22" fmla="*/ 1 w 153"/>
                <a:gd name="T23" fmla="*/ 6 h 182"/>
                <a:gd name="T24" fmla="*/ 1 w 153"/>
                <a:gd name="T25" fmla="*/ 6 h 182"/>
                <a:gd name="T26" fmla="*/ 1 w 153"/>
                <a:gd name="T27" fmla="*/ 5 h 182"/>
                <a:gd name="T28" fmla="*/ 0 w 153"/>
                <a:gd name="T29" fmla="*/ 5 h 182"/>
                <a:gd name="T30" fmla="*/ 0 w 153"/>
                <a:gd name="T31" fmla="*/ 5 h 182"/>
                <a:gd name="T32" fmla="*/ 0 w 153"/>
                <a:gd name="T33" fmla="*/ 4 h 182"/>
                <a:gd name="T34" fmla="*/ 0 w 153"/>
                <a:gd name="T35" fmla="*/ 4 h 182"/>
                <a:gd name="T36" fmla="*/ 0 w 153"/>
                <a:gd name="T37" fmla="*/ 3 h 182"/>
                <a:gd name="T38" fmla="*/ 0 w 153"/>
                <a:gd name="T39" fmla="*/ 2 h 182"/>
                <a:gd name="T40" fmla="*/ 0 w 153"/>
                <a:gd name="T41" fmla="*/ 2 h 182"/>
                <a:gd name="T42" fmla="*/ 1 w 153"/>
                <a:gd name="T43" fmla="*/ 1 h 182"/>
                <a:gd name="T44" fmla="*/ 1 w 153"/>
                <a:gd name="T45" fmla="*/ 1 h 182"/>
                <a:gd name="T46" fmla="*/ 1 w 153"/>
                <a:gd name="T47" fmla="*/ 1 h 182"/>
                <a:gd name="T48" fmla="*/ 2 w 153"/>
                <a:gd name="T49" fmla="*/ 0 h 182"/>
                <a:gd name="T50" fmla="*/ 2 w 153"/>
                <a:gd name="T51" fmla="*/ 0 h 182"/>
                <a:gd name="T52" fmla="*/ 3 w 153"/>
                <a:gd name="T53" fmla="*/ 0 h 182"/>
                <a:gd name="T54" fmla="*/ 3 w 153"/>
                <a:gd name="T55" fmla="*/ 0 h 182"/>
                <a:gd name="T56" fmla="*/ 3 w 153"/>
                <a:gd name="T57" fmla="*/ 0 h 182"/>
                <a:gd name="T58" fmla="*/ 4 w 153"/>
                <a:gd name="T59" fmla="*/ 0 h 182"/>
                <a:gd name="T60" fmla="*/ 4 w 153"/>
                <a:gd name="T61" fmla="*/ 0 h 182"/>
                <a:gd name="T62" fmla="*/ 5 w 153"/>
                <a:gd name="T63" fmla="*/ 1 h 182"/>
                <a:gd name="T64" fmla="*/ 5 w 153"/>
                <a:gd name="T65" fmla="*/ 1 h 182"/>
                <a:gd name="T66" fmla="*/ 5 w 153"/>
                <a:gd name="T67" fmla="*/ 1 h 182"/>
                <a:gd name="T68" fmla="*/ 6 w 153"/>
                <a:gd name="T69" fmla="*/ 2 h 182"/>
                <a:gd name="T70" fmla="*/ 4 w 153"/>
                <a:gd name="T71" fmla="*/ 2 h 182"/>
                <a:gd name="T72" fmla="*/ 4 w 153"/>
                <a:gd name="T73" fmla="*/ 2 h 182"/>
                <a:gd name="T74" fmla="*/ 4 w 153"/>
                <a:gd name="T75" fmla="*/ 1 h 182"/>
                <a:gd name="T76" fmla="*/ 4 w 153"/>
                <a:gd name="T77" fmla="*/ 1 h 182"/>
                <a:gd name="T78" fmla="*/ 3 w 153"/>
                <a:gd name="T79" fmla="*/ 1 h 182"/>
                <a:gd name="T80" fmla="*/ 3 w 153"/>
                <a:gd name="T81" fmla="*/ 1 h 182"/>
                <a:gd name="T82" fmla="*/ 3 w 153"/>
                <a:gd name="T83" fmla="*/ 1 h 182"/>
                <a:gd name="T84" fmla="*/ 2 w 153"/>
                <a:gd name="T85" fmla="*/ 1 h 182"/>
                <a:gd name="T86" fmla="*/ 2 w 153"/>
                <a:gd name="T87" fmla="*/ 2 h 182"/>
                <a:gd name="T88" fmla="*/ 2 w 153"/>
                <a:gd name="T89" fmla="*/ 2 h 182"/>
                <a:gd name="T90" fmla="*/ 1 w 153"/>
                <a:gd name="T91" fmla="*/ 2 h 182"/>
                <a:gd name="T92" fmla="*/ 1 w 153"/>
                <a:gd name="T93" fmla="*/ 3 h 182"/>
                <a:gd name="T94" fmla="*/ 1 w 153"/>
                <a:gd name="T95" fmla="*/ 4 h 182"/>
                <a:gd name="T96" fmla="*/ 1 w 153"/>
                <a:gd name="T97" fmla="*/ 4 h 182"/>
                <a:gd name="T98" fmla="*/ 1 w 153"/>
                <a:gd name="T99" fmla="*/ 5 h 182"/>
                <a:gd name="T100" fmla="*/ 2 w 153"/>
                <a:gd name="T101" fmla="*/ 5 h 182"/>
                <a:gd name="T102" fmla="*/ 2 w 153"/>
                <a:gd name="T103" fmla="*/ 5 h 182"/>
                <a:gd name="T104" fmla="*/ 2 w 153"/>
                <a:gd name="T105" fmla="*/ 6 h 182"/>
                <a:gd name="T106" fmla="*/ 3 w 153"/>
                <a:gd name="T107" fmla="*/ 6 h 182"/>
                <a:gd name="T108" fmla="*/ 3 w 153"/>
                <a:gd name="T109" fmla="*/ 6 h 182"/>
                <a:gd name="T110" fmla="*/ 4 w 153"/>
                <a:gd name="T111" fmla="*/ 6 h 182"/>
                <a:gd name="T112" fmla="*/ 4 w 153"/>
                <a:gd name="T113" fmla="*/ 5 h 182"/>
                <a:gd name="T114" fmla="*/ 4 w 153"/>
                <a:gd name="T115" fmla="*/ 5 h 182"/>
                <a:gd name="T116" fmla="*/ 4 w 153"/>
                <a:gd name="T117" fmla="*/ 5 h 182"/>
                <a:gd name="T118" fmla="*/ 4 w 153"/>
                <a:gd name="T119" fmla="*/ 4 h 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3"/>
                <a:gd name="T181" fmla="*/ 0 h 182"/>
                <a:gd name="T182" fmla="*/ 153 w 153"/>
                <a:gd name="T183" fmla="*/ 182 h 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3" h="182">
                  <a:moveTo>
                    <a:pt x="119" y="114"/>
                  </a:moveTo>
                  <a:lnTo>
                    <a:pt x="153" y="125"/>
                  </a:lnTo>
                  <a:lnTo>
                    <a:pt x="153" y="127"/>
                  </a:lnTo>
                  <a:lnTo>
                    <a:pt x="152" y="128"/>
                  </a:lnTo>
                  <a:lnTo>
                    <a:pt x="151" y="132"/>
                  </a:lnTo>
                  <a:lnTo>
                    <a:pt x="150" y="136"/>
                  </a:lnTo>
                  <a:lnTo>
                    <a:pt x="149" y="139"/>
                  </a:lnTo>
                  <a:lnTo>
                    <a:pt x="148" y="140"/>
                  </a:lnTo>
                  <a:lnTo>
                    <a:pt x="147" y="141"/>
                  </a:lnTo>
                  <a:lnTo>
                    <a:pt x="146" y="144"/>
                  </a:lnTo>
                  <a:lnTo>
                    <a:pt x="145" y="147"/>
                  </a:lnTo>
                  <a:lnTo>
                    <a:pt x="144" y="148"/>
                  </a:lnTo>
                  <a:lnTo>
                    <a:pt x="143" y="150"/>
                  </a:lnTo>
                  <a:lnTo>
                    <a:pt x="142" y="153"/>
                  </a:lnTo>
                  <a:lnTo>
                    <a:pt x="140" y="155"/>
                  </a:lnTo>
                  <a:lnTo>
                    <a:pt x="138" y="156"/>
                  </a:lnTo>
                  <a:lnTo>
                    <a:pt x="137" y="157"/>
                  </a:lnTo>
                  <a:lnTo>
                    <a:pt x="135" y="160"/>
                  </a:lnTo>
                  <a:lnTo>
                    <a:pt x="134" y="161"/>
                  </a:lnTo>
                  <a:lnTo>
                    <a:pt x="133" y="162"/>
                  </a:lnTo>
                  <a:lnTo>
                    <a:pt x="131" y="163"/>
                  </a:lnTo>
                  <a:lnTo>
                    <a:pt x="130" y="164"/>
                  </a:lnTo>
                  <a:lnTo>
                    <a:pt x="129" y="166"/>
                  </a:lnTo>
                  <a:lnTo>
                    <a:pt x="127" y="168"/>
                  </a:lnTo>
                  <a:lnTo>
                    <a:pt x="125" y="170"/>
                  </a:lnTo>
                  <a:lnTo>
                    <a:pt x="124" y="170"/>
                  </a:lnTo>
                  <a:lnTo>
                    <a:pt x="122" y="171"/>
                  </a:lnTo>
                  <a:lnTo>
                    <a:pt x="119" y="172"/>
                  </a:lnTo>
                  <a:lnTo>
                    <a:pt x="118" y="173"/>
                  </a:lnTo>
                  <a:lnTo>
                    <a:pt x="117" y="174"/>
                  </a:lnTo>
                  <a:lnTo>
                    <a:pt x="115" y="175"/>
                  </a:lnTo>
                  <a:lnTo>
                    <a:pt x="112" y="176"/>
                  </a:lnTo>
                  <a:lnTo>
                    <a:pt x="111" y="176"/>
                  </a:lnTo>
                  <a:lnTo>
                    <a:pt x="109" y="177"/>
                  </a:lnTo>
                  <a:lnTo>
                    <a:pt x="106" y="178"/>
                  </a:lnTo>
                  <a:lnTo>
                    <a:pt x="104" y="178"/>
                  </a:lnTo>
                  <a:lnTo>
                    <a:pt x="103" y="179"/>
                  </a:lnTo>
                  <a:lnTo>
                    <a:pt x="100" y="179"/>
                  </a:lnTo>
                  <a:lnTo>
                    <a:pt x="97" y="180"/>
                  </a:lnTo>
                  <a:lnTo>
                    <a:pt x="96" y="180"/>
                  </a:lnTo>
                  <a:lnTo>
                    <a:pt x="94" y="180"/>
                  </a:lnTo>
                  <a:lnTo>
                    <a:pt x="90" y="182"/>
                  </a:lnTo>
                  <a:lnTo>
                    <a:pt x="88" y="182"/>
                  </a:lnTo>
                  <a:lnTo>
                    <a:pt x="87" y="182"/>
                  </a:lnTo>
                  <a:lnTo>
                    <a:pt x="84" y="182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8" y="182"/>
                  </a:lnTo>
                  <a:lnTo>
                    <a:pt x="76" y="182"/>
                  </a:lnTo>
                  <a:lnTo>
                    <a:pt x="73" y="182"/>
                  </a:lnTo>
                  <a:lnTo>
                    <a:pt x="71" y="182"/>
                  </a:lnTo>
                  <a:lnTo>
                    <a:pt x="69" y="180"/>
                  </a:lnTo>
                  <a:lnTo>
                    <a:pt x="68" y="180"/>
                  </a:lnTo>
                  <a:lnTo>
                    <a:pt x="67" y="180"/>
                  </a:lnTo>
                  <a:lnTo>
                    <a:pt x="64" y="180"/>
                  </a:lnTo>
                  <a:lnTo>
                    <a:pt x="62" y="179"/>
                  </a:lnTo>
                  <a:lnTo>
                    <a:pt x="59" y="179"/>
                  </a:lnTo>
                  <a:lnTo>
                    <a:pt x="57" y="178"/>
                  </a:lnTo>
                  <a:lnTo>
                    <a:pt x="56" y="178"/>
                  </a:lnTo>
                  <a:lnTo>
                    <a:pt x="55" y="178"/>
                  </a:lnTo>
                  <a:lnTo>
                    <a:pt x="52" y="177"/>
                  </a:lnTo>
                  <a:lnTo>
                    <a:pt x="50" y="176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5" y="174"/>
                  </a:lnTo>
                  <a:lnTo>
                    <a:pt x="41" y="172"/>
                  </a:lnTo>
                  <a:lnTo>
                    <a:pt x="39" y="171"/>
                  </a:lnTo>
                  <a:lnTo>
                    <a:pt x="38" y="170"/>
                  </a:lnTo>
                  <a:lnTo>
                    <a:pt x="36" y="169"/>
                  </a:lnTo>
                  <a:lnTo>
                    <a:pt x="35" y="168"/>
                  </a:lnTo>
                  <a:lnTo>
                    <a:pt x="33" y="167"/>
                  </a:lnTo>
                  <a:lnTo>
                    <a:pt x="32" y="166"/>
                  </a:lnTo>
                  <a:lnTo>
                    <a:pt x="29" y="163"/>
                  </a:lnTo>
                  <a:lnTo>
                    <a:pt x="26" y="162"/>
                  </a:lnTo>
                  <a:lnTo>
                    <a:pt x="25" y="160"/>
                  </a:lnTo>
                  <a:lnTo>
                    <a:pt x="24" y="159"/>
                  </a:lnTo>
                  <a:lnTo>
                    <a:pt x="22" y="158"/>
                  </a:lnTo>
                  <a:lnTo>
                    <a:pt x="21" y="156"/>
                  </a:lnTo>
                  <a:lnTo>
                    <a:pt x="20" y="155"/>
                  </a:lnTo>
                  <a:lnTo>
                    <a:pt x="18" y="153"/>
                  </a:lnTo>
                  <a:lnTo>
                    <a:pt x="17" y="152"/>
                  </a:lnTo>
                  <a:lnTo>
                    <a:pt x="16" y="150"/>
                  </a:lnTo>
                  <a:lnTo>
                    <a:pt x="15" y="148"/>
                  </a:lnTo>
                  <a:lnTo>
                    <a:pt x="14" y="146"/>
                  </a:lnTo>
                  <a:lnTo>
                    <a:pt x="13" y="144"/>
                  </a:lnTo>
                  <a:lnTo>
                    <a:pt x="10" y="141"/>
                  </a:lnTo>
                  <a:lnTo>
                    <a:pt x="9" y="139"/>
                  </a:lnTo>
                  <a:lnTo>
                    <a:pt x="8" y="138"/>
                  </a:lnTo>
                  <a:lnTo>
                    <a:pt x="7" y="136"/>
                  </a:lnTo>
                  <a:lnTo>
                    <a:pt x="7" y="135"/>
                  </a:lnTo>
                  <a:lnTo>
                    <a:pt x="7" y="134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4" y="125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3" y="121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1" y="112"/>
                  </a:lnTo>
                  <a:lnTo>
                    <a:pt x="1" y="110"/>
                  </a:lnTo>
                  <a:lnTo>
                    <a:pt x="1" y="109"/>
                  </a:lnTo>
                  <a:lnTo>
                    <a:pt x="1" y="107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1" y="72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5" y="56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8" y="45"/>
                  </a:lnTo>
                  <a:lnTo>
                    <a:pt x="9" y="43"/>
                  </a:lnTo>
                  <a:lnTo>
                    <a:pt x="10" y="42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29"/>
                  </a:lnTo>
                  <a:lnTo>
                    <a:pt x="20" y="28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9" y="18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8" y="12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3" y="9"/>
                  </a:lnTo>
                  <a:lnTo>
                    <a:pt x="45" y="8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10" y="4"/>
                  </a:lnTo>
                  <a:lnTo>
                    <a:pt x="111" y="4"/>
                  </a:lnTo>
                  <a:lnTo>
                    <a:pt x="113" y="5"/>
                  </a:lnTo>
                  <a:lnTo>
                    <a:pt x="114" y="7"/>
                  </a:lnTo>
                  <a:lnTo>
                    <a:pt x="117" y="8"/>
                  </a:lnTo>
                  <a:lnTo>
                    <a:pt x="119" y="9"/>
                  </a:lnTo>
                  <a:lnTo>
                    <a:pt x="120" y="9"/>
                  </a:lnTo>
                  <a:lnTo>
                    <a:pt x="124" y="11"/>
                  </a:lnTo>
                  <a:lnTo>
                    <a:pt x="125" y="12"/>
                  </a:lnTo>
                  <a:lnTo>
                    <a:pt x="127" y="13"/>
                  </a:lnTo>
                  <a:lnTo>
                    <a:pt x="129" y="15"/>
                  </a:lnTo>
                  <a:lnTo>
                    <a:pt x="130" y="15"/>
                  </a:lnTo>
                  <a:lnTo>
                    <a:pt x="131" y="16"/>
                  </a:lnTo>
                  <a:lnTo>
                    <a:pt x="132" y="17"/>
                  </a:lnTo>
                  <a:lnTo>
                    <a:pt x="134" y="19"/>
                  </a:lnTo>
                  <a:lnTo>
                    <a:pt x="136" y="20"/>
                  </a:lnTo>
                  <a:lnTo>
                    <a:pt x="137" y="23"/>
                  </a:lnTo>
                  <a:lnTo>
                    <a:pt x="138" y="24"/>
                  </a:lnTo>
                  <a:lnTo>
                    <a:pt x="140" y="26"/>
                  </a:lnTo>
                  <a:lnTo>
                    <a:pt x="142" y="27"/>
                  </a:lnTo>
                  <a:lnTo>
                    <a:pt x="143" y="29"/>
                  </a:lnTo>
                  <a:lnTo>
                    <a:pt x="144" y="31"/>
                  </a:lnTo>
                  <a:lnTo>
                    <a:pt x="145" y="33"/>
                  </a:lnTo>
                  <a:lnTo>
                    <a:pt x="146" y="35"/>
                  </a:lnTo>
                  <a:lnTo>
                    <a:pt x="147" y="36"/>
                  </a:lnTo>
                  <a:lnTo>
                    <a:pt x="147" y="37"/>
                  </a:lnTo>
                  <a:lnTo>
                    <a:pt x="149" y="42"/>
                  </a:lnTo>
                  <a:lnTo>
                    <a:pt x="150" y="44"/>
                  </a:lnTo>
                  <a:lnTo>
                    <a:pt x="151" y="46"/>
                  </a:lnTo>
                  <a:lnTo>
                    <a:pt x="151" y="47"/>
                  </a:lnTo>
                  <a:lnTo>
                    <a:pt x="151" y="49"/>
                  </a:lnTo>
                  <a:lnTo>
                    <a:pt x="152" y="51"/>
                  </a:lnTo>
                  <a:lnTo>
                    <a:pt x="118" y="60"/>
                  </a:lnTo>
                  <a:lnTo>
                    <a:pt x="118" y="58"/>
                  </a:lnTo>
                  <a:lnTo>
                    <a:pt x="117" y="57"/>
                  </a:lnTo>
                  <a:lnTo>
                    <a:pt x="117" y="56"/>
                  </a:lnTo>
                  <a:lnTo>
                    <a:pt x="117" y="55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49"/>
                  </a:lnTo>
                  <a:lnTo>
                    <a:pt x="113" y="47"/>
                  </a:lnTo>
                  <a:lnTo>
                    <a:pt x="112" y="45"/>
                  </a:lnTo>
                  <a:lnTo>
                    <a:pt x="111" y="44"/>
                  </a:lnTo>
                  <a:lnTo>
                    <a:pt x="110" y="43"/>
                  </a:lnTo>
                  <a:lnTo>
                    <a:pt x="109" y="42"/>
                  </a:lnTo>
                  <a:lnTo>
                    <a:pt x="108" y="40"/>
                  </a:lnTo>
                  <a:lnTo>
                    <a:pt x="106" y="39"/>
                  </a:lnTo>
                  <a:lnTo>
                    <a:pt x="105" y="39"/>
                  </a:lnTo>
                  <a:lnTo>
                    <a:pt x="103" y="37"/>
                  </a:lnTo>
                  <a:lnTo>
                    <a:pt x="102" y="36"/>
                  </a:lnTo>
                  <a:lnTo>
                    <a:pt x="101" y="35"/>
                  </a:lnTo>
                  <a:lnTo>
                    <a:pt x="100" y="34"/>
                  </a:lnTo>
                  <a:lnTo>
                    <a:pt x="98" y="34"/>
                  </a:lnTo>
                  <a:lnTo>
                    <a:pt x="97" y="33"/>
                  </a:lnTo>
                  <a:lnTo>
                    <a:pt x="96" y="32"/>
                  </a:lnTo>
                  <a:lnTo>
                    <a:pt x="94" y="32"/>
                  </a:lnTo>
                  <a:lnTo>
                    <a:pt x="93" y="31"/>
                  </a:lnTo>
                  <a:lnTo>
                    <a:pt x="90" y="31"/>
                  </a:lnTo>
                  <a:lnTo>
                    <a:pt x="89" y="31"/>
                  </a:lnTo>
                  <a:lnTo>
                    <a:pt x="87" y="30"/>
                  </a:lnTo>
                  <a:lnTo>
                    <a:pt x="86" y="30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81" y="30"/>
                  </a:lnTo>
                  <a:lnTo>
                    <a:pt x="78" y="30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3" y="30"/>
                  </a:lnTo>
                  <a:lnTo>
                    <a:pt x="71" y="31"/>
                  </a:lnTo>
                  <a:lnTo>
                    <a:pt x="70" y="31"/>
                  </a:lnTo>
                  <a:lnTo>
                    <a:pt x="69" y="31"/>
                  </a:lnTo>
                  <a:lnTo>
                    <a:pt x="67" y="32"/>
                  </a:lnTo>
                  <a:lnTo>
                    <a:pt x="65" y="33"/>
                  </a:lnTo>
                  <a:lnTo>
                    <a:pt x="64" y="33"/>
                  </a:lnTo>
                  <a:lnTo>
                    <a:pt x="63" y="33"/>
                  </a:lnTo>
                  <a:lnTo>
                    <a:pt x="61" y="34"/>
                  </a:lnTo>
                  <a:lnTo>
                    <a:pt x="59" y="35"/>
                  </a:lnTo>
                  <a:lnTo>
                    <a:pt x="58" y="35"/>
                  </a:lnTo>
                  <a:lnTo>
                    <a:pt x="56" y="36"/>
                  </a:lnTo>
                  <a:lnTo>
                    <a:pt x="55" y="37"/>
                  </a:lnTo>
                  <a:lnTo>
                    <a:pt x="53" y="40"/>
                  </a:lnTo>
                  <a:lnTo>
                    <a:pt x="52" y="41"/>
                  </a:lnTo>
                  <a:lnTo>
                    <a:pt x="50" y="43"/>
                  </a:lnTo>
                  <a:lnTo>
                    <a:pt x="49" y="44"/>
                  </a:lnTo>
                  <a:lnTo>
                    <a:pt x="47" y="46"/>
                  </a:lnTo>
                  <a:lnTo>
                    <a:pt x="46" y="48"/>
                  </a:lnTo>
                  <a:lnTo>
                    <a:pt x="45" y="49"/>
                  </a:lnTo>
                  <a:lnTo>
                    <a:pt x="45" y="50"/>
                  </a:lnTo>
                  <a:lnTo>
                    <a:pt x="43" y="52"/>
                  </a:lnTo>
                  <a:lnTo>
                    <a:pt x="42" y="53"/>
                  </a:lnTo>
                  <a:lnTo>
                    <a:pt x="41" y="55"/>
                  </a:lnTo>
                  <a:lnTo>
                    <a:pt x="41" y="57"/>
                  </a:lnTo>
                  <a:lnTo>
                    <a:pt x="40" y="60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8" y="65"/>
                  </a:lnTo>
                  <a:lnTo>
                    <a:pt x="38" y="68"/>
                  </a:lnTo>
                  <a:lnTo>
                    <a:pt x="37" y="71"/>
                  </a:lnTo>
                  <a:lnTo>
                    <a:pt x="37" y="72"/>
                  </a:lnTo>
                  <a:lnTo>
                    <a:pt x="37" y="75"/>
                  </a:lnTo>
                  <a:lnTo>
                    <a:pt x="36" y="78"/>
                  </a:lnTo>
                  <a:lnTo>
                    <a:pt x="36" y="80"/>
                  </a:lnTo>
                  <a:lnTo>
                    <a:pt x="36" y="82"/>
                  </a:lnTo>
                  <a:lnTo>
                    <a:pt x="36" y="85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6" y="94"/>
                  </a:lnTo>
                  <a:lnTo>
                    <a:pt x="36" y="98"/>
                  </a:lnTo>
                  <a:lnTo>
                    <a:pt x="36" y="99"/>
                  </a:lnTo>
                  <a:lnTo>
                    <a:pt x="36" y="101"/>
                  </a:lnTo>
                  <a:lnTo>
                    <a:pt x="37" y="106"/>
                  </a:lnTo>
                  <a:lnTo>
                    <a:pt x="37" y="109"/>
                  </a:lnTo>
                  <a:lnTo>
                    <a:pt x="37" y="110"/>
                  </a:lnTo>
                  <a:lnTo>
                    <a:pt x="38" y="112"/>
                  </a:lnTo>
                  <a:lnTo>
                    <a:pt x="38" y="115"/>
                  </a:lnTo>
                  <a:lnTo>
                    <a:pt x="39" y="119"/>
                  </a:lnTo>
                  <a:lnTo>
                    <a:pt x="39" y="120"/>
                  </a:lnTo>
                  <a:lnTo>
                    <a:pt x="40" y="122"/>
                  </a:lnTo>
                  <a:lnTo>
                    <a:pt x="40" y="124"/>
                  </a:lnTo>
                  <a:lnTo>
                    <a:pt x="41" y="127"/>
                  </a:lnTo>
                  <a:lnTo>
                    <a:pt x="42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6" y="134"/>
                  </a:lnTo>
                  <a:lnTo>
                    <a:pt x="47" y="136"/>
                  </a:lnTo>
                  <a:lnTo>
                    <a:pt x="48" y="138"/>
                  </a:lnTo>
                  <a:lnTo>
                    <a:pt x="50" y="139"/>
                  </a:lnTo>
                  <a:lnTo>
                    <a:pt x="51" y="140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4"/>
                  </a:lnTo>
                  <a:lnTo>
                    <a:pt x="56" y="145"/>
                  </a:lnTo>
                  <a:lnTo>
                    <a:pt x="58" y="146"/>
                  </a:lnTo>
                  <a:lnTo>
                    <a:pt x="59" y="146"/>
                  </a:lnTo>
                  <a:lnTo>
                    <a:pt x="61" y="147"/>
                  </a:lnTo>
                  <a:lnTo>
                    <a:pt x="62" y="148"/>
                  </a:lnTo>
                  <a:lnTo>
                    <a:pt x="64" y="148"/>
                  </a:lnTo>
                  <a:lnTo>
                    <a:pt x="66" y="150"/>
                  </a:lnTo>
                  <a:lnTo>
                    <a:pt x="68" y="151"/>
                  </a:lnTo>
                  <a:lnTo>
                    <a:pt x="69" y="151"/>
                  </a:lnTo>
                  <a:lnTo>
                    <a:pt x="70" y="151"/>
                  </a:lnTo>
                  <a:lnTo>
                    <a:pt x="72" y="152"/>
                  </a:lnTo>
                  <a:lnTo>
                    <a:pt x="73" y="152"/>
                  </a:lnTo>
                  <a:lnTo>
                    <a:pt x="76" y="152"/>
                  </a:lnTo>
                  <a:lnTo>
                    <a:pt x="78" y="152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6" y="151"/>
                  </a:lnTo>
                  <a:lnTo>
                    <a:pt x="88" y="151"/>
                  </a:lnTo>
                  <a:lnTo>
                    <a:pt x="90" y="151"/>
                  </a:lnTo>
                  <a:lnTo>
                    <a:pt x="92" y="150"/>
                  </a:lnTo>
                  <a:lnTo>
                    <a:pt x="93" y="150"/>
                  </a:lnTo>
                  <a:lnTo>
                    <a:pt x="95" y="148"/>
                  </a:lnTo>
                  <a:lnTo>
                    <a:pt x="96" y="148"/>
                  </a:lnTo>
                  <a:lnTo>
                    <a:pt x="98" y="147"/>
                  </a:lnTo>
                  <a:lnTo>
                    <a:pt x="99" y="146"/>
                  </a:lnTo>
                  <a:lnTo>
                    <a:pt x="100" y="145"/>
                  </a:lnTo>
                  <a:lnTo>
                    <a:pt x="102" y="145"/>
                  </a:lnTo>
                  <a:lnTo>
                    <a:pt x="103" y="144"/>
                  </a:lnTo>
                  <a:lnTo>
                    <a:pt x="104" y="143"/>
                  </a:lnTo>
                  <a:lnTo>
                    <a:pt x="105" y="141"/>
                  </a:lnTo>
                  <a:lnTo>
                    <a:pt x="106" y="140"/>
                  </a:lnTo>
                  <a:lnTo>
                    <a:pt x="109" y="139"/>
                  </a:lnTo>
                  <a:lnTo>
                    <a:pt x="110" y="138"/>
                  </a:lnTo>
                  <a:lnTo>
                    <a:pt x="111" y="136"/>
                  </a:lnTo>
                  <a:lnTo>
                    <a:pt x="112" y="135"/>
                  </a:lnTo>
                  <a:lnTo>
                    <a:pt x="113" y="132"/>
                  </a:lnTo>
                  <a:lnTo>
                    <a:pt x="113" y="131"/>
                  </a:lnTo>
                  <a:lnTo>
                    <a:pt x="115" y="127"/>
                  </a:lnTo>
                  <a:lnTo>
                    <a:pt x="115" y="126"/>
                  </a:lnTo>
                  <a:lnTo>
                    <a:pt x="116" y="125"/>
                  </a:lnTo>
                  <a:lnTo>
                    <a:pt x="117" y="123"/>
                  </a:lnTo>
                  <a:lnTo>
                    <a:pt x="117" y="121"/>
                  </a:lnTo>
                  <a:lnTo>
                    <a:pt x="118" y="119"/>
                  </a:lnTo>
                  <a:lnTo>
                    <a:pt x="118" y="116"/>
                  </a:lnTo>
                  <a:lnTo>
                    <a:pt x="119" y="11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21" name="Freeform 12"/>
            <p:cNvSpPr>
              <a:spLocks/>
            </p:cNvSpPr>
            <p:nvPr/>
          </p:nvSpPr>
          <p:spPr bwMode="auto">
            <a:xfrm>
              <a:off x="674" y="2840"/>
              <a:ext cx="51" cy="61"/>
            </a:xfrm>
            <a:custGeom>
              <a:avLst/>
              <a:gdLst>
                <a:gd name="T0" fmla="*/ 6 w 153"/>
                <a:gd name="T1" fmla="*/ 5 h 182"/>
                <a:gd name="T2" fmla="*/ 5 w 153"/>
                <a:gd name="T3" fmla="*/ 6 h 182"/>
                <a:gd name="T4" fmla="*/ 5 w 153"/>
                <a:gd name="T5" fmla="*/ 6 h 182"/>
                <a:gd name="T6" fmla="*/ 5 w 153"/>
                <a:gd name="T7" fmla="*/ 6 h 182"/>
                <a:gd name="T8" fmla="*/ 4 w 153"/>
                <a:gd name="T9" fmla="*/ 6 h 182"/>
                <a:gd name="T10" fmla="*/ 4 w 153"/>
                <a:gd name="T11" fmla="*/ 7 h 182"/>
                <a:gd name="T12" fmla="*/ 3 w 153"/>
                <a:gd name="T13" fmla="*/ 7 h 182"/>
                <a:gd name="T14" fmla="*/ 3 w 153"/>
                <a:gd name="T15" fmla="*/ 7 h 182"/>
                <a:gd name="T16" fmla="*/ 2 w 153"/>
                <a:gd name="T17" fmla="*/ 7 h 182"/>
                <a:gd name="T18" fmla="*/ 2 w 153"/>
                <a:gd name="T19" fmla="*/ 7 h 182"/>
                <a:gd name="T20" fmla="*/ 2 w 153"/>
                <a:gd name="T21" fmla="*/ 6 h 182"/>
                <a:gd name="T22" fmla="*/ 1 w 153"/>
                <a:gd name="T23" fmla="*/ 6 h 182"/>
                <a:gd name="T24" fmla="*/ 1 w 153"/>
                <a:gd name="T25" fmla="*/ 6 h 182"/>
                <a:gd name="T26" fmla="*/ 1 w 153"/>
                <a:gd name="T27" fmla="*/ 5 h 182"/>
                <a:gd name="T28" fmla="*/ 0 w 153"/>
                <a:gd name="T29" fmla="*/ 5 h 182"/>
                <a:gd name="T30" fmla="*/ 0 w 153"/>
                <a:gd name="T31" fmla="*/ 5 h 182"/>
                <a:gd name="T32" fmla="*/ 0 w 153"/>
                <a:gd name="T33" fmla="*/ 4 h 182"/>
                <a:gd name="T34" fmla="*/ 0 w 153"/>
                <a:gd name="T35" fmla="*/ 4 h 182"/>
                <a:gd name="T36" fmla="*/ 0 w 153"/>
                <a:gd name="T37" fmla="*/ 3 h 182"/>
                <a:gd name="T38" fmla="*/ 0 w 153"/>
                <a:gd name="T39" fmla="*/ 2 h 182"/>
                <a:gd name="T40" fmla="*/ 0 w 153"/>
                <a:gd name="T41" fmla="*/ 2 h 182"/>
                <a:gd name="T42" fmla="*/ 1 w 153"/>
                <a:gd name="T43" fmla="*/ 1 h 182"/>
                <a:gd name="T44" fmla="*/ 1 w 153"/>
                <a:gd name="T45" fmla="*/ 1 h 182"/>
                <a:gd name="T46" fmla="*/ 1 w 153"/>
                <a:gd name="T47" fmla="*/ 1 h 182"/>
                <a:gd name="T48" fmla="*/ 2 w 153"/>
                <a:gd name="T49" fmla="*/ 0 h 182"/>
                <a:gd name="T50" fmla="*/ 2 w 153"/>
                <a:gd name="T51" fmla="*/ 0 h 182"/>
                <a:gd name="T52" fmla="*/ 3 w 153"/>
                <a:gd name="T53" fmla="*/ 0 h 182"/>
                <a:gd name="T54" fmla="*/ 3 w 153"/>
                <a:gd name="T55" fmla="*/ 0 h 182"/>
                <a:gd name="T56" fmla="*/ 3 w 153"/>
                <a:gd name="T57" fmla="*/ 0 h 182"/>
                <a:gd name="T58" fmla="*/ 4 w 153"/>
                <a:gd name="T59" fmla="*/ 0 h 182"/>
                <a:gd name="T60" fmla="*/ 4 w 153"/>
                <a:gd name="T61" fmla="*/ 0 h 182"/>
                <a:gd name="T62" fmla="*/ 5 w 153"/>
                <a:gd name="T63" fmla="*/ 1 h 182"/>
                <a:gd name="T64" fmla="*/ 5 w 153"/>
                <a:gd name="T65" fmla="*/ 1 h 182"/>
                <a:gd name="T66" fmla="*/ 5 w 153"/>
                <a:gd name="T67" fmla="*/ 1 h 182"/>
                <a:gd name="T68" fmla="*/ 6 w 153"/>
                <a:gd name="T69" fmla="*/ 2 h 182"/>
                <a:gd name="T70" fmla="*/ 4 w 153"/>
                <a:gd name="T71" fmla="*/ 2 h 182"/>
                <a:gd name="T72" fmla="*/ 4 w 153"/>
                <a:gd name="T73" fmla="*/ 2 h 182"/>
                <a:gd name="T74" fmla="*/ 4 w 153"/>
                <a:gd name="T75" fmla="*/ 1 h 182"/>
                <a:gd name="T76" fmla="*/ 4 w 153"/>
                <a:gd name="T77" fmla="*/ 1 h 182"/>
                <a:gd name="T78" fmla="*/ 3 w 153"/>
                <a:gd name="T79" fmla="*/ 1 h 182"/>
                <a:gd name="T80" fmla="*/ 3 w 153"/>
                <a:gd name="T81" fmla="*/ 1 h 182"/>
                <a:gd name="T82" fmla="*/ 3 w 153"/>
                <a:gd name="T83" fmla="*/ 1 h 182"/>
                <a:gd name="T84" fmla="*/ 2 w 153"/>
                <a:gd name="T85" fmla="*/ 1 h 182"/>
                <a:gd name="T86" fmla="*/ 2 w 153"/>
                <a:gd name="T87" fmla="*/ 2 h 182"/>
                <a:gd name="T88" fmla="*/ 2 w 153"/>
                <a:gd name="T89" fmla="*/ 2 h 182"/>
                <a:gd name="T90" fmla="*/ 1 w 153"/>
                <a:gd name="T91" fmla="*/ 2 h 182"/>
                <a:gd name="T92" fmla="*/ 1 w 153"/>
                <a:gd name="T93" fmla="*/ 3 h 182"/>
                <a:gd name="T94" fmla="*/ 1 w 153"/>
                <a:gd name="T95" fmla="*/ 4 h 182"/>
                <a:gd name="T96" fmla="*/ 1 w 153"/>
                <a:gd name="T97" fmla="*/ 4 h 182"/>
                <a:gd name="T98" fmla="*/ 1 w 153"/>
                <a:gd name="T99" fmla="*/ 5 h 182"/>
                <a:gd name="T100" fmla="*/ 2 w 153"/>
                <a:gd name="T101" fmla="*/ 5 h 182"/>
                <a:gd name="T102" fmla="*/ 2 w 153"/>
                <a:gd name="T103" fmla="*/ 5 h 182"/>
                <a:gd name="T104" fmla="*/ 2 w 153"/>
                <a:gd name="T105" fmla="*/ 6 h 182"/>
                <a:gd name="T106" fmla="*/ 3 w 153"/>
                <a:gd name="T107" fmla="*/ 6 h 182"/>
                <a:gd name="T108" fmla="*/ 3 w 153"/>
                <a:gd name="T109" fmla="*/ 6 h 182"/>
                <a:gd name="T110" fmla="*/ 4 w 153"/>
                <a:gd name="T111" fmla="*/ 6 h 182"/>
                <a:gd name="T112" fmla="*/ 4 w 153"/>
                <a:gd name="T113" fmla="*/ 5 h 182"/>
                <a:gd name="T114" fmla="*/ 4 w 153"/>
                <a:gd name="T115" fmla="*/ 5 h 182"/>
                <a:gd name="T116" fmla="*/ 4 w 153"/>
                <a:gd name="T117" fmla="*/ 5 h 182"/>
                <a:gd name="T118" fmla="*/ 4 w 153"/>
                <a:gd name="T119" fmla="*/ 4 h 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3"/>
                <a:gd name="T181" fmla="*/ 0 h 182"/>
                <a:gd name="T182" fmla="*/ 153 w 153"/>
                <a:gd name="T183" fmla="*/ 182 h 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3" h="182">
                  <a:moveTo>
                    <a:pt x="119" y="114"/>
                  </a:moveTo>
                  <a:lnTo>
                    <a:pt x="153" y="125"/>
                  </a:lnTo>
                  <a:lnTo>
                    <a:pt x="153" y="127"/>
                  </a:lnTo>
                  <a:lnTo>
                    <a:pt x="152" y="128"/>
                  </a:lnTo>
                  <a:lnTo>
                    <a:pt x="151" y="132"/>
                  </a:lnTo>
                  <a:lnTo>
                    <a:pt x="150" y="136"/>
                  </a:lnTo>
                  <a:lnTo>
                    <a:pt x="149" y="139"/>
                  </a:lnTo>
                  <a:lnTo>
                    <a:pt x="148" y="140"/>
                  </a:lnTo>
                  <a:lnTo>
                    <a:pt x="147" y="141"/>
                  </a:lnTo>
                  <a:lnTo>
                    <a:pt x="146" y="144"/>
                  </a:lnTo>
                  <a:lnTo>
                    <a:pt x="145" y="147"/>
                  </a:lnTo>
                  <a:lnTo>
                    <a:pt x="144" y="148"/>
                  </a:lnTo>
                  <a:lnTo>
                    <a:pt x="143" y="150"/>
                  </a:lnTo>
                  <a:lnTo>
                    <a:pt x="142" y="153"/>
                  </a:lnTo>
                  <a:lnTo>
                    <a:pt x="139" y="155"/>
                  </a:lnTo>
                  <a:lnTo>
                    <a:pt x="138" y="156"/>
                  </a:lnTo>
                  <a:lnTo>
                    <a:pt x="137" y="157"/>
                  </a:lnTo>
                  <a:lnTo>
                    <a:pt x="135" y="160"/>
                  </a:lnTo>
                  <a:lnTo>
                    <a:pt x="134" y="161"/>
                  </a:lnTo>
                  <a:lnTo>
                    <a:pt x="133" y="162"/>
                  </a:lnTo>
                  <a:lnTo>
                    <a:pt x="131" y="163"/>
                  </a:lnTo>
                  <a:lnTo>
                    <a:pt x="130" y="164"/>
                  </a:lnTo>
                  <a:lnTo>
                    <a:pt x="129" y="166"/>
                  </a:lnTo>
                  <a:lnTo>
                    <a:pt x="127" y="168"/>
                  </a:lnTo>
                  <a:lnTo>
                    <a:pt x="125" y="170"/>
                  </a:lnTo>
                  <a:lnTo>
                    <a:pt x="123" y="170"/>
                  </a:lnTo>
                  <a:lnTo>
                    <a:pt x="122" y="171"/>
                  </a:lnTo>
                  <a:lnTo>
                    <a:pt x="119" y="172"/>
                  </a:lnTo>
                  <a:lnTo>
                    <a:pt x="118" y="173"/>
                  </a:lnTo>
                  <a:lnTo>
                    <a:pt x="117" y="174"/>
                  </a:lnTo>
                  <a:lnTo>
                    <a:pt x="115" y="175"/>
                  </a:lnTo>
                  <a:lnTo>
                    <a:pt x="112" y="176"/>
                  </a:lnTo>
                  <a:lnTo>
                    <a:pt x="111" y="176"/>
                  </a:lnTo>
                  <a:lnTo>
                    <a:pt x="109" y="177"/>
                  </a:lnTo>
                  <a:lnTo>
                    <a:pt x="106" y="178"/>
                  </a:lnTo>
                  <a:lnTo>
                    <a:pt x="104" y="178"/>
                  </a:lnTo>
                  <a:lnTo>
                    <a:pt x="103" y="179"/>
                  </a:lnTo>
                  <a:lnTo>
                    <a:pt x="100" y="179"/>
                  </a:lnTo>
                  <a:lnTo>
                    <a:pt x="97" y="180"/>
                  </a:lnTo>
                  <a:lnTo>
                    <a:pt x="96" y="180"/>
                  </a:lnTo>
                  <a:lnTo>
                    <a:pt x="94" y="180"/>
                  </a:lnTo>
                  <a:lnTo>
                    <a:pt x="90" y="182"/>
                  </a:lnTo>
                  <a:lnTo>
                    <a:pt x="88" y="182"/>
                  </a:lnTo>
                  <a:lnTo>
                    <a:pt x="87" y="182"/>
                  </a:lnTo>
                  <a:lnTo>
                    <a:pt x="84" y="182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8" y="182"/>
                  </a:lnTo>
                  <a:lnTo>
                    <a:pt x="75" y="182"/>
                  </a:lnTo>
                  <a:lnTo>
                    <a:pt x="73" y="182"/>
                  </a:lnTo>
                  <a:lnTo>
                    <a:pt x="71" y="182"/>
                  </a:lnTo>
                  <a:lnTo>
                    <a:pt x="69" y="180"/>
                  </a:lnTo>
                  <a:lnTo>
                    <a:pt x="68" y="180"/>
                  </a:lnTo>
                  <a:lnTo>
                    <a:pt x="67" y="180"/>
                  </a:lnTo>
                  <a:lnTo>
                    <a:pt x="64" y="180"/>
                  </a:lnTo>
                  <a:lnTo>
                    <a:pt x="62" y="179"/>
                  </a:lnTo>
                  <a:lnTo>
                    <a:pt x="59" y="179"/>
                  </a:lnTo>
                  <a:lnTo>
                    <a:pt x="57" y="178"/>
                  </a:lnTo>
                  <a:lnTo>
                    <a:pt x="56" y="178"/>
                  </a:lnTo>
                  <a:lnTo>
                    <a:pt x="55" y="178"/>
                  </a:lnTo>
                  <a:lnTo>
                    <a:pt x="52" y="177"/>
                  </a:lnTo>
                  <a:lnTo>
                    <a:pt x="50" y="176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5" y="174"/>
                  </a:lnTo>
                  <a:lnTo>
                    <a:pt x="41" y="172"/>
                  </a:lnTo>
                  <a:lnTo>
                    <a:pt x="39" y="171"/>
                  </a:lnTo>
                  <a:lnTo>
                    <a:pt x="38" y="170"/>
                  </a:lnTo>
                  <a:lnTo>
                    <a:pt x="36" y="169"/>
                  </a:lnTo>
                  <a:lnTo>
                    <a:pt x="35" y="168"/>
                  </a:lnTo>
                  <a:lnTo>
                    <a:pt x="33" y="167"/>
                  </a:lnTo>
                  <a:lnTo>
                    <a:pt x="32" y="166"/>
                  </a:lnTo>
                  <a:lnTo>
                    <a:pt x="29" y="163"/>
                  </a:lnTo>
                  <a:lnTo>
                    <a:pt x="26" y="162"/>
                  </a:lnTo>
                  <a:lnTo>
                    <a:pt x="25" y="160"/>
                  </a:lnTo>
                  <a:lnTo>
                    <a:pt x="24" y="159"/>
                  </a:lnTo>
                  <a:lnTo>
                    <a:pt x="22" y="158"/>
                  </a:lnTo>
                  <a:lnTo>
                    <a:pt x="21" y="156"/>
                  </a:lnTo>
                  <a:lnTo>
                    <a:pt x="20" y="155"/>
                  </a:lnTo>
                  <a:lnTo>
                    <a:pt x="18" y="153"/>
                  </a:lnTo>
                  <a:lnTo>
                    <a:pt x="17" y="152"/>
                  </a:lnTo>
                  <a:lnTo>
                    <a:pt x="16" y="150"/>
                  </a:lnTo>
                  <a:lnTo>
                    <a:pt x="15" y="148"/>
                  </a:lnTo>
                  <a:lnTo>
                    <a:pt x="14" y="146"/>
                  </a:lnTo>
                  <a:lnTo>
                    <a:pt x="13" y="144"/>
                  </a:lnTo>
                  <a:lnTo>
                    <a:pt x="10" y="141"/>
                  </a:lnTo>
                  <a:lnTo>
                    <a:pt x="9" y="139"/>
                  </a:lnTo>
                  <a:lnTo>
                    <a:pt x="8" y="138"/>
                  </a:lnTo>
                  <a:lnTo>
                    <a:pt x="7" y="136"/>
                  </a:lnTo>
                  <a:lnTo>
                    <a:pt x="7" y="135"/>
                  </a:lnTo>
                  <a:lnTo>
                    <a:pt x="7" y="134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4" y="125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3" y="121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1" y="112"/>
                  </a:lnTo>
                  <a:lnTo>
                    <a:pt x="1" y="110"/>
                  </a:lnTo>
                  <a:lnTo>
                    <a:pt x="1" y="109"/>
                  </a:lnTo>
                  <a:lnTo>
                    <a:pt x="1" y="107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1" y="72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5" y="56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8" y="45"/>
                  </a:lnTo>
                  <a:lnTo>
                    <a:pt x="9" y="43"/>
                  </a:lnTo>
                  <a:lnTo>
                    <a:pt x="10" y="42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29"/>
                  </a:lnTo>
                  <a:lnTo>
                    <a:pt x="20" y="28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9" y="18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8" y="12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3" y="9"/>
                  </a:lnTo>
                  <a:lnTo>
                    <a:pt x="45" y="8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4" y="3"/>
                  </a:lnTo>
                  <a:lnTo>
                    <a:pt x="107" y="3"/>
                  </a:lnTo>
                  <a:lnTo>
                    <a:pt x="110" y="4"/>
                  </a:lnTo>
                  <a:lnTo>
                    <a:pt x="111" y="4"/>
                  </a:lnTo>
                  <a:lnTo>
                    <a:pt x="113" y="5"/>
                  </a:lnTo>
                  <a:lnTo>
                    <a:pt x="114" y="7"/>
                  </a:lnTo>
                  <a:lnTo>
                    <a:pt x="117" y="8"/>
                  </a:lnTo>
                  <a:lnTo>
                    <a:pt x="119" y="9"/>
                  </a:lnTo>
                  <a:lnTo>
                    <a:pt x="120" y="9"/>
                  </a:lnTo>
                  <a:lnTo>
                    <a:pt x="123" y="11"/>
                  </a:lnTo>
                  <a:lnTo>
                    <a:pt x="125" y="12"/>
                  </a:lnTo>
                  <a:lnTo>
                    <a:pt x="127" y="13"/>
                  </a:lnTo>
                  <a:lnTo>
                    <a:pt x="129" y="15"/>
                  </a:lnTo>
                  <a:lnTo>
                    <a:pt x="130" y="15"/>
                  </a:lnTo>
                  <a:lnTo>
                    <a:pt x="131" y="16"/>
                  </a:lnTo>
                  <a:lnTo>
                    <a:pt x="132" y="17"/>
                  </a:lnTo>
                  <a:lnTo>
                    <a:pt x="134" y="19"/>
                  </a:lnTo>
                  <a:lnTo>
                    <a:pt x="136" y="20"/>
                  </a:lnTo>
                  <a:lnTo>
                    <a:pt x="137" y="23"/>
                  </a:lnTo>
                  <a:lnTo>
                    <a:pt x="138" y="24"/>
                  </a:lnTo>
                  <a:lnTo>
                    <a:pt x="139" y="26"/>
                  </a:lnTo>
                  <a:lnTo>
                    <a:pt x="142" y="27"/>
                  </a:lnTo>
                  <a:lnTo>
                    <a:pt x="143" y="29"/>
                  </a:lnTo>
                  <a:lnTo>
                    <a:pt x="144" y="31"/>
                  </a:lnTo>
                  <a:lnTo>
                    <a:pt x="145" y="33"/>
                  </a:lnTo>
                  <a:lnTo>
                    <a:pt x="146" y="35"/>
                  </a:lnTo>
                  <a:lnTo>
                    <a:pt x="147" y="36"/>
                  </a:lnTo>
                  <a:lnTo>
                    <a:pt x="147" y="37"/>
                  </a:lnTo>
                  <a:lnTo>
                    <a:pt x="149" y="42"/>
                  </a:lnTo>
                  <a:lnTo>
                    <a:pt x="150" y="44"/>
                  </a:lnTo>
                  <a:lnTo>
                    <a:pt x="151" y="46"/>
                  </a:lnTo>
                  <a:lnTo>
                    <a:pt x="151" y="47"/>
                  </a:lnTo>
                  <a:lnTo>
                    <a:pt x="151" y="49"/>
                  </a:lnTo>
                  <a:lnTo>
                    <a:pt x="152" y="51"/>
                  </a:lnTo>
                  <a:lnTo>
                    <a:pt x="118" y="60"/>
                  </a:lnTo>
                  <a:lnTo>
                    <a:pt x="118" y="58"/>
                  </a:lnTo>
                  <a:lnTo>
                    <a:pt x="117" y="57"/>
                  </a:lnTo>
                  <a:lnTo>
                    <a:pt x="117" y="56"/>
                  </a:lnTo>
                  <a:lnTo>
                    <a:pt x="117" y="55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49"/>
                  </a:lnTo>
                  <a:lnTo>
                    <a:pt x="113" y="47"/>
                  </a:lnTo>
                  <a:lnTo>
                    <a:pt x="112" y="45"/>
                  </a:lnTo>
                  <a:lnTo>
                    <a:pt x="111" y="44"/>
                  </a:lnTo>
                  <a:lnTo>
                    <a:pt x="110" y="43"/>
                  </a:lnTo>
                  <a:lnTo>
                    <a:pt x="109" y="42"/>
                  </a:lnTo>
                  <a:lnTo>
                    <a:pt x="107" y="40"/>
                  </a:lnTo>
                  <a:lnTo>
                    <a:pt x="106" y="39"/>
                  </a:lnTo>
                  <a:lnTo>
                    <a:pt x="105" y="39"/>
                  </a:lnTo>
                  <a:lnTo>
                    <a:pt x="103" y="37"/>
                  </a:lnTo>
                  <a:lnTo>
                    <a:pt x="102" y="36"/>
                  </a:lnTo>
                  <a:lnTo>
                    <a:pt x="101" y="35"/>
                  </a:lnTo>
                  <a:lnTo>
                    <a:pt x="100" y="34"/>
                  </a:lnTo>
                  <a:lnTo>
                    <a:pt x="98" y="34"/>
                  </a:lnTo>
                  <a:lnTo>
                    <a:pt x="97" y="33"/>
                  </a:lnTo>
                  <a:lnTo>
                    <a:pt x="96" y="32"/>
                  </a:lnTo>
                  <a:lnTo>
                    <a:pt x="94" y="32"/>
                  </a:lnTo>
                  <a:lnTo>
                    <a:pt x="93" y="31"/>
                  </a:lnTo>
                  <a:lnTo>
                    <a:pt x="90" y="31"/>
                  </a:lnTo>
                  <a:lnTo>
                    <a:pt x="89" y="31"/>
                  </a:lnTo>
                  <a:lnTo>
                    <a:pt x="87" y="30"/>
                  </a:lnTo>
                  <a:lnTo>
                    <a:pt x="86" y="30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81" y="30"/>
                  </a:lnTo>
                  <a:lnTo>
                    <a:pt x="78" y="30"/>
                  </a:lnTo>
                  <a:lnTo>
                    <a:pt x="75" y="30"/>
                  </a:lnTo>
                  <a:lnTo>
                    <a:pt x="74" y="30"/>
                  </a:lnTo>
                  <a:lnTo>
                    <a:pt x="73" y="30"/>
                  </a:lnTo>
                  <a:lnTo>
                    <a:pt x="71" y="31"/>
                  </a:lnTo>
                  <a:lnTo>
                    <a:pt x="70" y="31"/>
                  </a:lnTo>
                  <a:lnTo>
                    <a:pt x="69" y="31"/>
                  </a:lnTo>
                  <a:lnTo>
                    <a:pt x="67" y="32"/>
                  </a:lnTo>
                  <a:lnTo>
                    <a:pt x="65" y="33"/>
                  </a:lnTo>
                  <a:lnTo>
                    <a:pt x="64" y="33"/>
                  </a:lnTo>
                  <a:lnTo>
                    <a:pt x="63" y="33"/>
                  </a:lnTo>
                  <a:lnTo>
                    <a:pt x="61" y="34"/>
                  </a:lnTo>
                  <a:lnTo>
                    <a:pt x="59" y="35"/>
                  </a:lnTo>
                  <a:lnTo>
                    <a:pt x="58" y="35"/>
                  </a:lnTo>
                  <a:lnTo>
                    <a:pt x="56" y="36"/>
                  </a:lnTo>
                  <a:lnTo>
                    <a:pt x="55" y="37"/>
                  </a:lnTo>
                  <a:lnTo>
                    <a:pt x="53" y="40"/>
                  </a:lnTo>
                  <a:lnTo>
                    <a:pt x="52" y="41"/>
                  </a:lnTo>
                  <a:lnTo>
                    <a:pt x="50" y="43"/>
                  </a:lnTo>
                  <a:lnTo>
                    <a:pt x="49" y="44"/>
                  </a:lnTo>
                  <a:lnTo>
                    <a:pt x="47" y="46"/>
                  </a:lnTo>
                  <a:lnTo>
                    <a:pt x="46" y="48"/>
                  </a:lnTo>
                  <a:lnTo>
                    <a:pt x="45" y="49"/>
                  </a:lnTo>
                  <a:lnTo>
                    <a:pt x="45" y="50"/>
                  </a:lnTo>
                  <a:lnTo>
                    <a:pt x="43" y="52"/>
                  </a:lnTo>
                  <a:lnTo>
                    <a:pt x="42" y="53"/>
                  </a:lnTo>
                  <a:lnTo>
                    <a:pt x="41" y="55"/>
                  </a:lnTo>
                  <a:lnTo>
                    <a:pt x="41" y="57"/>
                  </a:lnTo>
                  <a:lnTo>
                    <a:pt x="40" y="60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8" y="65"/>
                  </a:lnTo>
                  <a:lnTo>
                    <a:pt x="38" y="68"/>
                  </a:lnTo>
                  <a:lnTo>
                    <a:pt x="37" y="71"/>
                  </a:lnTo>
                  <a:lnTo>
                    <a:pt x="37" y="72"/>
                  </a:lnTo>
                  <a:lnTo>
                    <a:pt x="37" y="75"/>
                  </a:lnTo>
                  <a:lnTo>
                    <a:pt x="36" y="78"/>
                  </a:lnTo>
                  <a:lnTo>
                    <a:pt x="36" y="80"/>
                  </a:lnTo>
                  <a:lnTo>
                    <a:pt x="36" y="82"/>
                  </a:lnTo>
                  <a:lnTo>
                    <a:pt x="36" y="85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6" y="94"/>
                  </a:lnTo>
                  <a:lnTo>
                    <a:pt x="36" y="98"/>
                  </a:lnTo>
                  <a:lnTo>
                    <a:pt x="36" y="99"/>
                  </a:lnTo>
                  <a:lnTo>
                    <a:pt x="36" y="101"/>
                  </a:lnTo>
                  <a:lnTo>
                    <a:pt x="37" y="106"/>
                  </a:lnTo>
                  <a:lnTo>
                    <a:pt x="37" y="109"/>
                  </a:lnTo>
                  <a:lnTo>
                    <a:pt x="37" y="110"/>
                  </a:lnTo>
                  <a:lnTo>
                    <a:pt x="38" y="112"/>
                  </a:lnTo>
                  <a:lnTo>
                    <a:pt x="38" y="115"/>
                  </a:lnTo>
                  <a:lnTo>
                    <a:pt x="39" y="119"/>
                  </a:lnTo>
                  <a:lnTo>
                    <a:pt x="39" y="120"/>
                  </a:lnTo>
                  <a:lnTo>
                    <a:pt x="40" y="122"/>
                  </a:lnTo>
                  <a:lnTo>
                    <a:pt x="40" y="124"/>
                  </a:lnTo>
                  <a:lnTo>
                    <a:pt x="41" y="127"/>
                  </a:lnTo>
                  <a:lnTo>
                    <a:pt x="42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6" y="134"/>
                  </a:lnTo>
                  <a:lnTo>
                    <a:pt x="47" y="136"/>
                  </a:lnTo>
                  <a:lnTo>
                    <a:pt x="48" y="138"/>
                  </a:lnTo>
                  <a:lnTo>
                    <a:pt x="50" y="139"/>
                  </a:lnTo>
                  <a:lnTo>
                    <a:pt x="51" y="140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4"/>
                  </a:lnTo>
                  <a:lnTo>
                    <a:pt x="56" y="145"/>
                  </a:lnTo>
                  <a:lnTo>
                    <a:pt x="58" y="146"/>
                  </a:lnTo>
                  <a:lnTo>
                    <a:pt x="59" y="146"/>
                  </a:lnTo>
                  <a:lnTo>
                    <a:pt x="61" y="147"/>
                  </a:lnTo>
                  <a:lnTo>
                    <a:pt x="62" y="148"/>
                  </a:lnTo>
                  <a:lnTo>
                    <a:pt x="64" y="148"/>
                  </a:lnTo>
                  <a:lnTo>
                    <a:pt x="66" y="150"/>
                  </a:lnTo>
                  <a:lnTo>
                    <a:pt x="68" y="151"/>
                  </a:lnTo>
                  <a:lnTo>
                    <a:pt x="69" y="151"/>
                  </a:lnTo>
                  <a:lnTo>
                    <a:pt x="70" y="151"/>
                  </a:lnTo>
                  <a:lnTo>
                    <a:pt x="72" y="152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8" y="152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6" y="151"/>
                  </a:lnTo>
                  <a:lnTo>
                    <a:pt x="88" y="151"/>
                  </a:lnTo>
                  <a:lnTo>
                    <a:pt x="90" y="151"/>
                  </a:lnTo>
                  <a:lnTo>
                    <a:pt x="91" y="150"/>
                  </a:lnTo>
                  <a:lnTo>
                    <a:pt x="93" y="150"/>
                  </a:lnTo>
                  <a:lnTo>
                    <a:pt x="95" y="148"/>
                  </a:lnTo>
                  <a:lnTo>
                    <a:pt x="96" y="148"/>
                  </a:lnTo>
                  <a:lnTo>
                    <a:pt x="98" y="147"/>
                  </a:lnTo>
                  <a:lnTo>
                    <a:pt x="99" y="146"/>
                  </a:lnTo>
                  <a:lnTo>
                    <a:pt x="100" y="145"/>
                  </a:lnTo>
                  <a:lnTo>
                    <a:pt x="102" y="145"/>
                  </a:lnTo>
                  <a:lnTo>
                    <a:pt x="103" y="144"/>
                  </a:lnTo>
                  <a:lnTo>
                    <a:pt x="104" y="143"/>
                  </a:lnTo>
                  <a:lnTo>
                    <a:pt x="105" y="141"/>
                  </a:lnTo>
                  <a:lnTo>
                    <a:pt x="106" y="140"/>
                  </a:lnTo>
                  <a:lnTo>
                    <a:pt x="109" y="139"/>
                  </a:lnTo>
                  <a:lnTo>
                    <a:pt x="110" y="138"/>
                  </a:lnTo>
                  <a:lnTo>
                    <a:pt x="111" y="136"/>
                  </a:lnTo>
                  <a:lnTo>
                    <a:pt x="112" y="135"/>
                  </a:lnTo>
                  <a:lnTo>
                    <a:pt x="113" y="132"/>
                  </a:lnTo>
                  <a:lnTo>
                    <a:pt x="113" y="131"/>
                  </a:lnTo>
                  <a:lnTo>
                    <a:pt x="115" y="127"/>
                  </a:lnTo>
                  <a:lnTo>
                    <a:pt x="115" y="126"/>
                  </a:lnTo>
                  <a:lnTo>
                    <a:pt x="116" y="125"/>
                  </a:lnTo>
                  <a:lnTo>
                    <a:pt x="117" y="123"/>
                  </a:lnTo>
                  <a:lnTo>
                    <a:pt x="117" y="121"/>
                  </a:lnTo>
                  <a:lnTo>
                    <a:pt x="118" y="119"/>
                  </a:lnTo>
                  <a:lnTo>
                    <a:pt x="118" y="116"/>
                  </a:lnTo>
                  <a:lnTo>
                    <a:pt x="119" y="11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22" name="Rectangle 13"/>
            <p:cNvSpPr>
              <a:spLocks noChangeArrowheads="1"/>
            </p:cNvSpPr>
            <p:nvPr/>
          </p:nvSpPr>
          <p:spPr bwMode="auto">
            <a:xfrm>
              <a:off x="734" y="2841"/>
              <a:ext cx="12" cy="58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23" name="Freeform 14"/>
            <p:cNvSpPr>
              <a:spLocks noEditPoints="1"/>
            </p:cNvSpPr>
            <p:nvPr/>
          </p:nvSpPr>
          <p:spPr bwMode="auto">
            <a:xfrm>
              <a:off x="754" y="2840"/>
              <a:ext cx="56" cy="61"/>
            </a:xfrm>
            <a:custGeom>
              <a:avLst/>
              <a:gdLst>
                <a:gd name="T0" fmla="*/ 0 w 168"/>
                <a:gd name="T1" fmla="*/ 3 h 182"/>
                <a:gd name="T2" fmla="*/ 0 w 168"/>
                <a:gd name="T3" fmla="*/ 2 h 182"/>
                <a:gd name="T4" fmla="*/ 0 w 168"/>
                <a:gd name="T5" fmla="*/ 2 h 182"/>
                <a:gd name="T6" fmla="*/ 1 w 168"/>
                <a:gd name="T7" fmla="*/ 1 h 182"/>
                <a:gd name="T8" fmla="*/ 1 w 168"/>
                <a:gd name="T9" fmla="*/ 1 h 182"/>
                <a:gd name="T10" fmla="*/ 2 w 168"/>
                <a:gd name="T11" fmla="*/ 0 h 182"/>
                <a:gd name="T12" fmla="*/ 2 w 168"/>
                <a:gd name="T13" fmla="*/ 0 h 182"/>
                <a:gd name="T14" fmla="*/ 3 w 168"/>
                <a:gd name="T15" fmla="*/ 0 h 182"/>
                <a:gd name="T16" fmla="*/ 3 w 168"/>
                <a:gd name="T17" fmla="*/ 0 h 182"/>
                <a:gd name="T18" fmla="*/ 4 w 168"/>
                <a:gd name="T19" fmla="*/ 0 h 182"/>
                <a:gd name="T20" fmla="*/ 4 w 168"/>
                <a:gd name="T21" fmla="*/ 0 h 182"/>
                <a:gd name="T22" fmla="*/ 5 w 168"/>
                <a:gd name="T23" fmla="*/ 0 h 182"/>
                <a:gd name="T24" fmla="*/ 5 w 168"/>
                <a:gd name="T25" fmla="*/ 1 h 182"/>
                <a:gd name="T26" fmla="*/ 6 w 168"/>
                <a:gd name="T27" fmla="*/ 1 h 182"/>
                <a:gd name="T28" fmla="*/ 6 w 168"/>
                <a:gd name="T29" fmla="*/ 2 h 182"/>
                <a:gd name="T30" fmla="*/ 6 w 168"/>
                <a:gd name="T31" fmla="*/ 2 h 182"/>
                <a:gd name="T32" fmla="*/ 6 w 168"/>
                <a:gd name="T33" fmla="*/ 3 h 182"/>
                <a:gd name="T34" fmla="*/ 6 w 168"/>
                <a:gd name="T35" fmla="*/ 4 h 182"/>
                <a:gd name="T36" fmla="*/ 6 w 168"/>
                <a:gd name="T37" fmla="*/ 4 h 182"/>
                <a:gd name="T38" fmla="*/ 6 w 168"/>
                <a:gd name="T39" fmla="*/ 5 h 182"/>
                <a:gd name="T40" fmla="*/ 6 w 168"/>
                <a:gd name="T41" fmla="*/ 5 h 182"/>
                <a:gd name="T42" fmla="*/ 5 w 168"/>
                <a:gd name="T43" fmla="*/ 6 h 182"/>
                <a:gd name="T44" fmla="*/ 5 w 168"/>
                <a:gd name="T45" fmla="*/ 6 h 182"/>
                <a:gd name="T46" fmla="*/ 5 w 168"/>
                <a:gd name="T47" fmla="*/ 6 h 182"/>
                <a:gd name="T48" fmla="*/ 4 w 168"/>
                <a:gd name="T49" fmla="*/ 7 h 182"/>
                <a:gd name="T50" fmla="*/ 4 w 168"/>
                <a:gd name="T51" fmla="*/ 7 h 182"/>
                <a:gd name="T52" fmla="*/ 3 w 168"/>
                <a:gd name="T53" fmla="*/ 7 h 182"/>
                <a:gd name="T54" fmla="*/ 2 w 168"/>
                <a:gd name="T55" fmla="*/ 7 h 182"/>
                <a:gd name="T56" fmla="*/ 2 w 168"/>
                <a:gd name="T57" fmla="*/ 7 h 182"/>
                <a:gd name="T58" fmla="*/ 1 w 168"/>
                <a:gd name="T59" fmla="*/ 6 h 182"/>
                <a:gd name="T60" fmla="*/ 1 w 168"/>
                <a:gd name="T61" fmla="*/ 6 h 182"/>
                <a:gd name="T62" fmla="*/ 1 w 168"/>
                <a:gd name="T63" fmla="*/ 6 h 182"/>
                <a:gd name="T64" fmla="*/ 0 w 168"/>
                <a:gd name="T65" fmla="*/ 5 h 182"/>
                <a:gd name="T66" fmla="*/ 0 w 168"/>
                <a:gd name="T67" fmla="*/ 4 h 182"/>
                <a:gd name="T68" fmla="*/ 0 w 168"/>
                <a:gd name="T69" fmla="*/ 4 h 182"/>
                <a:gd name="T70" fmla="*/ 0 w 168"/>
                <a:gd name="T71" fmla="*/ 3 h 182"/>
                <a:gd name="T72" fmla="*/ 1 w 168"/>
                <a:gd name="T73" fmla="*/ 4 h 182"/>
                <a:gd name="T74" fmla="*/ 2 w 168"/>
                <a:gd name="T75" fmla="*/ 5 h 182"/>
                <a:gd name="T76" fmla="*/ 2 w 168"/>
                <a:gd name="T77" fmla="*/ 5 h 182"/>
                <a:gd name="T78" fmla="*/ 2 w 168"/>
                <a:gd name="T79" fmla="*/ 5 h 182"/>
                <a:gd name="T80" fmla="*/ 3 w 168"/>
                <a:gd name="T81" fmla="*/ 6 h 182"/>
                <a:gd name="T82" fmla="*/ 3 w 168"/>
                <a:gd name="T83" fmla="*/ 6 h 182"/>
                <a:gd name="T84" fmla="*/ 4 w 168"/>
                <a:gd name="T85" fmla="*/ 6 h 182"/>
                <a:gd name="T86" fmla="*/ 4 w 168"/>
                <a:gd name="T87" fmla="*/ 5 h 182"/>
                <a:gd name="T88" fmla="*/ 4 w 168"/>
                <a:gd name="T89" fmla="*/ 5 h 182"/>
                <a:gd name="T90" fmla="*/ 5 w 168"/>
                <a:gd name="T91" fmla="*/ 5 h 182"/>
                <a:gd name="T92" fmla="*/ 5 w 168"/>
                <a:gd name="T93" fmla="*/ 4 h 182"/>
                <a:gd name="T94" fmla="*/ 5 w 168"/>
                <a:gd name="T95" fmla="*/ 4 h 182"/>
                <a:gd name="T96" fmla="*/ 5 w 168"/>
                <a:gd name="T97" fmla="*/ 3 h 182"/>
                <a:gd name="T98" fmla="*/ 5 w 168"/>
                <a:gd name="T99" fmla="*/ 2 h 182"/>
                <a:gd name="T100" fmla="*/ 5 w 168"/>
                <a:gd name="T101" fmla="*/ 2 h 182"/>
                <a:gd name="T102" fmla="*/ 4 w 168"/>
                <a:gd name="T103" fmla="*/ 2 h 182"/>
                <a:gd name="T104" fmla="*/ 4 w 168"/>
                <a:gd name="T105" fmla="*/ 1 h 182"/>
                <a:gd name="T106" fmla="*/ 4 w 168"/>
                <a:gd name="T107" fmla="*/ 1 h 182"/>
                <a:gd name="T108" fmla="*/ 3 w 168"/>
                <a:gd name="T109" fmla="*/ 1 h 182"/>
                <a:gd name="T110" fmla="*/ 3 w 168"/>
                <a:gd name="T111" fmla="*/ 1 h 182"/>
                <a:gd name="T112" fmla="*/ 2 w 168"/>
                <a:gd name="T113" fmla="*/ 1 h 182"/>
                <a:gd name="T114" fmla="*/ 2 w 168"/>
                <a:gd name="T115" fmla="*/ 2 h 182"/>
                <a:gd name="T116" fmla="*/ 2 w 168"/>
                <a:gd name="T117" fmla="*/ 2 h 182"/>
                <a:gd name="T118" fmla="*/ 1 w 168"/>
                <a:gd name="T119" fmla="*/ 3 h 182"/>
                <a:gd name="T120" fmla="*/ 1 w 168"/>
                <a:gd name="T121" fmla="*/ 3 h 1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8"/>
                <a:gd name="T184" fmla="*/ 0 h 182"/>
                <a:gd name="T185" fmla="*/ 168 w 168"/>
                <a:gd name="T186" fmla="*/ 182 h 1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8" h="182">
                  <a:moveTo>
                    <a:pt x="0" y="92"/>
                  </a:moveTo>
                  <a:lnTo>
                    <a:pt x="0" y="85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1" y="73"/>
                  </a:lnTo>
                  <a:lnTo>
                    <a:pt x="1" y="71"/>
                  </a:lnTo>
                  <a:lnTo>
                    <a:pt x="2" y="67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6" y="51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8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2" y="39"/>
                  </a:lnTo>
                  <a:lnTo>
                    <a:pt x="13" y="37"/>
                  </a:lnTo>
                  <a:lnTo>
                    <a:pt x="15" y="34"/>
                  </a:lnTo>
                  <a:lnTo>
                    <a:pt x="16" y="33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9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40" y="10"/>
                  </a:lnTo>
                  <a:lnTo>
                    <a:pt x="41" y="9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9" y="7"/>
                  </a:lnTo>
                  <a:lnTo>
                    <a:pt x="51" y="5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60" y="3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1"/>
                  </a:lnTo>
                  <a:lnTo>
                    <a:pt x="102" y="1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9" y="3"/>
                  </a:lnTo>
                  <a:lnTo>
                    <a:pt x="111" y="3"/>
                  </a:lnTo>
                  <a:lnTo>
                    <a:pt x="115" y="4"/>
                  </a:lnTo>
                  <a:lnTo>
                    <a:pt x="116" y="5"/>
                  </a:lnTo>
                  <a:lnTo>
                    <a:pt x="118" y="7"/>
                  </a:lnTo>
                  <a:lnTo>
                    <a:pt x="120" y="7"/>
                  </a:lnTo>
                  <a:lnTo>
                    <a:pt x="121" y="8"/>
                  </a:lnTo>
                  <a:lnTo>
                    <a:pt x="122" y="8"/>
                  </a:lnTo>
                  <a:lnTo>
                    <a:pt x="124" y="9"/>
                  </a:lnTo>
                  <a:lnTo>
                    <a:pt x="126" y="10"/>
                  </a:lnTo>
                  <a:lnTo>
                    <a:pt x="129" y="12"/>
                  </a:lnTo>
                  <a:lnTo>
                    <a:pt x="131" y="13"/>
                  </a:lnTo>
                  <a:lnTo>
                    <a:pt x="133" y="14"/>
                  </a:lnTo>
                  <a:lnTo>
                    <a:pt x="134" y="15"/>
                  </a:lnTo>
                  <a:lnTo>
                    <a:pt x="136" y="16"/>
                  </a:lnTo>
                  <a:lnTo>
                    <a:pt x="137" y="17"/>
                  </a:lnTo>
                  <a:lnTo>
                    <a:pt x="140" y="18"/>
                  </a:lnTo>
                  <a:lnTo>
                    <a:pt x="141" y="20"/>
                  </a:lnTo>
                  <a:lnTo>
                    <a:pt x="143" y="21"/>
                  </a:lnTo>
                  <a:lnTo>
                    <a:pt x="144" y="23"/>
                  </a:lnTo>
                  <a:lnTo>
                    <a:pt x="145" y="25"/>
                  </a:lnTo>
                  <a:lnTo>
                    <a:pt x="148" y="27"/>
                  </a:lnTo>
                  <a:lnTo>
                    <a:pt x="149" y="28"/>
                  </a:lnTo>
                  <a:lnTo>
                    <a:pt x="149" y="29"/>
                  </a:lnTo>
                  <a:lnTo>
                    <a:pt x="150" y="30"/>
                  </a:lnTo>
                  <a:lnTo>
                    <a:pt x="152" y="32"/>
                  </a:lnTo>
                  <a:lnTo>
                    <a:pt x="153" y="34"/>
                  </a:lnTo>
                  <a:lnTo>
                    <a:pt x="155" y="35"/>
                  </a:lnTo>
                  <a:lnTo>
                    <a:pt x="156" y="37"/>
                  </a:lnTo>
                  <a:lnTo>
                    <a:pt x="157" y="40"/>
                  </a:lnTo>
                  <a:lnTo>
                    <a:pt x="158" y="41"/>
                  </a:lnTo>
                  <a:lnTo>
                    <a:pt x="159" y="43"/>
                  </a:lnTo>
                  <a:lnTo>
                    <a:pt x="160" y="45"/>
                  </a:lnTo>
                  <a:lnTo>
                    <a:pt x="161" y="49"/>
                  </a:lnTo>
                  <a:lnTo>
                    <a:pt x="162" y="51"/>
                  </a:lnTo>
                  <a:lnTo>
                    <a:pt x="163" y="52"/>
                  </a:lnTo>
                  <a:lnTo>
                    <a:pt x="163" y="55"/>
                  </a:lnTo>
                  <a:lnTo>
                    <a:pt x="164" y="57"/>
                  </a:lnTo>
                  <a:lnTo>
                    <a:pt x="165" y="62"/>
                  </a:lnTo>
                  <a:lnTo>
                    <a:pt x="165" y="63"/>
                  </a:lnTo>
                  <a:lnTo>
                    <a:pt x="165" y="64"/>
                  </a:lnTo>
                  <a:lnTo>
                    <a:pt x="166" y="66"/>
                  </a:lnTo>
                  <a:lnTo>
                    <a:pt x="166" y="68"/>
                  </a:lnTo>
                  <a:lnTo>
                    <a:pt x="167" y="71"/>
                  </a:lnTo>
                  <a:lnTo>
                    <a:pt x="167" y="76"/>
                  </a:lnTo>
                  <a:lnTo>
                    <a:pt x="167" y="77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68" y="83"/>
                  </a:lnTo>
                  <a:lnTo>
                    <a:pt x="168" y="85"/>
                  </a:lnTo>
                  <a:lnTo>
                    <a:pt x="168" y="91"/>
                  </a:lnTo>
                  <a:lnTo>
                    <a:pt x="168" y="92"/>
                  </a:lnTo>
                  <a:lnTo>
                    <a:pt x="168" y="94"/>
                  </a:lnTo>
                  <a:lnTo>
                    <a:pt x="168" y="96"/>
                  </a:lnTo>
                  <a:lnTo>
                    <a:pt x="168" y="99"/>
                  </a:lnTo>
                  <a:lnTo>
                    <a:pt x="168" y="101"/>
                  </a:lnTo>
                  <a:lnTo>
                    <a:pt x="167" y="104"/>
                  </a:lnTo>
                  <a:lnTo>
                    <a:pt x="167" y="105"/>
                  </a:lnTo>
                  <a:lnTo>
                    <a:pt x="167" y="107"/>
                  </a:lnTo>
                  <a:lnTo>
                    <a:pt x="167" y="111"/>
                  </a:lnTo>
                  <a:lnTo>
                    <a:pt x="166" y="113"/>
                  </a:lnTo>
                  <a:lnTo>
                    <a:pt x="166" y="115"/>
                  </a:lnTo>
                  <a:lnTo>
                    <a:pt x="165" y="119"/>
                  </a:lnTo>
                  <a:lnTo>
                    <a:pt x="165" y="120"/>
                  </a:lnTo>
                  <a:lnTo>
                    <a:pt x="165" y="121"/>
                  </a:lnTo>
                  <a:lnTo>
                    <a:pt x="164" y="125"/>
                  </a:lnTo>
                  <a:lnTo>
                    <a:pt x="163" y="127"/>
                  </a:lnTo>
                  <a:lnTo>
                    <a:pt x="163" y="129"/>
                  </a:lnTo>
                  <a:lnTo>
                    <a:pt x="162" y="131"/>
                  </a:lnTo>
                  <a:lnTo>
                    <a:pt x="161" y="134"/>
                  </a:lnTo>
                  <a:lnTo>
                    <a:pt x="160" y="137"/>
                  </a:lnTo>
                  <a:lnTo>
                    <a:pt x="159" y="139"/>
                  </a:lnTo>
                  <a:lnTo>
                    <a:pt x="158" y="141"/>
                  </a:lnTo>
                  <a:lnTo>
                    <a:pt x="157" y="142"/>
                  </a:lnTo>
                  <a:lnTo>
                    <a:pt x="156" y="144"/>
                  </a:lnTo>
                  <a:lnTo>
                    <a:pt x="155" y="146"/>
                  </a:lnTo>
                  <a:lnTo>
                    <a:pt x="153" y="147"/>
                  </a:lnTo>
                  <a:lnTo>
                    <a:pt x="152" y="150"/>
                  </a:lnTo>
                  <a:lnTo>
                    <a:pt x="151" y="152"/>
                  </a:lnTo>
                  <a:lnTo>
                    <a:pt x="149" y="153"/>
                  </a:lnTo>
                  <a:lnTo>
                    <a:pt x="149" y="154"/>
                  </a:lnTo>
                  <a:lnTo>
                    <a:pt x="148" y="155"/>
                  </a:lnTo>
                  <a:lnTo>
                    <a:pt x="146" y="158"/>
                  </a:lnTo>
                  <a:lnTo>
                    <a:pt x="144" y="159"/>
                  </a:lnTo>
                  <a:lnTo>
                    <a:pt x="143" y="160"/>
                  </a:lnTo>
                  <a:lnTo>
                    <a:pt x="141" y="162"/>
                  </a:lnTo>
                  <a:lnTo>
                    <a:pt x="140" y="163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4" y="167"/>
                  </a:lnTo>
                  <a:lnTo>
                    <a:pt x="133" y="168"/>
                  </a:lnTo>
                  <a:lnTo>
                    <a:pt x="131" y="169"/>
                  </a:lnTo>
                  <a:lnTo>
                    <a:pt x="130" y="170"/>
                  </a:lnTo>
                  <a:lnTo>
                    <a:pt x="126" y="172"/>
                  </a:lnTo>
                  <a:lnTo>
                    <a:pt x="125" y="173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0" y="175"/>
                  </a:lnTo>
                  <a:lnTo>
                    <a:pt x="118" y="175"/>
                  </a:lnTo>
                  <a:lnTo>
                    <a:pt x="117" y="176"/>
                  </a:lnTo>
                  <a:lnTo>
                    <a:pt x="115" y="177"/>
                  </a:lnTo>
                  <a:lnTo>
                    <a:pt x="111" y="178"/>
                  </a:lnTo>
                  <a:lnTo>
                    <a:pt x="110" y="178"/>
                  </a:lnTo>
                  <a:lnTo>
                    <a:pt x="109" y="178"/>
                  </a:lnTo>
                  <a:lnTo>
                    <a:pt x="106" y="179"/>
                  </a:lnTo>
                  <a:lnTo>
                    <a:pt x="104" y="179"/>
                  </a:lnTo>
                  <a:lnTo>
                    <a:pt x="102" y="180"/>
                  </a:lnTo>
                  <a:lnTo>
                    <a:pt x="98" y="180"/>
                  </a:lnTo>
                  <a:lnTo>
                    <a:pt x="97" y="180"/>
                  </a:lnTo>
                  <a:lnTo>
                    <a:pt x="96" y="180"/>
                  </a:lnTo>
                  <a:lnTo>
                    <a:pt x="94" y="182"/>
                  </a:lnTo>
                  <a:lnTo>
                    <a:pt x="92" y="182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3" y="182"/>
                  </a:lnTo>
                  <a:lnTo>
                    <a:pt x="82" y="182"/>
                  </a:lnTo>
                  <a:lnTo>
                    <a:pt x="80" y="182"/>
                  </a:lnTo>
                  <a:lnTo>
                    <a:pt x="78" y="182"/>
                  </a:lnTo>
                  <a:lnTo>
                    <a:pt x="74" y="182"/>
                  </a:lnTo>
                  <a:lnTo>
                    <a:pt x="72" y="180"/>
                  </a:lnTo>
                  <a:lnTo>
                    <a:pt x="71" y="180"/>
                  </a:lnTo>
                  <a:lnTo>
                    <a:pt x="70" y="180"/>
                  </a:lnTo>
                  <a:lnTo>
                    <a:pt x="66" y="180"/>
                  </a:lnTo>
                  <a:lnTo>
                    <a:pt x="64" y="179"/>
                  </a:lnTo>
                  <a:lnTo>
                    <a:pt x="62" y="179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7" y="178"/>
                  </a:lnTo>
                  <a:lnTo>
                    <a:pt x="53" y="177"/>
                  </a:lnTo>
                  <a:lnTo>
                    <a:pt x="51" y="176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7" y="174"/>
                  </a:lnTo>
                  <a:lnTo>
                    <a:pt x="46" y="174"/>
                  </a:lnTo>
                  <a:lnTo>
                    <a:pt x="42" y="172"/>
                  </a:lnTo>
                  <a:lnTo>
                    <a:pt x="40" y="171"/>
                  </a:lnTo>
                  <a:lnTo>
                    <a:pt x="38" y="170"/>
                  </a:lnTo>
                  <a:lnTo>
                    <a:pt x="37" y="169"/>
                  </a:lnTo>
                  <a:lnTo>
                    <a:pt x="35" y="168"/>
                  </a:lnTo>
                  <a:lnTo>
                    <a:pt x="34" y="167"/>
                  </a:lnTo>
                  <a:lnTo>
                    <a:pt x="32" y="166"/>
                  </a:lnTo>
                  <a:lnTo>
                    <a:pt x="31" y="164"/>
                  </a:lnTo>
                  <a:lnTo>
                    <a:pt x="29" y="163"/>
                  </a:lnTo>
                  <a:lnTo>
                    <a:pt x="28" y="162"/>
                  </a:lnTo>
                  <a:lnTo>
                    <a:pt x="25" y="160"/>
                  </a:lnTo>
                  <a:lnTo>
                    <a:pt x="24" y="159"/>
                  </a:lnTo>
                  <a:lnTo>
                    <a:pt x="22" y="158"/>
                  </a:lnTo>
                  <a:lnTo>
                    <a:pt x="20" y="155"/>
                  </a:lnTo>
                  <a:lnTo>
                    <a:pt x="19" y="153"/>
                  </a:lnTo>
                  <a:lnTo>
                    <a:pt x="17" y="152"/>
                  </a:lnTo>
                  <a:lnTo>
                    <a:pt x="16" y="150"/>
                  </a:lnTo>
                  <a:lnTo>
                    <a:pt x="15" y="148"/>
                  </a:lnTo>
                  <a:lnTo>
                    <a:pt x="14" y="146"/>
                  </a:lnTo>
                  <a:lnTo>
                    <a:pt x="13" y="144"/>
                  </a:lnTo>
                  <a:lnTo>
                    <a:pt x="12" y="143"/>
                  </a:lnTo>
                  <a:lnTo>
                    <a:pt x="10" y="141"/>
                  </a:lnTo>
                  <a:lnTo>
                    <a:pt x="9" y="139"/>
                  </a:lnTo>
                  <a:lnTo>
                    <a:pt x="8" y="137"/>
                  </a:lnTo>
                  <a:lnTo>
                    <a:pt x="7" y="134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4" y="125"/>
                  </a:lnTo>
                  <a:lnTo>
                    <a:pt x="3" y="121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1" y="112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92"/>
                  </a:lnTo>
                  <a:close/>
                  <a:moveTo>
                    <a:pt x="36" y="91"/>
                  </a:moveTo>
                  <a:lnTo>
                    <a:pt x="36" y="94"/>
                  </a:lnTo>
                  <a:lnTo>
                    <a:pt x="36" y="98"/>
                  </a:lnTo>
                  <a:lnTo>
                    <a:pt x="36" y="99"/>
                  </a:lnTo>
                  <a:lnTo>
                    <a:pt x="36" y="101"/>
                  </a:lnTo>
                  <a:lnTo>
                    <a:pt x="37" y="105"/>
                  </a:lnTo>
                  <a:lnTo>
                    <a:pt x="37" y="108"/>
                  </a:lnTo>
                  <a:lnTo>
                    <a:pt x="38" y="110"/>
                  </a:lnTo>
                  <a:lnTo>
                    <a:pt x="38" y="111"/>
                  </a:lnTo>
                  <a:lnTo>
                    <a:pt x="38" y="114"/>
                  </a:lnTo>
                  <a:lnTo>
                    <a:pt x="39" y="115"/>
                  </a:lnTo>
                  <a:lnTo>
                    <a:pt x="39" y="117"/>
                  </a:lnTo>
                  <a:lnTo>
                    <a:pt x="40" y="120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2" y="125"/>
                  </a:lnTo>
                  <a:lnTo>
                    <a:pt x="44" y="127"/>
                  </a:lnTo>
                  <a:lnTo>
                    <a:pt x="45" y="128"/>
                  </a:lnTo>
                  <a:lnTo>
                    <a:pt x="45" y="130"/>
                  </a:lnTo>
                  <a:lnTo>
                    <a:pt x="47" y="132"/>
                  </a:lnTo>
                  <a:lnTo>
                    <a:pt x="48" y="135"/>
                  </a:lnTo>
                  <a:lnTo>
                    <a:pt x="50" y="136"/>
                  </a:lnTo>
                  <a:lnTo>
                    <a:pt x="51" y="138"/>
                  </a:lnTo>
                  <a:lnTo>
                    <a:pt x="53" y="140"/>
                  </a:lnTo>
                  <a:lnTo>
                    <a:pt x="54" y="141"/>
                  </a:lnTo>
                  <a:lnTo>
                    <a:pt x="55" y="141"/>
                  </a:lnTo>
                  <a:lnTo>
                    <a:pt x="57" y="143"/>
                  </a:lnTo>
                  <a:lnTo>
                    <a:pt x="58" y="144"/>
                  </a:lnTo>
                  <a:lnTo>
                    <a:pt x="61" y="145"/>
                  </a:lnTo>
                  <a:lnTo>
                    <a:pt x="63" y="146"/>
                  </a:lnTo>
                  <a:lnTo>
                    <a:pt x="64" y="147"/>
                  </a:lnTo>
                  <a:lnTo>
                    <a:pt x="65" y="147"/>
                  </a:lnTo>
                  <a:lnTo>
                    <a:pt x="67" y="148"/>
                  </a:lnTo>
                  <a:lnTo>
                    <a:pt x="68" y="150"/>
                  </a:lnTo>
                  <a:lnTo>
                    <a:pt x="69" y="150"/>
                  </a:lnTo>
                  <a:lnTo>
                    <a:pt x="72" y="151"/>
                  </a:lnTo>
                  <a:lnTo>
                    <a:pt x="73" y="151"/>
                  </a:lnTo>
                  <a:lnTo>
                    <a:pt x="74" y="151"/>
                  </a:lnTo>
                  <a:lnTo>
                    <a:pt x="77" y="151"/>
                  </a:lnTo>
                  <a:lnTo>
                    <a:pt x="78" y="152"/>
                  </a:lnTo>
                  <a:lnTo>
                    <a:pt x="79" y="152"/>
                  </a:lnTo>
                  <a:lnTo>
                    <a:pt x="82" y="152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89" y="152"/>
                  </a:lnTo>
                  <a:lnTo>
                    <a:pt x="90" y="152"/>
                  </a:lnTo>
                  <a:lnTo>
                    <a:pt x="92" y="151"/>
                  </a:lnTo>
                  <a:lnTo>
                    <a:pt x="95" y="151"/>
                  </a:lnTo>
                  <a:lnTo>
                    <a:pt x="96" y="151"/>
                  </a:lnTo>
                  <a:lnTo>
                    <a:pt x="97" y="151"/>
                  </a:lnTo>
                  <a:lnTo>
                    <a:pt x="99" y="150"/>
                  </a:lnTo>
                  <a:lnTo>
                    <a:pt x="100" y="150"/>
                  </a:lnTo>
                  <a:lnTo>
                    <a:pt x="101" y="148"/>
                  </a:lnTo>
                  <a:lnTo>
                    <a:pt x="103" y="147"/>
                  </a:lnTo>
                  <a:lnTo>
                    <a:pt x="104" y="147"/>
                  </a:lnTo>
                  <a:lnTo>
                    <a:pt x="105" y="146"/>
                  </a:lnTo>
                  <a:lnTo>
                    <a:pt x="108" y="145"/>
                  </a:lnTo>
                  <a:lnTo>
                    <a:pt x="110" y="144"/>
                  </a:lnTo>
                  <a:lnTo>
                    <a:pt x="112" y="143"/>
                  </a:lnTo>
                  <a:lnTo>
                    <a:pt x="113" y="141"/>
                  </a:lnTo>
                  <a:lnTo>
                    <a:pt x="115" y="140"/>
                  </a:lnTo>
                  <a:lnTo>
                    <a:pt x="117" y="138"/>
                  </a:lnTo>
                  <a:lnTo>
                    <a:pt x="118" y="137"/>
                  </a:lnTo>
                  <a:lnTo>
                    <a:pt x="119" y="136"/>
                  </a:lnTo>
                  <a:lnTo>
                    <a:pt x="120" y="135"/>
                  </a:lnTo>
                  <a:lnTo>
                    <a:pt x="121" y="132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5" y="128"/>
                  </a:lnTo>
                  <a:lnTo>
                    <a:pt x="126" y="125"/>
                  </a:lnTo>
                  <a:lnTo>
                    <a:pt x="127" y="124"/>
                  </a:lnTo>
                  <a:lnTo>
                    <a:pt x="127" y="123"/>
                  </a:lnTo>
                  <a:lnTo>
                    <a:pt x="128" y="120"/>
                  </a:lnTo>
                  <a:lnTo>
                    <a:pt x="129" y="117"/>
                  </a:lnTo>
                  <a:lnTo>
                    <a:pt x="129" y="115"/>
                  </a:lnTo>
                  <a:lnTo>
                    <a:pt x="130" y="114"/>
                  </a:lnTo>
                  <a:lnTo>
                    <a:pt x="130" y="111"/>
                  </a:lnTo>
                  <a:lnTo>
                    <a:pt x="131" y="110"/>
                  </a:lnTo>
                  <a:lnTo>
                    <a:pt x="131" y="108"/>
                  </a:lnTo>
                  <a:lnTo>
                    <a:pt x="131" y="105"/>
                  </a:lnTo>
                  <a:lnTo>
                    <a:pt x="132" y="101"/>
                  </a:lnTo>
                  <a:lnTo>
                    <a:pt x="132" y="99"/>
                  </a:lnTo>
                  <a:lnTo>
                    <a:pt x="132" y="97"/>
                  </a:lnTo>
                  <a:lnTo>
                    <a:pt x="132" y="94"/>
                  </a:lnTo>
                  <a:lnTo>
                    <a:pt x="132" y="90"/>
                  </a:lnTo>
                  <a:lnTo>
                    <a:pt x="132" y="89"/>
                  </a:lnTo>
                  <a:lnTo>
                    <a:pt x="132" y="87"/>
                  </a:lnTo>
                  <a:lnTo>
                    <a:pt x="132" y="83"/>
                  </a:lnTo>
                  <a:lnTo>
                    <a:pt x="132" y="81"/>
                  </a:lnTo>
                  <a:lnTo>
                    <a:pt x="132" y="79"/>
                  </a:lnTo>
                  <a:lnTo>
                    <a:pt x="131" y="76"/>
                  </a:lnTo>
                  <a:lnTo>
                    <a:pt x="131" y="73"/>
                  </a:lnTo>
                  <a:lnTo>
                    <a:pt x="131" y="72"/>
                  </a:lnTo>
                  <a:lnTo>
                    <a:pt x="130" y="69"/>
                  </a:lnTo>
                  <a:lnTo>
                    <a:pt x="130" y="66"/>
                  </a:lnTo>
                  <a:lnTo>
                    <a:pt x="129" y="65"/>
                  </a:lnTo>
                  <a:lnTo>
                    <a:pt x="129" y="64"/>
                  </a:lnTo>
                  <a:lnTo>
                    <a:pt x="128" y="61"/>
                  </a:lnTo>
                  <a:lnTo>
                    <a:pt x="127" y="59"/>
                  </a:lnTo>
                  <a:lnTo>
                    <a:pt x="127" y="57"/>
                  </a:lnTo>
                  <a:lnTo>
                    <a:pt x="126" y="56"/>
                  </a:lnTo>
                  <a:lnTo>
                    <a:pt x="125" y="53"/>
                  </a:lnTo>
                  <a:lnTo>
                    <a:pt x="124" y="51"/>
                  </a:lnTo>
                  <a:lnTo>
                    <a:pt x="122" y="50"/>
                  </a:lnTo>
                  <a:lnTo>
                    <a:pt x="122" y="49"/>
                  </a:lnTo>
                  <a:lnTo>
                    <a:pt x="120" y="47"/>
                  </a:lnTo>
                  <a:lnTo>
                    <a:pt x="119" y="46"/>
                  </a:lnTo>
                  <a:lnTo>
                    <a:pt x="119" y="45"/>
                  </a:lnTo>
                  <a:lnTo>
                    <a:pt x="117" y="43"/>
                  </a:lnTo>
                  <a:lnTo>
                    <a:pt x="116" y="42"/>
                  </a:lnTo>
                  <a:lnTo>
                    <a:pt x="114" y="40"/>
                  </a:lnTo>
                  <a:lnTo>
                    <a:pt x="112" y="39"/>
                  </a:lnTo>
                  <a:lnTo>
                    <a:pt x="111" y="37"/>
                  </a:lnTo>
                  <a:lnTo>
                    <a:pt x="110" y="37"/>
                  </a:lnTo>
                  <a:lnTo>
                    <a:pt x="108" y="35"/>
                  </a:lnTo>
                  <a:lnTo>
                    <a:pt x="106" y="35"/>
                  </a:lnTo>
                  <a:lnTo>
                    <a:pt x="105" y="34"/>
                  </a:lnTo>
                  <a:lnTo>
                    <a:pt x="103" y="33"/>
                  </a:lnTo>
                  <a:lnTo>
                    <a:pt x="101" y="33"/>
                  </a:lnTo>
                  <a:lnTo>
                    <a:pt x="100" y="32"/>
                  </a:lnTo>
                  <a:lnTo>
                    <a:pt x="99" y="32"/>
                  </a:lnTo>
                  <a:lnTo>
                    <a:pt x="97" y="31"/>
                  </a:lnTo>
                  <a:lnTo>
                    <a:pt x="96" y="31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87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4" y="31"/>
                  </a:lnTo>
                  <a:lnTo>
                    <a:pt x="72" y="31"/>
                  </a:lnTo>
                  <a:lnTo>
                    <a:pt x="71" y="31"/>
                  </a:lnTo>
                  <a:lnTo>
                    <a:pt x="69" y="32"/>
                  </a:lnTo>
                  <a:lnTo>
                    <a:pt x="68" y="32"/>
                  </a:lnTo>
                  <a:lnTo>
                    <a:pt x="67" y="33"/>
                  </a:lnTo>
                  <a:lnTo>
                    <a:pt x="65" y="34"/>
                  </a:lnTo>
                  <a:lnTo>
                    <a:pt x="63" y="34"/>
                  </a:lnTo>
                  <a:lnTo>
                    <a:pt x="62" y="35"/>
                  </a:lnTo>
                  <a:lnTo>
                    <a:pt x="61" y="36"/>
                  </a:lnTo>
                  <a:lnTo>
                    <a:pt x="58" y="37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4" y="40"/>
                  </a:lnTo>
                  <a:lnTo>
                    <a:pt x="53" y="42"/>
                  </a:lnTo>
                  <a:lnTo>
                    <a:pt x="51" y="43"/>
                  </a:lnTo>
                  <a:lnTo>
                    <a:pt x="49" y="45"/>
                  </a:lnTo>
                  <a:lnTo>
                    <a:pt x="48" y="47"/>
                  </a:lnTo>
                  <a:lnTo>
                    <a:pt x="47" y="49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4" y="53"/>
                  </a:lnTo>
                  <a:lnTo>
                    <a:pt x="42" y="56"/>
                  </a:lnTo>
                  <a:lnTo>
                    <a:pt x="41" y="58"/>
                  </a:lnTo>
                  <a:lnTo>
                    <a:pt x="41" y="59"/>
                  </a:lnTo>
                  <a:lnTo>
                    <a:pt x="40" y="61"/>
                  </a:lnTo>
                  <a:lnTo>
                    <a:pt x="39" y="64"/>
                  </a:lnTo>
                  <a:lnTo>
                    <a:pt x="39" y="65"/>
                  </a:lnTo>
                  <a:lnTo>
                    <a:pt x="38" y="67"/>
                  </a:lnTo>
                  <a:lnTo>
                    <a:pt x="38" y="69"/>
                  </a:lnTo>
                  <a:lnTo>
                    <a:pt x="37" y="72"/>
                  </a:lnTo>
                  <a:lnTo>
                    <a:pt x="37" y="73"/>
                  </a:lnTo>
                  <a:lnTo>
                    <a:pt x="37" y="77"/>
                  </a:lnTo>
                  <a:lnTo>
                    <a:pt x="36" y="80"/>
                  </a:lnTo>
                  <a:lnTo>
                    <a:pt x="36" y="81"/>
                  </a:lnTo>
                  <a:lnTo>
                    <a:pt x="36" y="83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6" y="91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24" name="Freeform 15"/>
            <p:cNvSpPr>
              <a:spLocks/>
            </p:cNvSpPr>
            <p:nvPr/>
          </p:nvSpPr>
          <p:spPr bwMode="auto">
            <a:xfrm>
              <a:off x="820" y="2841"/>
              <a:ext cx="46" cy="58"/>
            </a:xfrm>
            <a:custGeom>
              <a:avLst/>
              <a:gdLst>
                <a:gd name="T0" fmla="*/ 0 w 139"/>
                <a:gd name="T1" fmla="*/ 6 h 175"/>
                <a:gd name="T2" fmla="*/ 0 w 139"/>
                <a:gd name="T3" fmla="*/ 0 h 175"/>
                <a:gd name="T4" fmla="*/ 1 w 139"/>
                <a:gd name="T5" fmla="*/ 0 h 175"/>
                <a:gd name="T6" fmla="*/ 4 w 139"/>
                <a:gd name="T7" fmla="*/ 4 h 175"/>
                <a:gd name="T8" fmla="*/ 4 w 139"/>
                <a:gd name="T9" fmla="*/ 0 h 175"/>
                <a:gd name="T10" fmla="*/ 5 w 139"/>
                <a:gd name="T11" fmla="*/ 0 h 175"/>
                <a:gd name="T12" fmla="*/ 5 w 139"/>
                <a:gd name="T13" fmla="*/ 6 h 175"/>
                <a:gd name="T14" fmla="*/ 4 w 139"/>
                <a:gd name="T15" fmla="*/ 6 h 175"/>
                <a:gd name="T16" fmla="*/ 1 w 139"/>
                <a:gd name="T17" fmla="*/ 2 h 175"/>
                <a:gd name="T18" fmla="*/ 1 w 139"/>
                <a:gd name="T19" fmla="*/ 6 h 175"/>
                <a:gd name="T20" fmla="*/ 0 w 139"/>
                <a:gd name="T21" fmla="*/ 6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75"/>
                <a:gd name="T35" fmla="*/ 139 w 139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75">
                  <a:moveTo>
                    <a:pt x="0" y="175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105" y="113"/>
                  </a:lnTo>
                  <a:lnTo>
                    <a:pt x="105" y="0"/>
                  </a:lnTo>
                  <a:lnTo>
                    <a:pt x="139" y="0"/>
                  </a:lnTo>
                  <a:lnTo>
                    <a:pt x="139" y="175"/>
                  </a:lnTo>
                  <a:lnTo>
                    <a:pt x="103" y="175"/>
                  </a:lnTo>
                  <a:lnTo>
                    <a:pt x="34" y="64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25" name="Freeform 16"/>
            <p:cNvSpPr>
              <a:spLocks/>
            </p:cNvSpPr>
            <p:nvPr/>
          </p:nvSpPr>
          <p:spPr bwMode="auto">
            <a:xfrm>
              <a:off x="878" y="2841"/>
              <a:ext cx="44" cy="58"/>
            </a:xfrm>
            <a:custGeom>
              <a:avLst/>
              <a:gdLst>
                <a:gd name="T0" fmla="*/ 0 w 133"/>
                <a:gd name="T1" fmla="*/ 6 h 175"/>
                <a:gd name="T2" fmla="*/ 0 w 133"/>
                <a:gd name="T3" fmla="*/ 0 h 175"/>
                <a:gd name="T4" fmla="*/ 5 w 133"/>
                <a:gd name="T5" fmla="*/ 0 h 175"/>
                <a:gd name="T6" fmla="*/ 5 w 133"/>
                <a:gd name="T7" fmla="*/ 1 h 175"/>
                <a:gd name="T8" fmla="*/ 1 w 133"/>
                <a:gd name="T9" fmla="*/ 1 h 175"/>
                <a:gd name="T10" fmla="*/ 1 w 133"/>
                <a:gd name="T11" fmla="*/ 3 h 175"/>
                <a:gd name="T12" fmla="*/ 5 w 133"/>
                <a:gd name="T13" fmla="*/ 3 h 175"/>
                <a:gd name="T14" fmla="*/ 5 w 133"/>
                <a:gd name="T15" fmla="*/ 4 h 175"/>
                <a:gd name="T16" fmla="*/ 1 w 133"/>
                <a:gd name="T17" fmla="*/ 4 h 175"/>
                <a:gd name="T18" fmla="*/ 1 w 133"/>
                <a:gd name="T19" fmla="*/ 5 h 175"/>
                <a:gd name="T20" fmla="*/ 5 w 133"/>
                <a:gd name="T21" fmla="*/ 5 h 175"/>
                <a:gd name="T22" fmla="*/ 5 w 133"/>
                <a:gd name="T23" fmla="*/ 6 h 175"/>
                <a:gd name="T24" fmla="*/ 0 w 133"/>
                <a:gd name="T25" fmla="*/ 6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75"/>
                <a:gd name="T41" fmla="*/ 133 w 133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75">
                  <a:moveTo>
                    <a:pt x="0" y="175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130" y="30"/>
                  </a:lnTo>
                  <a:lnTo>
                    <a:pt x="35" y="30"/>
                  </a:lnTo>
                  <a:lnTo>
                    <a:pt x="35" y="69"/>
                  </a:lnTo>
                  <a:lnTo>
                    <a:pt x="124" y="69"/>
                  </a:lnTo>
                  <a:lnTo>
                    <a:pt x="124" y="98"/>
                  </a:lnTo>
                  <a:lnTo>
                    <a:pt x="35" y="98"/>
                  </a:lnTo>
                  <a:lnTo>
                    <a:pt x="35" y="145"/>
                  </a:lnTo>
                  <a:lnTo>
                    <a:pt x="133" y="145"/>
                  </a:lnTo>
                  <a:lnTo>
                    <a:pt x="133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26" name="Freeform 17"/>
            <p:cNvSpPr>
              <a:spLocks/>
            </p:cNvSpPr>
            <p:nvPr/>
          </p:nvSpPr>
          <p:spPr bwMode="auto">
            <a:xfrm>
              <a:off x="929" y="2840"/>
              <a:ext cx="48" cy="61"/>
            </a:xfrm>
            <a:custGeom>
              <a:avLst/>
              <a:gdLst>
                <a:gd name="T0" fmla="*/ 1 w 143"/>
                <a:gd name="T1" fmla="*/ 5 h 182"/>
                <a:gd name="T2" fmla="*/ 2 w 143"/>
                <a:gd name="T3" fmla="*/ 5 h 182"/>
                <a:gd name="T4" fmla="*/ 2 w 143"/>
                <a:gd name="T5" fmla="*/ 5 h 182"/>
                <a:gd name="T6" fmla="*/ 2 w 143"/>
                <a:gd name="T7" fmla="*/ 6 h 182"/>
                <a:gd name="T8" fmla="*/ 3 w 143"/>
                <a:gd name="T9" fmla="*/ 6 h 182"/>
                <a:gd name="T10" fmla="*/ 3 w 143"/>
                <a:gd name="T11" fmla="*/ 6 h 182"/>
                <a:gd name="T12" fmla="*/ 4 w 143"/>
                <a:gd name="T13" fmla="*/ 5 h 182"/>
                <a:gd name="T14" fmla="*/ 4 w 143"/>
                <a:gd name="T15" fmla="*/ 5 h 182"/>
                <a:gd name="T16" fmla="*/ 4 w 143"/>
                <a:gd name="T17" fmla="*/ 5 h 182"/>
                <a:gd name="T18" fmla="*/ 4 w 143"/>
                <a:gd name="T19" fmla="*/ 4 h 182"/>
                <a:gd name="T20" fmla="*/ 4 w 143"/>
                <a:gd name="T21" fmla="*/ 4 h 182"/>
                <a:gd name="T22" fmla="*/ 3 w 143"/>
                <a:gd name="T23" fmla="*/ 4 h 182"/>
                <a:gd name="T24" fmla="*/ 2 w 143"/>
                <a:gd name="T25" fmla="*/ 4 h 182"/>
                <a:gd name="T26" fmla="*/ 1 w 143"/>
                <a:gd name="T27" fmla="*/ 4 h 182"/>
                <a:gd name="T28" fmla="*/ 1 w 143"/>
                <a:gd name="T29" fmla="*/ 3 h 182"/>
                <a:gd name="T30" fmla="*/ 1 w 143"/>
                <a:gd name="T31" fmla="*/ 3 h 182"/>
                <a:gd name="T32" fmla="*/ 0 w 143"/>
                <a:gd name="T33" fmla="*/ 3 h 182"/>
                <a:gd name="T34" fmla="*/ 0 w 143"/>
                <a:gd name="T35" fmla="*/ 2 h 182"/>
                <a:gd name="T36" fmla="*/ 0 w 143"/>
                <a:gd name="T37" fmla="*/ 2 h 182"/>
                <a:gd name="T38" fmla="*/ 0 w 143"/>
                <a:gd name="T39" fmla="*/ 1 h 182"/>
                <a:gd name="T40" fmla="*/ 0 w 143"/>
                <a:gd name="T41" fmla="*/ 1 h 182"/>
                <a:gd name="T42" fmla="*/ 1 w 143"/>
                <a:gd name="T43" fmla="*/ 1 h 182"/>
                <a:gd name="T44" fmla="*/ 1 w 143"/>
                <a:gd name="T45" fmla="*/ 0 h 182"/>
                <a:gd name="T46" fmla="*/ 2 w 143"/>
                <a:gd name="T47" fmla="*/ 0 h 182"/>
                <a:gd name="T48" fmla="*/ 3 w 143"/>
                <a:gd name="T49" fmla="*/ 0 h 182"/>
                <a:gd name="T50" fmla="*/ 3 w 143"/>
                <a:gd name="T51" fmla="*/ 0 h 182"/>
                <a:gd name="T52" fmla="*/ 4 w 143"/>
                <a:gd name="T53" fmla="*/ 0 h 182"/>
                <a:gd name="T54" fmla="*/ 4 w 143"/>
                <a:gd name="T55" fmla="*/ 0 h 182"/>
                <a:gd name="T56" fmla="*/ 5 w 143"/>
                <a:gd name="T57" fmla="*/ 1 h 182"/>
                <a:gd name="T58" fmla="*/ 5 w 143"/>
                <a:gd name="T59" fmla="*/ 1 h 182"/>
                <a:gd name="T60" fmla="*/ 5 w 143"/>
                <a:gd name="T61" fmla="*/ 2 h 182"/>
                <a:gd name="T62" fmla="*/ 4 w 143"/>
                <a:gd name="T63" fmla="*/ 2 h 182"/>
                <a:gd name="T64" fmla="*/ 4 w 143"/>
                <a:gd name="T65" fmla="*/ 2 h 182"/>
                <a:gd name="T66" fmla="*/ 3 w 143"/>
                <a:gd name="T67" fmla="*/ 1 h 182"/>
                <a:gd name="T68" fmla="*/ 3 w 143"/>
                <a:gd name="T69" fmla="*/ 1 h 182"/>
                <a:gd name="T70" fmla="*/ 2 w 143"/>
                <a:gd name="T71" fmla="*/ 1 h 182"/>
                <a:gd name="T72" fmla="*/ 2 w 143"/>
                <a:gd name="T73" fmla="*/ 1 h 182"/>
                <a:gd name="T74" fmla="*/ 2 w 143"/>
                <a:gd name="T75" fmla="*/ 1 h 182"/>
                <a:gd name="T76" fmla="*/ 1 w 143"/>
                <a:gd name="T77" fmla="*/ 2 h 182"/>
                <a:gd name="T78" fmla="*/ 2 w 143"/>
                <a:gd name="T79" fmla="*/ 2 h 182"/>
                <a:gd name="T80" fmla="*/ 2 w 143"/>
                <a:gd name="T81" fmla="*/ 2 h 182"/>
                <a:gd name="T82" fmla="*/ 3 w 143"/>
                <a:gd name="T83" fmla="*/ 3 h 182"/>
                <a:gd name="T84" fmla="*/ 4 w 143"/>
                <a:gd name="T85" fmla="*/ 3 h 182"/>
                <a:gd name="T86" fmla="*/ 4 w 143"/>
                <a:gd name="T87" fmla="*/ 3 h 182"/>
                <a:gd name="T88" fmla="*/ 5 w 143"/>
                <a:gd name="T89" fmla="*/ 3 h 182"/>
                <a:gd name="T90" fmla="*/ 5 w 143"/>
                <a:gd name="T91" fmla="*/ 4 h 182"/>
                <a:gd name="T92" fmla="*/ 5 w 143"/>
                <a:gd name="T93" fmla="*/ 4 h 182"/>
                <a:gd name="T94" fmla="*/ 5 w 143"/>
                <a:gd name="T95" fmla="*/ 5 h 182"/>
                <a:gd name="T96" fmla="*/ 5 w 143"/>
                <a:gd name="T97" fmla="*/ 5 h 182"/>
                <a:gd name="T98" fmla="*/ 5 w 143"/>
                <a:gd name="T99" fmla="*/ 6 h 182"/>
                <a:gd name="T100" fmla="*/ 5 w 143"/>
                <a:gd name="T101" fmla="*/ 6 h 182"/>
                <a:gd name="T102" fmla="*/ 5 w 143"/>
                <a:gd name="T103" fmla="*/ 6 h 182"/>
                <a:gd name="T104" fmla="*/ 4 w 143"/>
                <a:gd name="T105" fmla="*/ 6 h 182"/>
                <a:gd name="T106" fmla="*/ 4 w 143"/>
                <a:gd name="T107" fmla="*/ 7 h 182"/>
                <a:gd name="T108" fmla="*/ 3 w 143"/>
                <a:gd name="T109" fmla="*/ 7 h 182"/>
                <a:gd name="T110" fmla="*/ 2 w 143"/>
                <a:gd name="T111" fmla="*/ 7 h 182"/>
                <a:gd name="T112" fmla="*/ 2 w 143"/>
                <a:gd name="T113" fmla="*/ 7 h 182"/>
                <a:gd name="T114" fmla="*/ 1 w 143"/>
                <a:gd name="T115" fmla="*/ 6 h 182"/>
                <a:gd name="T116" fmla="*/ 1 w 143"/>
                <a:gd name="T117" fmla="*/ 6 h 182"/>
                <a:gd name="T118" fmla="*/ 0 w 143"/>
                <a:gd name="T119" fmla="*/ 6 h 182"/>
                <a:gd name="T120" fmla="*/ 0 w 143"/>
                <a:gd name="T121" fmla="*/ 5 h 182"/>
                <a:gd name="T122" fmla="*/ 0 w 143"/>
                <a:gd name="T123" fmla="*/ 5 h 1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3"/>
                <a:gd name="T187" fmla="*/ 0 h 182"/>
                <a:gd name="T188" fmla="*/ 143 w 143"/>
                <a:gd name="T189" fmla="*/ 182 h 1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3" h="182">
                  <a:moveTo>
                    <a:pt x="0" y="122"/>
                  </a:moveTo>
                  <a:lnTo>
                    <a:pt x="34" y="119"/>
                  </a:lnTo>
                  <a:lnTo>
                    <a:pt x="34" y="121"/>
                  </a:lnTo>
                  <a:lnTo>
                    <a:pt x="35" y="123"/>
                  </a:lnTo>
                  <a:lnTo>
                    <a:pt x="35" y="125"/>
                  </a:lnTo>
                  <a:lnTo>
                    <a:pt x="36" y="126"/>
                  </a:lnTo>
                  <a:lnTo>
                    <a:pt x="36" y="128"/>
                  </a:lnTo>
                  <a:lnTo>
                    <a:pt x="37" y="130"/>
                  </a:lnTo>
                  <a:lnTo>
                    <a:pt x="38" y="134"/>
                  </a:lnTo>
                  <a:lnTo>
                    <a:pt x="39" y="135"/>
                  </a:lnTo>
                  <a:lnTo>
                    <a:pt x="40" y="137"/>
                  </a:lnTo>
                  <a:lnTo>
                    <a:pt x="41" y="138"/>
                  </a:lnTo>
                  <a:lnTo>
                    <a:pt x="42" y="139"/>
                  </a:lnTo>
                  <a:lnTo>
                    <a:pt x="43" y="140"/>
                  </a:lnTo>
                  <a:lnTo>
                    <a:pt x="44" y="141"/>
                  </a:lnTo>
                  <a:lnTo>
                    <a:pt x="45" y="143"/>
                  </a:lnTo>
                  <a:lnTo>
                    <a:pt x="47" y="144"/>
                  </a:lnTo>
                  <a:lnTo>
                    <a:pt x="48" y="144"/>
                  </a:lnTo>
                  <a:lnTo>
                    <a:pt x="49" y="145"/>
                  </a:lnTo>
                  <a:lnTo>
                    <a:pt x="50" y="146"/>
                  </a:lnTo>
                  <a:lnTo>
                    <a:pt x="52" y="147"/>
                  </a:lnTo>
                  <a:lnTo>
                    <a:pt x="53" y="147"/>
                  </a:lnTo>
                  <a:lnTo>
                    <a:pt x="54" y="148"/>
                  </a:lnTo>
                  <a:lnTo>
                    <a:pt x="56" y="150"/>
                  </a:lnTo>
                  <a:lnTo>
                    <a:pt x="57" y="150"/>
                  </a:lnTo>
                  <a:lnTo>
                    <a:pt x="59" y="151"/>
                  </a:lnTo>
                  <a:lnTo>
                    <a:pt x="60" y="151"/>
                  </a:lnTo>
                  <a:lnTo>
                    <a:pt x="63" y="151"/>
                  </a:lnTo>
                  <a:lnTo>
                    <a:pt x="65" y="152"/>
                  </a:lnTo>
                  <a:lnTo>
                    <a:pt x="66" y="152"/>
                  </a:lnTo>
                  <a:lnTo>
                    <a:pt x="68" y="152"/>
                  </a:lnTo>
                  <a:lnTo>
                    <a:pt x="72" y="152"/>
                  </a:lnTo>
                  <a:lnTo>
                    <a:pt x="74" y="152"/>
                  </a:lnTo>
                  <a:lnTo>
                    <a:pt x="76" y="152"/>
                  </a:lnTo>
                  <a:lnTo>
                    <a:pt x="79" y="152"/>
                  </a:lnTo>
                  <a:lnTo>
                    <a:pt x="80" y="152"/>
                  </a:lnTo>
                  <a:lnTo>
                    <a:pt x="81" y="151"/>
                  </a:lnTo>
                  <a:lnTo>
                    <a:pt x="82" y="151"/>
                  </a:lnTo>
                  <a:lnTo>
                    <a:pt x="84" y="151"/>
                  </a:lnTo>
                  <a:lnTo>
                    <a:pt x="85" y="151"/>
                  </a:lnTo>
                  <a:lnTo>
                    <a:pt x="87" y="150"/>
                  </a:lnTo>
                  <a:lnTo>
                    <a:pt x="88" y="150"/>
                  </a:lnTo>
                  <a:lnTo>
                    <a:pt x="90" y="148"/>
                  </a:lnTo>
                  <a:lnTo>
                    <a:pt x="91" y="148"/>
                  </a:lnTo>
                  <a:lnTo>
                    <a:pt x="92" y="147"/>
                  </a:lnTo>
                  <a:lnTo>
                    <a:pt x="96" y="146"/>
                  </a:lnTo>
                  <a:lnTo>
                    <a:pt x="97" y="145"/>
                  </a:lnTo>
                  <a:lnTo>
                    <a:pt x="98" y="144"/>
                  </a:lnTo>
                  <a:lnTo>
                    <a:pt x="100" y="143"/>
                  </a:lnTo>
                  <a:lnTo>
                    <a:pt x="101" y="142"/>
                  </a:lnTo>
                  <a:lnTo>
                    <a:pt x="101" y="141"/>
                  </a:lnTo>
                  <a:lnTo>
                    <a:pt x="102" y="140"/>
                  </a:lnTo>
                  <a:lnTo>
                    <a:pt x="103" y="139"/>
                  </a:lnTo>
                  <a:lnTo>
                    <a:pt x="103" y="138"/>
                  </a:lnTo>
                  <a:lnTo>
                    <a:pt x="104" y="137"/>
                  </a:lnTo>
                  <a:lnTo>
                    <a:pt x="104" y="136"/>
                  </a:lnTo>
                  <a:lnTo>
                    <a:pt x="105" y="135"/>
                  </a:lnTo>
                  <a:lnTo>
                    <a:pt x="105" y="134"/>
                  </a:lnTo>
                  <a:lnTo>
                    <a:pt x="105" y="132"/>
                  </a:lnTo>
                  <a:lnTo>
                    <a:pt x="106" y="131"/>
                  </a:lnTo>
                  <a:lnTo>
                    <a:pt x="106" y="130"/>
                  </a:lnTo>
                  <a:lnTo>
                    <a:pt x="106" y="129"/>
                  </a:lnTo>
                  <a:lnTo>
                    <a:pt x="106" y="128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6" y="124"/>
                  </a:lnTo>
                  <a:lnTo>
                    <a:pt x="105" y="122"/>
                  </a:lnTo>
                  <a:lnTo>
                    <a:pt x="105" y="121"/>
                  </a:lnTo>
                  <a:lnTo>
                    <a:pt x="104" y="120"/>
                  </a:lnTo>
                  <a:lnTo>
                    <a:pt x="103" y="119"/>
                  </a:lnTo>
                  <a:lnTo>
                    <a:pt x="103" y="117"/>
                  </a:lnTo>
                  <a:lnTo>
                    <a:pt x="102" y="116"/>
                  </a:lnTo>
                  <a:lnTo>
                    <a:pt x="101" y="115"/>
                  </a:lnTo>
                  <a:lnTo>
                    <a:pt x="99" y="114"/>
                  </a:lnTo>
                  <a:lnTo>
                    <a:pt x="98" y="113"/>
                  </a:lnTo>
                  <a:lnTo>
                    <a:pt x="96" y="112"/>
                  </a:lnTo>
                  <a:lnTo>
                    <a:pt x="95" y="111"/>
                  </a:lnTo>
                  <a:lnTo>
                    <a:pt x="92" y="111"/>
                  </a:lnTo>
                  <a:lnTo>
                    <a:pt x="91" y="110"/>
                  </a:lnTo>
                  <a:lnTo>
                    <a:pt x="90" y="110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0" y="107"/>
                  </a:lnTo>
                  <a:lnTo>
                    <a:pt x="79" y="107"/>
                  </a:lnTo>
                  <a:lnTo>
                    <a:pt x="76" y="106"/>
                  </a:lnTo>
                  <a:lnTo>
                    <a:pt x="75" y="106"/>
                  </a:lnTo>
                  <a:lnTo>
                    <a:pt x="74" y="106"/>
                  </a:lnTo>
                  <a:lnTo>
                    <a:pt x="72" y="105"/>
                  </a:lnTo>
                  <a:lnTo>
                    <a:pt x="61" y="103"/>
                  </a:lnTo>
                  <a:lnTo>
                    <a:pt x="58" y="101"/>
                  </a:lnTo>
                  <a:lnTo>
                    <a:pt x="55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7"/>
                  </a:lnTo>
                  <a:lnTo>
                    <a:pt x="43" y="96"/>
                  </a:lnTo>
                  <a:lnTo>
                    <a:pt x="40" y="95"/>
                  </a:lnTo>
                  <a:lnTo>
                    <a:pt x="39" y="95"/>
                  </a:lnTo>
                  <a:lnTo>
                    <a:pt x="38" y="94"/>
                  </a:lnTo>
                  <a:lnTo>
                    <a:pt x="35" y="93"/>
                  </a:lnTo>
                  <a:lnTo>
                    <a:pt x="33" y="92"/>
                  </a:lnTo>
                  <a:lnTo>
                    <a:pt x="31" y="91"/>
                  </a:lnTo>
                  <a:lnTo>
                    <a:pt x="28" y="90"/>
                  </a:lnTo>
                  <a:lnTo>
                    <a:pt x="27" y="89"/>
                  </a:lnTo>
                  <a:lnTo>
                    <a:pt x="25" y="88"/>
                  </a:lnTo>
                  <a:lnTo>
                    <a:pt x="23" y="87"/>
                  </a:lnTo>
                  <a:lnTo>
                    <a:pt x="22" y="84"/>
                  </a:lnTo>
                  <a:lnTo>
                    <a:pt x="21" y="84"/>
                  </a:lnTo>
                  <a:lnTo>
                    <a:pt x="20" y="83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6" y="78"/>
                  </a:lnTo>
                  <a:lnTo>
                    <a:pt x="15" y="77"/>
                  </a:lnTo>
                  <a:lnTo>
                    <a:pt x="13" y="75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1" y="71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7" y="62"/>
                  </a:lnTo>
                  <a:lnTo>
                    <a:pt x="7" y="61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6" y="56"/>
                  </a:lnTo>
                  <a:lnTo>
                    <a:pt x="6" y="55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4" y="13"/>
                  </a:lnTo>
                  <a:lnTo>
                    <a:pt x="25" y="12"/>
                  </a:lnTo>
                  <a:lnTo>
                    <a:pt x="28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92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99" y="3"/>
                  </a:lnTo>
                  <a:lnTo>
                    <a:pt x="102" y="4"/>
                  </a:lnTo>
                  <a:lnTo>
                    <a:pt x="103" y="5"/>
                  </a:lnTo>
                  <a:lnTo>
                    <a:pt x="105" y="5"/>
                  </a:lnTo>
                  <a:lnTo>
                    <a:pt x="107" y="8"/>
                  </a:lnTo>
                  <a:lnTo>
                    <a:pt x="110" y="8"/>
                  </a:lnTo>
                  <a:lnTo>
                    <a:pt x="111" y="9"/>
                  </a:lnTo>
                  <a:lnTo>
                    <a:pt x="113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8" y="13"/>
                  </a:lnTo>
                  <a:lnTo>
                    <a:pt x="120" y="15"/>
                  </a:lnTo>
                  <a:lnTo>
                    <a:pt x="121" y="17"/>
                  </a:lnTo>
                  <a:lnTo>
                    <a:pt x="123" y="19"/>
                  </a:lnTo>
                  <a:lnTo>
                    <a:pt x="126" y="20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9" y="25"/>
                  </a:lnTo>
                  <a:lnTo>
                    <a:pt x="130" y="28"/>
                  </a:lnTo>
                  <a:lnTo>
                    <a:pt x="131" y="29"/>
                  </a:lnTo>
                  <a:lnTo>
                    <a:pt x="131" y="30"/>
                  </a:lnTo>
                  <a:lnTo>
                    <a:pt x="133" y="32"/>
                  </a:lnTo>
                  <a:lnTo>
                    <a:pt x="133" y="33"/>
                  </a:lnTo>
                  <a:lnTo>
                    <a:pt x="133" y="34"/>
                  </a:lnTo>
                  <a:lnTo>
                    <a:pt x="134" y="37"/>
                  </a:lnTo>
                  <a:lnTo>
                    <a:pt x="135" y="39"/>
                  </a:lnTo>
                  <a:lnTo>
                    <a:pt x="135" y="40"/>
                  </a:lnTo>
                  <a:lnTo>
                    <a:pt x="136" y="43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7" y="48"/>
                  </a:lnTo>
                  <a:lnTo>
                    <a:pt x="137" y="50"/>
                  </a:lnTo>
                  <a:lnTo>
                    <a:pt x="137" y="51"/>
                  </a:lnTo>
                  <a:lnTo>
                    <a:pt x="137" y="55"/>
                  </a:lnTo>
                  <a:lnTo>
                    <a:pt x="102" y="56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9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99" y="45"/>
                  </a:lnTo>
                  <a:lnTo>
                    <a:pt x="99" y="44"/>
                  </a:lnTo>
                  <a:lnTo>
                    <a:pt x="98" y="43"/>
                  </a:lnTo>
                  <a:lnTo>
                    <a:pt x="97" y="42"/>
                  </a:lnTo>
                  <a:lnTo>
                    <a:pt x="96" y="40"/>
                  </a:lnTo>
                  <a:lnTo>
                    <a:pt x="95" y="39"/>
                  </a:lnTo>
                  <a:lnTo>
                    <a:pt x="95" y="37"/>
                  </a:lnTo>
                  <a:lnTo>
                    <a:pt x="92" y="36"/>
                  </a:lnTo>
                  <a:lnTo>
                    <a:pt x="91" y="35"/>
                  </a:lnTo>
                  <a:lnTo>
                    <a:pt x="90" y="34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6" y="32"/>
                  </a:lnTo>
                  <a:lnTo>
                    <a:pt x="84" y="32"/>
                  </a:lnTo>
                  <a:lnTo>
                    <a:pt x="83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76" y="30"/>
                  </a:lnTo>
                  <a:lnTo>
                    <a:pt x="75" y="30"/>
                  </a:lnTo>
                  <a:lnTo>
                    <a:pt x="73" y="30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66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0" y="31"/>
                  </a:lnTo>
                  <a:lnTo>
                    <a:pt x="59" y="31"/>
                  </a:lnTo>
                  <a:lnTo>
                    <a:pt x="56" y="31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52" y="33"/>
                  </a:lnTo>
                  <a:lnTo>
                    <a:pt x="51" y="33"/>
                  </a:lnTo>
                  <a:lnTo>
                    <a:pt x="50" y="34"/>
                  </a:lnTo>
                  <a:lnTo>
                    <a:pt x="48" y="35"/>
                  </a:lnTo>
                  <a:lnTo>
                    <a:pt x="45" y="36"/>
                  </a:lnTo>
                  <a:lnTo>
                    <a:pt x="44" y="37"/>
                  </a:lnTo>
                  <a:lnTo>
                    <a:pt x="43" y="39"/>
                  </a:lnTo>
                  <a:lnTo>
                    <a:pt x="42" y="40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1" y="43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0" y="49"/>
                  </a:lnTo>
                  <a:lnTo>
                    <a:pt x="40" y="50"/>
                  </a:lnTo>
                  <a:lnTo>
                    <a:pt x="41" y="51"/>
                  </a:lnTo>
                  <a:lnTo>
                    <a:pt x="41" y="53"/>
                  </a:lnTo>
                  <a:lnTo>
                    <a:pt x="42" y="55"/>
                  </a:lnTo>
                  <a:lnTo>
                    <a:pt x="43" y="56"/>
                  </a:lnTo>
                  <a:lnTo>
                    <a:pt x="44" y="57"/>
                  </a:lnTo>
                  <a:lnTo>
                    <a:pt x="45" y="58"/>
                  </a:lnTo>
                  <a:lnTo>
                    <a:pt x="47" y="59"/>
                  </a:lnTo>
                  <a:lnTo>
                    <a:pt x="48" y="60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55" y="63"/>
                  </a:lnTo>
                  <a:lnTo>
                    <a:pt x="57" y="64"/>
                  </a:lnTo>
                  <a:lnTo>
                    <a:pt x="59" y="64"/>
                  </a:lnTo>
                  <a:lnTo>
                    <a:pt x="61" y="65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9" y="67"/>
                  </a:lnTo>
                  <a:lnTo>
                    <a:pt x="72" y="68"/>
                  </a:lnTo>
                  <a:lnTo>
                    <a:pt x="74" y="69"/>
                  </a:lnTo>
                  <a:lnTo>
                    <a:pt x="77" y="69"/>
                  </a:lnTo>
                  <a:lnTo>
                    <a:pt x="81" y="71"/>
                  </a:lnTo>
                  <a:lnTo>
                    <a:pt x="84" y="72"/>
                  </a:lnTo>
                  <a:lnTo>
                    <a:pt x="90" y="73"/>
                  </a:lnTo>
                  <a:lnTo>
                    <a:pt x="92" y="74"/>
                  </a:lnTo>
                  <a:lnTo>
                    <a:pt x="96" y="75"/>
                  </a:lnTo>
                  <a:lnTo>
                    <a:pt x="98" y="75"/>
                  </a:lnTo>
                  <a:lnTo>
                    <a:pt x="101" y="76"/>
                  </a:lnTo>
                  <a:lnTo>
                    <a:pt x="105" y="78"/>
                  </a:lnTo>
                  <a:lnTo>
                    <a:pt x="107" y="78"/>
                  </a:lnTo>
                  <a:lnTo>
                    <a:pt x="110" y="79"/>
                  </a:lnTo>
                  <a:lnTo>
                    <a:pt x="111" y="80"/>
                  </a:lnTo>
                  <a:lnTo>
                    <a:pt x="113" y="81"/>
                  </a:lnTo>
                  <a:lnTo>
                    <a:pt x="115" y="81"/>
                  </a:lnTo>
                  <a:lnTo>
                    <a:pt x="116" y="82"/>
                  </a:lnTo>
                  <a:lnTo>
                    <a:pt x="119" y="84"/>
                  </a:lnTo>
                  <a:lnTo>
                    <a:pt x="120" y="84"/>
                  </a:lnTo>
                  <a:lnTo>
                    <a:pt x="122" y="85"/>
                  </a:lnTo>
                  <a:lnTo>
                    <a:pt x="124" y="88"/>
                  </a:lnTo>
                  <a:lnTo>
                    <a:pt x="126" y="89"/>
                  </a:lnTo>
                  <a:lnTo>
                    <a:pt x="128" y="90"/>
                  </a:lnTo>
                  <a:lnTo>
                    <a:pt x="129" y="91"/>
                  </a:lnTo>
                  <a:lnTo>
                    <a:pt x="130" y="92"/>
                  </a:lnTo>
                  <a:lnTo>
                    <a:pt x="131" y="93"/>
                  </a:lnTo>
                  <a:lnTo>
                    <a:pt x="132" y="95"/>
                  </a:lnTo>
                  <a:lnTo>
                    <a:pt x="134" y="97"/>
                  </a:lnTo>
                  <a:lnTo>
                    <a:pt x="135" y="98"/>
                  </a:lnTo>
                  <a:lnTo>
                    <a:pt x="135" y="100"/>
                  </a:lnTo>
                  <a:lnTo>
                    <a:pt x="136" y="101"/>
                  </a:lnTo>
                  <a:lnTo>
                    <a:pt x="137" y="103"/>
                  </a:lnTo>
                  <a:lnTo>
                    <a:pt x="138" y="105"/>
                  </a:lnTo>
                  <a:lnTo>
                    <a:pt x="138" y="106"/>
                  </a:lnTo>
                  <a:lnTo>
                    <a:pt x="139" y="109"/>
                  </a:lnTo>
                  <a:lnTo>
                    <a:pt x="140" y="111"/>
                  </a:lnTo>
                  <a:lnTo>
                    <a:pt x="140" y="112"/>
                  </a:lnTo>
                  <a:lnTo>
                    <a:pt x="142" y="114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3" y="120"/>
                  </a:lnTo>
                  <a:lnTo>
                    <a:pt x="143" y="122"/>
                  </a:lnTo>
                  <a:lnTo>
                    <a:pt x="143" y="124"/>
                  </a:lnTo>
                  <a:lnTo>
                    <a:pt x="143" y="128"/>
                  </a:lnTo>
                  <a:lnTo>
                    <a:pt x="143" y="129"/>
                  </a:lnTo>
                  <a:lnTo>
                    <a:pt x="143" y="131"/>
                  </a:lnTo>
                  <a:lnTo>
                    <a:pt x="143" y="134"/>
                  </a:lnTo>
                  <a:lnTo>
                    <a:pt x="143" y="135"/>
                  </a:lnTo>
                  <a:lnTo>
                    <a:pt x="142" y="137"/>
                  </a:lnTo>
                  <a:lnTo>
                    <a:pt x="142" y="139"/>
                  </a:lnTo>
                  <a:lnTo>
                    <a:pt x="140" y="141"/>
                  </a:lnTo>
                  <a:lnTo>
                    <a:pt x="140" y="142"/>
                  </a:lnTo>
                  <a:lnTo>
                    <a:pt x="140" y="144"/>
                  </a:lnTo>
                  <a:lnTo>
                    <a:pt x="139" y="145"/>
                  </a:lnTo>
                  <a:lnTo>
                    <a:pt x="138" y="147"/>
                  </a:lnTo>
                  <a:lnTo>
                    <a:pt x="138" y="150"/>
                  </a:lnTo>
                  <a:lnTo>
                    <a:pt x="137" y="151"/>
                  </a:lnTo>
                  <a:lnTo>
                    <a:pt x="136" y="153"/>
                  </a:lnTo>
                  <a:lnTo>
                    <a:pt x="135" y="154"/>
                  </a:lnTo>
                  <a:lnTo>
                    <a:pt x="134" y="156"/>
                  </a:lnTo>
                  <a:lnTo>
                    <a:pt x="134" y="157"/>
                  </a:lnTo>
                  <a:lnTo>
                    <a:pt x="133" y="157"/>
                  </a:lnTo>
                  <a:lnTo>
                    <a:pt x="132" y="159"/>
                  </a:lnTo>
                  <a:lnTo>
                    <a:pt x="131" y="160"/>
                  </a:lnTo>
                  <a:lnTo>
                    <a:pt x="130" y="162"/>
                  </a:lnTo>
                  <a:lnTo>
                    <a:pt x="129" y="163"/>
                  </a:lnTo>
                  <a:lnTo>
                    <a:pt x="128" y="164"/>
                  </a:lnTo>
                  <a:lnTo>
                    <a:pt x="127" y="164"/>
                  </a:lnTo>
                  <a:lnTo>
                    <a:pt x="126" y="166"/>
                  </a:lnTo>
                  <a:lnTo>
                    <a:pt x="124" y="168"/>
                  </a:lnTo>
                  <a:lnTo>
                    <a:pt x="122" y="169"/>
                  </a:lnTo>
                  <a:lnTo>
                    <a:pt x="121" y="170"/>
                  </a:lnTo>
                  <a:lnTo>
                    <a:pt x="120" y="170"/>
                  </a:lnTo>
                  <a:lnTo>
                    <a:pt x="119" y="171"/>
                  </a:lnTo>
                  <a:lnTo>
                    <a:pt x="118" y="172"/>
                  </a:lnTo>
                  <a:lnTo>
                    <a:pt x="116" y="173"/>
                  </a:lnTo>
                  <a:lnTo>
                    <a:pt x="114" y="173"/>
                  </a:lnTo>
                  <a:lnTo>
                    <a:pt x="113" y="174"/>
                  </a:lnTo>
                  <a:lnTo>
                    <a:pt x="112" y="175"/>
                  </a:lnTo>
                  <a:lnTo>
                    <a:pt x="111" y="175"/>
                  </a:lnTo>
                  <a:lnTo>
                    <a:pt x="106" y="176"/>
                  </a:lnTo>
                  <a:lnTo>
                    <a:pt x="104" y="177"/>
                  </a:lnTo>
                  <a:lnTo>
                    <a:pt x="102" y="178"/>
                  </a:lnTo>
                  <a:lnTo>
                    <a:pt x="100" y="178"/>
                  </a:lnTo>
                  <a:lnTo>
                    <a:pt x="99" y="178"/>
                  </a:lnTo>
                  <a:lnTo>
                    <a:pt x="98" y="179"/>
                  </a:lnTo>
                  <a:lnTo>
                    <a:pt x="96" y="179"/>
                  </a:lnTo>
                  <a:lnTo>
                    <a:pt x="94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3" y="182"/>
                  </a:lnTo>
                  <a:lnTo>
                    <a:pt x="81" y="182"/>
                  </a:lnTo>
                  <a:lnTo>
                    <a:pt x="77" y="182"/>
                  </a:lnTo>
                  <a:lnTo>
                    <a:pt x="72" y="182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8" y="182"/>
                  </a:lnTo>
                  <a:lnTo>
                    <a:pt x="64" y="182"/>
                  </a:lnTo>
                  <a:lnTo>
                    <a:pt x="63" y="182"/>
                  </a:lnTo>
                  <a:lnTo>
                    <a:pt x="60" y="180"/>
                  </a:lnTo>
                  <a:lnTo>
                    <a:pt x="56" y="180"/>
                  </a:lnTo>
                  <a:lnTo>
                    <a:pt x="55" y="180"/>
                  </a:lnTo>
                  <a:lnTo>
                    <a:pt x="53" y="180"/>
                  </a:lnTo>
                  <a:lnTo>
                    <a:pt x="50" y="179"/>
                  </a:lnTo>
                  <a:lnTo>
                    <a:pt x="48" y="179"/>
                  </a:lnTo>
                  <a:lnTo>
                    <a:pt x="45" y="178"/>
                  </a:lnTo>
                  <a:lnTo>
                    <a:pt x="42" y="177"/>
                  </a:lnTo>
                  <a:lnTo>
                    <a:pt x="41" y="177"/>
                  </a:lnTo>
                  <a:lnTo>
                    <a:pt x="39" y="176"/>
                  </a:lnTo>
                  <a:lnTo>
                    <a:pt x="37" y="175"/>
                  </a:lnTo>
                  <a:lnTo>
                    <a:pt x="34" y="174"/>
                  </a:lnTo>
                  <a:lnTo>
                    <a:pt x="33" y="174"/>
                  </a:lnTo>
                  <a:lnTo>
                    <a:pt x="31" y="173"/>
                  </a:lnTo>
                  <a:lnTo>
                    <a:pt x="28" y="172"/>
                  </a:lnTo>
                  <a:lnTo>
                    <a:pt x="27" y="171"/>
                  </a:lnTo>
                  <a:lnTo>
                    <a:pt x="25" y="170"/>
                  </a:lnTo>
                  <a:lnTo>
                    <a:pt x="23" y="168"/>
                  </a:lnTo>
                  <a:lnTo>
                    <a:pt x="22" y="168"/>
                  </a:lnTo>
                  <a:lnTo>
                    <a:pt x="21" y="167"/>
                  </a:lnTo>
                  <a:lnTo>
                    <a:pt x="20" y="166"/>
                  </a:lnTo>
                  <a:lnTo>
                    <a:pt x="19" y="164"/>
                  </a:lnTo>
                  <a:lnTo>
                    <a:pt x="17" y="162"/>
                  </a:lnTo>
                  <a:lnTo>
                    <a:pt x="16" y="161"/>
                  </a:lnTo>
                  <a:lnTo>
                    <a:pt x="15" y="160"/>
                  </a:lnTo>
                  <a:lnTo>
                    <a:pt x="13" y="159"/>
                  </a:lnTo>
                  <a:lnTo>
                    <a:pt x="12" y="158"/>
                  </a:lnTo>
                  <a:lnTo>
                    <a:pt x="11" y="155"/>
                  </a:lnTo>
                  <a:lnTo>
                    <a:pt x="10" y="154"/>
                  </a:lnTo>
                  <a:lnTo>
                    <a:pt x="9" y="153"/>
                  </a:lnTo>
                  <a:lnTo>
                    <a:pt x="8" y="151"/>
                  </a:lnTo>
                  <a:lnTo>
                    <a:pt x="7" y="147"/>
                  </a:lnTo>
                  <a:lnTo>
                    <a:pt x="6" y="146"/>
                  </a:lnTo>
                  <a:lnTo>
                    <a:pt x="5" y="144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3" y="139"/>
                  </a:lnTo>
                  <a:lnTo>
                    <a:pt x="2" y="136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1" y="129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27" name="Freeform 18"/>
            <p:cNvSpPr>
              <a:spLocks/>
            </p:cNvSpPr>
            <p:nvPr/>
          </p:nvSpPr>
          <p:spPr bwMode="auto">
            <a:xfrm>
              <a:off x="297" y="2933"/>
              <a:ext cx="47" cy="61"/>
            </a:xfrm>
            <a:custGeom>
              <a:avLst/>
              <a:gdLst>
                <a:gd name="T0" fmla="*/ 1 w 143"/>
                <a:gd name="T1" fmla="*/ 5 h 181"/>
                <a:gd name="T2" fmla="*/ 2 w 143"/>
                <a:gd name="T3" fmla="*/ 5 h 181"/>
                <a:gd name="T4" fmla="*/ 2 w 143"/>
                <a:gd name="T5" fmla="*/ 6 h 181"/>
                <a:gd name="T6" fmla="*/ 2 w 143"/>
                <a:gd name="T7" fmla="*/ 6 h 181"/>
                <a:gd name="T8" fmla="*/ 3 w 143"/>
                <a:gd name="T9" fmla="*/ 6 h 181"/>
                <a:gd name="T10" fmla="*/ 3 w 143"/>
                <a:gd name="T11" fmla="*/ 6 h 181"/>
                <a:gd name="T12" fmla="*/ 4 w 143"/>
                <a:gd name="T13" fmla="*/ 5 h 181"/>
                <a:gd name="T14" fmla="*/ 4 w 143"/>
                <a:gd name="T15" fmla="*/ 5 h 181"/>
                <a:gd name="T16" fmla="*/ 4 w 143"/>
                <a:gd name="T17" fmla="*/ 5 h 181"/>
                <a:gd name="T18" fmla="*/ 4 w 143"/>
                <a:gd name="T19" fmla="*/ 4 h 181"/>
                <a:gd name="T20" fmla="*/ 4 w 143"/>
                <a:gd name="T21" fmla="*/ 4 h 181"/>
                <a:gd name="T22" fmla="*/ 3 w 143"/>
                <a:gd name="T23" fmla="*/ 4 h 181"/>
                <a:gd name="T24" fmla="*/ 2 w 143"/>
                <a:gd name="T25" fmla="*/ 4 h 181"/>
                <a:gd name="T26" fmla="*/ 1 w 143"/>
                <a:gd name="T27" fmla="*/ 4 h 181"/>
                <a:gd name="T28" fmla="*/ 1 w 143"/>
                <a:gd name="T29" fmla="*/ 3 h 181"/>
                <a:gd name="T30" fmla="*/ 1 w 143"/>
                <a:gd name="T31" fmla="*/ 3 h 181"/>
                <a:gd name="T32" fmla="*/ 0 w 143"/>
                <a:gd name="T33" fmla="*/ 3 h 181"/>
                <a:gd name="T34" fmla="*/ 0 w 143"/>
                <a:gd name="T35" fmla="*/ 2 h 181"/>
                <a:gd name="T36" fmla="*/ 0 w 143"/>
                <a:gd name="T37" fmla="*/ 2 h 181"/>
                <a:gd name="T38" fmla="*/ 0 w 143"/>
                <a:gd name="T39" fmla="*/ 1 h 181"/>
                <a:gd name="T40" fmla="*/ 1 w 143"/>
                <a:gd name="T41" fmla="*/ 1 h 181"/>
                <a:gd name="T42" fmla="*/ 1 w 143"/>
                <a:gd name="T43" fmla="*/ 1 h 181"/>
                <a:gd name="T44" fmla="*/ 1 w 143"/>
                <a:gd name="T45" fmla="*/ 0 h 181"/>
                <a:gd name="T46" fmla="*/ 2 w 143"/>
                <a:gd name="T47" fmla="*/ 0 h 181"/>
                <a:gd name="T48" fmla="*/ 2 w 143"/>
                <a:gd name="T49" fmla="*/ 0 h 181"/>
                <a:gd name="T50" fmla="*/ 3 w 143"/>
                <a:gd name="T51" fmla="*/ 0 h 181"/>
                <a:gd name="T52" fmla="*/ 4 w 143"/>
                <a:gd name="T53" fmla="*/ 0 h 181"/>
                <a:gd name="T54" fmla="*/ 4 w 143"/>
                <a:gd name="T55" fmla="*/ 0 h 181"/>
                <a:gd name="T56" fmla="*/ 5 w 143"/>
                <a:gd name="T57" fmla="*/ 1 h 181"/>
                <a:gd name="T58" fmla="*/ 5 w 143"/>
                <a:gd name="T59" fmla="*/ 1 h 181"/>
                <a:gd name="T60" fmla="*/ 5 w 143"/>
                <a:gd name="T61" fmla="*/ 2 h 181"/>
                <a:gd name="T62" fmla="*/ 4 w 143"/>
                <a:gd name="T63" fmla="*/ 2 h 181"/>
                <a:gd name="T64" fmla="*/ 4 w 143"/>
                <a:gd name="T65" fmla="*/ 2 h 181"/>
                <a:gd name="T66" fmla="*/ 3 w 143"/>
                <a:gd name="T67" fmla="*/ 1 h 181"/>
                <a:gd name="T68" fmla="*/ 3 w 143"/>
                <a:gd name="T69" fmla="*/ 1 h 181"/>
                <a:gd name="T70" fmla="*/ 2 w 143"/>
                <a:gd name="T71" fmla="*/ 1 h 181"/>
                <a:gd name="T72" fmla="*/ 2 w 143"/>
                <a:gd name="T73" fmla="*/ 1 h 181"/>
                <a:gd name="T74" fmla="*/ 2 w 143"/>
                <a:gd name="T75" fmla="*/ 1 h 181"/>
                <a:gd name="T76" fmla="*/ 1 w 143"/>
                <a:gd name="T77" fmla="*/ 2 h 181"/>
                <a:gd name="T78" fmla="*/ 2 w 143"/>
                <a:gd name="T79" fmla="*/ 2 h 181"/>
                <a:gd name="T80" fmla="*/ 2 w 143"/>
                <a:gd name="T81" fmla="*/ 2 h 181"/>
                <a:gd name="T82" fmla="*/ 3 w 143"/>
                <a:gd name="T83" fmla="*/ 3 h 181"/>
                <a:gd name="T84" fmla="*/ 4 w 143"/>
                <a:gd name="T85" fmla="*/ 3 h 181"/>
                <a:gd name="T86" fmla="*/ 4 w 143"/>
                <a:gd name="T87" fmla="*/ 3 h 181"/>
                <a:gd name="T88" fmla="*/ 4 w 143"/>
                <a:gd name="T89" fmla="*/ 3 h 181"/>
                <a:gd name="T90" fmla="*/ 5 w 143"/>
                <a:gd name="T91" fmla="*/ 4 h 181"/>
                <a:gd name="T92" fmla="*/ 5 w 143"/>
                <a:gd name="T93" fmla="*/ 4 h 181"/>
                <a:gd name="T94" fmla="*/ 5 w 143"/>
                <a:gd name="T95" fmla="*/ 5 h 181"/>
                <a:gd name="T96" fmla="*/ 5 w 143"/>
                <a:gd name="T97" fmla="*/ 5 h 181"/>
                <a:gd name="T98" fmla="*/ 5 w 143"/>
                <a:gd name="T99" fmla="*/ 6 h 181"/>
                <a:gd name="T100" fmla="*/ 5 w 143"/>
                <a:gd name="T101" fmla="*/ 6 h 181"/>
                <a:gd name="T102" fmla="*/ 4 w 143"/>
                <a:gd name="T103" fmla="*/ 6 h 181"/>
                <a:gd name="T104" fmla="*/ 4 w 143"/>
                <a:gd name="T105" fmla="*/ 7 h 181"/>
                <a:gd name="T106" fmla="*/ 4 w 143"/>
                <a:gd name="T107" fmla="*/ 7 h 181"/>
                <a:gd name="T108" fmla="*/ 3 w 143"/>
                <a:gd name="T109" fmla="*/ 7 h 181"/>
                <a:gd name="T110" fmla="*/ 2 w 143"/>
                <a:gd name="T111" fmla="*/ 7 h 181"/>
                <a:gd name="T112" fmla="*/ 2 w 143"/>
                <a:gd name="T113" fmla="*/ 7 h 181"/>
                <a:gd name="T114" fmla="*/ 1 w 143"/>
                <a:gd name="T115" fmla="*/ 7 h 181"/>
                <a:gd name="T116" fmla="*/ 1 w 143"/>
                <a:gd name="T117" fmla="*/ 6 h 181"/>
                <a:gd name="T118" fmla="*/ 0 w 143"/>
                <a:gd name="T119" fmla="*/ 6 h 181"/>
                <a:gd name="T120" fmla="*/ 0 w 143"/>
                <a:gd name="T121" fmla="*/ 6 h 181"/>
                <a:gd name="T122" fmla="*/ 0 w 143"/>
                <a:gd name="T123" fmla="*/ 5 h 1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3"/>
                <a:gd name="T187" fmla="*/ 0 h 181"/>
                <a:gd name="T188" fmla="*/ 143 w 143"/>
                <a:gd name="T189" fmla="*/ 181 h 1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3" h="181">
                  <a:moveTo>
                    <a:pt x="0" y="121"/>
                  </a:moveTo>
                  <a:lnTo>
                    <a:pt x="34" y="118"/>
                  </a:lnTo>
                  <a:lnTo>
                    <a:pt x="34" y="120"/>
                  </a:lnTo>
                  <a:lnTo>
                    <a:pt x="35" y="122"/>
                  </a:lnTo>
                  <a:lnTo>
                    <a:pt x="35" y="125"/>
                  </a:lnTo>
                  <a:lnTo>
                    <a:pt x="36" y="126"/>
                  </a:lnTo>
                  <a:lnTo>
                    <a:pt x="36" y="128"/>
                  </a:lnTo>
                  <a:lnTo>
                    <a:pt x="37" y="130"/>
                  </a:lnTo>
                  <a:lnTo>
                    <a:pt x="38" y="133"/>
                  </a:lnTo>
                  <a:lnTo>
                    <a:pt x="39" y="134"/>
                  </a:lnTo>
                  <a:lnTo>
                    <a:pt x="40" y="136"/>
                  </a:lnTo>
                  <a:lnTo>
                    <a:pt x="41" y="137"/>
                  </a:lnTo>
                  <a:lnTo>
                    <a:pt x="42" y="138"/>
                  </a:lnTo>
                  <a:lnTo>
                    <a:pt x="44" y="139"/>
                  </a:lnTo>
                  <a:lnTo>
                    <a:pt x="45" y="141"/>
                  </a:lnTo>
                  <a:lnTo>
                    <a:pt x="46" y="143"/>
                  </a:lnTo>
                  <a:lnTo>
                    <a:pt x="47" y="144"/>
                  </a:lnTo>
                  <a:lnTo>
                    <a:pt x="48" y="144"/>
                  </a:lnTo>
                  <a:lnTo>
                    <a:pt x="49" y="145"/>
                  </a:lnTo>
                  <a:lnTo>
                    <a:pt x="50" y="146"/>
                  </a:lnTo>
                  <a:lnTo>
                    <a:pt x="52" y="147"/>
                  </a:lnTo>
                  <a:lnTo>
                    <a:pt x="53" y="147"/>
                  </a:lnTo>
                  <a:lnTo>
                    <a:pt x="54" y="148"/>
                  </a:lnTo>
                  <a:lnTo>
                    <a:pt x="56" y="149"/>
                  </a:lnTo>
                  <a:lnTo>
                    <a:pt x="57" y="149"/>
                  </a:lnTo>
                  <a:lnTo>
                    <a:pt x="60" y="150"/>
                  </a:lnTo>
                  <a:lnTo>
                    <a:pt x="61" y="150"/>
                  </a:lnTo>
                  <a:lnTo>
                    <a:pt x="63" y="150"/>
                  </a:lnTo>
                  <a:lnTo>
                    <a:pt x="65" y="151"/>
                  </a:lnTo>
                  <a:lnTo>
                    <a:pt x="66" y="151"/>
                  </a:lnTo>
                  <a:lnTo>
                    <a:pt x="68" y="151"/>
                  </a:lnTo>
                  <a:lnTo>
                    <a:pt x="72" y="151"/>
                  </a:lnTo>
                  <a:lnTo>
                    <a:pt x="75" y="151"/>
                  </a:lnTo>
                  <a:lnTo>
                    <a:pt x="77" y="151"/>
                  </a:lnTo>
                  <a:lnTo>
                    <a:pt x="79" y="151"/>
                  </a:lnTo>
                  <a:lnTo>
                    <a:pt x="80" y="151"/>
                  </a:lnTo>
                  <a:lnTo>
                    <a:pt x="81" y="150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5" y="150"/>
                  </a:lnTo>
                  <a:lnTo>
                    <a:pt x="87" y="149"/>
                  </a:lnTo>
                  <a:lnTo>
                    <a:pt x="88" y="149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3" y="147"/>
                  </a:lnTo>
                  <a:lnTo>
                    <a:pt x="96" y="146"/>
                  </a:lnTo>
                  <a:lnTo>
                    <a:pt x="97" y="145"/>
                  </a:lnTo>
                  <a:lnTo>
                    <a:pt x="98" y="144"/>
                  </a:lnTo>
                  <a:lnTo>
                    <a:pt x="100" y="143"/>
                  </a:lnTo>
                  <a:lnTo>
                    <a:pt x="101" y="142"/>
                  </a:lnTo>
                  <a:lnTo>
                    <a:pt x="101" y="141"/>
                  </a:lnTo>
                  <a:lnTo>
                    <a:pt x="102" y="139"/>
                  </a:lnTo>
                  <a:lnTo>
                    <a:pt x="103" y="138"/>
                  </a:lnTo>
                  <a:lnTo>
                    <a:pt x="103" y="137"/>
                  </a:lnTo>
                  <a:lnTo>
                    <a:pt x="104" y="136"/>
                  </a:lnTo>
                  <a:lnTo>
                    <a:pt x="104" y="135"/>
                  </a:lnTo>
                  <a:lnTo>
                    <a:pt x="105" y="134"/>
                  </a:lnTo>
                  <a:lnTo>
                    <a:pt x="105" y="133"/>
                  </a:lnTo>
                  <a:lnTo>
                    <a:pt x="105" y="132"/>
                  </a:lnTo>
                  <a:lnTo>
                    <a:pt x="107" y="131"/>
                  </a:lnTo>
                  <a:lnTo>
                    <a:pt x="107" y="130"/>
                  </a:lnTo>
                  <a:lnTo>
                    <a:pt x="107" y="129"/>
                  </a:lnTo>
                  <a:lnTo>
                    <a:pt x="107" y="128"/>
                  </a:lnTo>
                  <a:lnTo>
                    <a:pt x="107" y="126"/>
                  </a:lnTo>
                  <a:lnTo>
                    <a:pt x="107" y="125"/>
                  </a:lnTo>
                  <a:lnTo>
                    <a:pt x="107" y="123"/>
                  </a:lnTo>
                  <a:lnTo>
                    <a:pt x="105" y="121"/>
                  </a:lnTo>
                  <a:lnTo>
                    <a:pt x="105" y="120"/>
                  </a:lnTo>
                  <a:lnTo>
                    <a:pt x="104" y="119"/>
                  </a:lnTo>
                  <a:lnTo>
                    <a:pt x="103" y="118"/>
                  </a:lnTo>
                  <a:lnTo>
                    <a:pt x="103" y="117"/>
                  </a:lnTo>
                  <a:lnTo>
                    <a:pt x="102" y="116"/>
                  </a:lnTo>
                  <a:lnTo>
                    <a:pt x="101" y="115"/>
                  </a:lnTo>
                  <a:lnTo>
                    <a:pt x="99" y="114"/>
                  </a:lnTo>
                  <a:lnTo>
                    <a:pt x="98" y="113"/>
                  </a:lnTo>
                  <a:lnTo>
                    <a:pt x="96" y="112"/>
                  </a:lnTo>
                  <a:lnTo>
                    <a:pt x="95" y="111"/>
                  </a:lnTo>
                  <a:lnTo>
                    <a:pt x="93" y="111"/>
                  </a:lnTo>
                  <a:lnTo>
                    <a:pt x="92" y="110"/>
                  </a:lnTo>
                  <a:lnTo>
                    <a:pt x="91" y="110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0" y="106"/>
                  </a:lnTo>
                  <a:lnTo>
                    <a:pt x="79" y="106"/>
                  </a:lnTo>
                  <a:lnTo>
                    <a:pt x="77" y="105"/>
                  </a:lnTo>
                  <a:lnTo>
                    <a:pt x="76" y="105"/>
                  </a:lnTo>
                  <a:lnTo>
                    <a:pt x="75" y="105"/>
                  </a:lnTo>
                  <a:lnTo>
                    <a:pt x="72" y="104"/>
                  </a:lnTo>
                  <a:lnTo>
                    <a:pt x="62" y="102"/>
                  </a:lnTo>
                  <a:lnTo>
                    <a:pt x="59" y="101"/>
                  </a:lnTo>
                  <a:lnTo>
                    <a:pt x="55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6" y="97"/>
                  </a:lnTo>
                  <a:lnTo>
                    <a:pt x="44" y="96"/>
                  </a:lnTo>
                  <a:lnTo>
                    <a:pt x="40" y="95"/>
                  </a:lnTo>
                  <a:lnTo>
                    <a:pt x="39" y="95"/>
                  </a:lnTo>
                  <a:lnTo>
                    <a:pt x="38" y="94"/>
                  </a:lnTo>
                  <a:lnTo>
                    <a:pt x="35" y="93"/>
                  </a:lnTo>
                  <a:lnTo>
                    <a:pt x="33" y="91"/>
                  </a:lnTo>
                  <a:lnTo>
                    <a:pt x="31" y="90"/>
                  </a:lnTo>
                  <a:lnTo>
                    <a:pt x="29" y="89"/>
                  </a:lnTo>
                  <a:lnTo>
                    <a:pt x="28" y="88"/>
                  </a:lnTo>
                  <a:lnTo>
                    <a:pt x="25" y="87"/>
                  </a:lnTo>
                  <a:lnTo>
                    <a:pt x="23" y="86"/>
                  </a:lnTo>
                  <a:lnTo>
                    <a:pt x="22" y="84"/>
                  </a:lnTo>
                  <a:lnTo>
                    <a:pt x="21" y="84"/>
                  </a:lnTo>
                  <a:lnTo>
                    <a:pt x="20" y="83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6" y="78"/>
                  </a:lnTo>
                  <a:lnTo>
                    <a:pt x="15" y="76"/>
                  </a:lnTo>
                  <a:lnTo>
                    <a:pt x="14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2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59"/>
                  </a:lnTo>
                  <a:lnTo>
                    <a:pt x="7" y="56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99" y="3"/>
                  </a:lnTo>
                  <a:lnTo>
                    <a:pt x="102" y="4"/>
                  </a:lnTo>
                  <a:lnTo>
                    <a:pt x="103" y="5"/>
                  </a:lnTo>
                  <a:lnTo>
                    <a:pt x="105" y="5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8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5" y="11"/>
                  </a:lnTo>
                  <a:lnTo>
                    <a:pt x="118" y="12"/>
                  </a:lnTo>
                  <a:lnTo>
                    <a:pt x="120" y="15"/>
                  </a:lnTo>
                  <a:lnTo>
                    <a:pt x="121" y="17"/>
                  </a:lnTo>
                  <a:lnTo>
                    <a:pt x="124" y="19"/>
                  </a:lnTo>
                  <a:lnTo>
                    <a:pt x="126" y="20"/>
                  </a:lnTo>
                  <a:lnTo>
                    <a:pt x="127" y="21"/>
                  </a:lnTo>
                  <a:lnTo>
                    <a:pt x="127" y="22"/>
                  </a:lnTo>
                  <a:lnTo>
                    <a:pt x="129" y="24"/>
                  </a:lnTo>
                  <a:lnTo>
                    <a:pt x="130" y="27"/>
                  </a:lnTo>
                  <a:lnTo>
                    <a:pt x="131" y="28"/>
                  </a:lnTo>
                  <a:lnTo>
                    <a:pt x="131" y="30"/>
                  </a:lnTo>
                  <a:lnTo>
                    <a:pt x="133" y="32"/>
                  </a:lnTo>
                  <a:lnTo>
                    <a:pt x="133" y="33"/>
                  </a:lnTo>
                  <a:lnTo>
                    <a:pt x="133" y="34"/>
                  </a:lnTo>
                  <a:lnTo>
                    <a:pt x="134" y="37"/>
                  </a:lnTo>
                  <a:lnTo>
                    <a:pt x="135" y="38"/>
                  </a:lnTo>
                  <a:lnTo>
                    <a:pt x="135" y="39"/>
                  </a:lnTo>
                  <a:lnTo>
                    <a:pt x="136" y="42"/>
                  </a:lnTo>
                  <a:lnTo>
                    <a:pt x="136" y="43"/>
                  </a:lnTo>
                  <a:lnTo>
                    <a:pt x="136" y="46"/>
                  </a:lnTo>
                  <a:lnTo>
                    <a:pt x="137" y="48"/>
                  </a:lnTo>
                  <a:lnTo>
                    <a:pt x="137" y="50"/>
                  </a:lnTo>
                  <a:lnTo>
                    <a:pt x="137" y="51"/>
                  </a:lnTo>
                  <a:lnTo>
                    <a:pt x="137" y="54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9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99" y="44"/>
                  </a:lnTo>
                  <a:lnTo>
                    <a:pt x="99" y="43"/>
                  </a:lnTo>
                  <a:lnTo>
                    <a:pt x="98" y="42"/>
                  </a:lnTo>
                  <a:lnTo>
                    <a:pt x="97" y="41"/>
                  </a:lnTo>
                  <a:lnTo>
                    <a:pt x="96" y="39"/>
                  </a:lnTo>
                  <a:lnTo>
                    <a:pt x="95" y="38"/>
                  </a:lnTo>
                  <a:lnTo>
                    <a:pt x="95" y="37"/>
                  </a:lnTo>
                  <a:lnTo>
                    <a:pt x="93" y="36"/>
                  </a:lnTo>
                  <a:lnTo>
                    <a:pt x="92" y="35"/>
                  </a:lnTo>
                  <a:lnTo>
                    <a:pt x="91" y="34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6" y="32"/>
                  </a:lnTo>
                  <a:lnTo>
                    <a:pt x="84" y="32"/>
                  </a:lnTo>
                  <a:lnTo>
                    <a:pt x="83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3" y="30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66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6" y="31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52" y="33"/>
                  </a:lnTo>
                  <a:lnTo>
                    <a:pt x="51" y="33"/>
                  </a:lnTo>
                  <a:lnTo>
                    <a:pt x="50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5" y="37"/>
                  </a:lnTo>
                  <a:lnTo>
                    <a:pt x="44" y="38"/>
                  </a:lnTo>
                  <a:lnTo>
                    <a:pt x="42" y="39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0" y="43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0" y="49"/>
                  </a:lnTo>
                  <a:lnTo>
                    <a:pt x="40" y="50"/>
                  </a:lnTo>
                  <a:lnTo>
                    <a:pt x="41" y="51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4" y="55"/>
                  </a:lnTo>
                  <a:lnTo>
                    <a:pt x="45" y="56"/>
                  </a:lnTo>
                  <a:lnTo>
                    <a:pt x="46" y="57"/>
                  </a:lnTo>
                  <a:lnTo>
                    <a:pt x="47" y="58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0" y="60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55" y="63"/>
                  </a:lnTo>
                  <a:lnTo>
                    <a:pt x="57" y="64"/>
                  </a:lnTo>
                  <a:lnTo>
                    <a:pt x="60" y="64"/>
                  </a:lnTo>
                  <a:lnTo>
                    <a:pt x="62" y="65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9" y="67"/>
                  </a:lnTo>
                  <a:lnTo>
                    <a:pt x="72" y="68"/>
                  </a:lnTo>
                  <a:lnTo>
                    <a:pt x="75" y="69"/>
                  </a:lnTo>
                  <a:lnTo>
                    <a:pt x="78" y="69"/>
                  </a:lnTo>
                  <a:lnTo>
                    <a:pt x="81" y="70"/>
                  </a:lnTo>
                  <a:lnTo>
                    <a:pt x="84" y="71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96" y="74"/>
                  </a:lnTo>
                  <a:lnTo>
                    <a:pt x="98" y="74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8" y="78"/>
                  </a:lnTo>
                  <a:lnTo>
                    <a:pt x="110" y="79"/>
                  </a:lnTo>
                  <a:lnTo>
                    <a:pt x="111" y="80"/>
                  </a:lnTo>
                  <a:lnTo>
                    <a:pt x="113" y="81"/>
                  </a:lnTo>
                  <a:lnTo>
                    <a:pt x="115" y="81"/>
                  </a:lnTo>
                  <a:lnTo>
                    <a:pt x="116" y="82"/>
                  </a:lnTo>
                  <a:lnTo>
                    <a:pt x="119" y="84"/>
                  </a:lnTo>
                  <a:lnTo>
                    <a:pt x="120" y="84"/>
                  </a:lnTo>
                  <a:lnTo>
                    <a:pt x="123" y="85"/>
                  </a:lnTo>
                  <a:lnTo>
                    <a:pt x="125" y="87"/>
                  </a:lnTo>
                  <a:lnTo>
                    <a:pt x="126" y="88"/>
                  </a:lnTo>
                  <a:lnTo>
                    <a:pt x="128" y="89"/>
                  </a:lnTo>
                  <a:lnTo>
                    <a:pt x="129" y="90"/>
                  </a:lnTo>
                  <a:lnTo>
                    <a:pt x="130" y="91"/>
                  </a:lnTo>
                  <a:lnTo>
                    <a:pt x="131" y="93"/>
                  </a:lnTo>
                  <a:lnTo>
                    <a:pt x="132" y="95"/>
                  </a:lnTo>
                  <a:lnTo>
                    <a:pt x="134" y="97"/>
                  </a:lnTo>
                  <a:lnTo>
                    <a:pt x="135" y="98"/>
                  </a:lnTo>
                  <a:lnTo>
                    <a:pt x="135" y="100"/>
                  </a:lnTo>
                  <a:lnTo>
                    <a:pt x="136" y="101"/>
                  </a:lnTo>
                  <a:lnTo>
                    <a:pt x="137" y="102"/>
                  </a:lnTo>
                  <a:lnTo>
                    <a:pt x="139" y="104"/>
                  </a:lnTo>
                  <a:lnTo>
                    <a:pt x="139" y="105"/>
                  </a:lnTo>
                  <a:lnTo>
                    <a:pt x="140" y="109"/>
                  </a:lnTo>
                  <a:lnTo>
                    <a:pt x="141" y="111"/>
                  </a:lnTo>
                  <a:lnTo>
                    <a:pt x="141" y="112"/>
                  </a:lnTo>
                  <a:lnTo>
                    <a:pt x="142" y="114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3" y="119"/>
                  </a:lnTo>
                  <a:lnTo>
                    <a:pt x="143" y="121"/>
                  </a:lnTo>
                  <a:lnTo>
                    <a:pt x="143" y="123"/>
                  </a:lnTo>
                  <a:lnTo>
                    <a:pt x="143" y="128"/>
                  </a:lnTo>
                  <a:lnTo>
                    <a:pt x="143" y="129"/>
                  </a:lnTo>
                  <a:lnTo>
                    <a:pt x="143" y="131"/>
                  </a:lnTo>
                  <a:lnTo>
                    <a:pt x="143" y="133"/>
                  </a:lnTo>
                  <a:lnTo>
                    <a:pt x="143" y="134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1" y="141"/>
                  </a:lnTo>
                  <a:lnTo>
                    <a:pt x="141" y="142"/>
                  </a:lnTo>
                  <a:lnTo>
                    <a:pt x="141" y="144"/>
                  </a:lnTo>
                  <a:lnTo>
                    <a:pt x="140" y="145"/>
                  </a:lnTo>
                  <a:lnTo>
                    <a:pt x="139" y="147"/>
                  </a:lnTo>
                  <a:lnTo>
                    <a:pt x="139" y="149"/>
                  </a:lnTo>
                  <a:lnTo>
                    <a:pt x="137" y="150"/>
                  </a:lnTo>
                  <a:lnTo>
                    <a:pt x="136" y="152"/>
                  </a:lnTo>
                  <a:lnTo>
                    <a:pt x="135" y="153"/>
                  </a:lnTo>
                  <a:lnTo>
                    <a:pt x="134" y="155"/>
                  </a:lnTo>
                  <a:lnTo>
                    <a:pt x="134" y="157"/>
                  </a:lnTo>
                  <a:lnTo>
                    <a:pt x="133" y="157"/>
                  </a:lnTo>
                  <a:lnTo>
                    <a:pt x="132" y="159"/>
                  </a:lnTo>
                  <a:lnTo>
                    <a:pt x="131" y="160"/>
                  </a:lnTo>
                  <a:lnTo>
                    <a:pt x="130" y="162"/>
                  </a:lnTo>
                  <a:lnTo>
                    <a:pt x="129" y="163"/>
                  </a:lnTo>
                  <a:lnTo>
                    <a:pt x="128" y="164"/>
                  </a:lnTo>
                  <a:lnTo>
                    <a:pt x="127" y="164"/>
                  </a:lnTo>
                  <a:lnTo>
                    <a:pt x="126" y="165"/>
                  </a:lnTo>
                  <a:lnTo>
                    <a:pt x="125" y="167"/>
                  </a:lnTo>
                  <a:lnTo>
                    <a:pt x="123" y="168"/>
                  </a:lnTo>
                  <a:lnTo>
                    <a:pt x="121" y="169"/>
                  </a:lnTo>
                  <a:lnTo>
                    <a:pt x="120" y="169"/>
                  </a:lnTo>
                  <a:lnTo>
                    <a:pt x="119" y="170"/>
                  </a:lnTo>
                  <a:lnTo>
                    <a:pt x="118" y="171"/>
                  </a:lnTo>
                  <a:lnTo>
                    <a:pt x="116" y="173"/>
                  </a:lnTo>
                  <a:lnTo>
                    <a:pt x="114" y="173"/>
                  </a:lnTo>
                  <a:lnTo>
                    <a:pt x="113" y="174"/>
                  </a:lnTo>
                  <a:lnTo>
                    <a:pt x="112" y="175"/>
                  </a:lnTo>
                  <a:lnTo>
                    <a:pt x="111" y="175"/>
                  </a:lnTo>
                  <a:lnTo>
                    <a:pt x="107" y="176"/>
                  </a:lnTo>
                  <a:lnTo>
                    <a:pt x="104" y="177"/>
                  </a:lnTo>
                  <a:lnTo>
                    <a:pt x="102" y="178"/>
                  </a:lnTo>
                  <a:lnTo>
                    <a:pt x="100" y="178"/>
                  </a:lnTo>
                  <a:lnTo>
                    <a:pt x="99" y="178"/>
                  </a:lnTo>
                  <a:lnTo>
                    <a:pt x="98" y="179"/>
                  </a:lnTo>
                  <a:lnTo>
                    <a:pt x="96" y="179"/>
                  </a:lnTo>
                  <a:lnTo>
                    <a:pt x="94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3" y="181"/>
                  </a:lnTo>
                  <a:lnTo>
                    <a:pt x="81" y="181"/>
                  </a:lnTo>
                  <a:lnTo>
                    <a:pt x="78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70" y="181"/>
                  </a:lnTo>
                  <a:lnTo>
                    <a:pt x="68" y="181"/>
                  </a:lnTo>
                  <a:lnTo>
                    <a:pt x="64" y="181"/>
                  </a:lnTo>
                  <a:lnTo>
                    <a:pt x="63" y="181"/>
                  </a:lnTo>
                  <a:lnTo>
                    <a:pt x="61" y="180"/>
                  </a:lnTo>
                  <a:lnTo>
                    <a:pt x="56" y="180"/>
                  </a:lnTo>
                  <a:lnTo>
                    <a:pt x="55" y="180"/>
                  </a:lnTo>
                  <a:lnTo>
                    <a:pt x="53" y="180"/>
                  </a:lnTo>
                  <a:lnTo>
                    <a:pt x="50" y="179"/>
                  </a:lnTo>
                  <a:lnTo>
                    <a:pt x="48" y="179"/>
                  </a:lnTo>
                  <a:lnTo>
                    <a:pt x="46" y="178"/>
                  </a:lnTo>
                  <a:lnTo>
                    <a:pt x="42" y="177"/>
                  </a:lnTo>
                  <a:lnTo>
                    <a:pt x="41" y="177"/>
                  </a:lnTo>
                  <a:lnTo>
                    <a:pt x="39" y="176"/>
                  </a:lnTo>
                  <a:lnTo>
                    <a:pt x="37" y="175"/>
                  </a:lnTo>
                  <a:lnTo>
                    <a:pt x="34" y="174"/>
                  </a:lnTo>
                  <a:lnTo>
                    <a:pt x="33" y="174"/>
                  </a:lnTo>
                  <a:lnTo>
                    <a:pt x="31" y="173"/>
                  </a:lnTo>
                  <a:lnTo>
                    <a:pt x="29" y="171"/>
                  </a:lnTo>
                  <a:lnTo>
                    <a:pt x="28" y="170"/>
                  </a:lnTo>
                  <a:lnTo>
                    <a:pt x="25" y="169"/>
                  </a:lnTo>
                  <a:lnTo>
                    <a:pt x="23" y="167"/>
                  </a:lnTo>
                  <a:lnTo>
                    <a:pt x="22" y="167"/>
                  </a:lnTo>
                  <a:lnTo>
                    <a:pt x="21" y="166"/>
                  </a:lnTo>
                  <a:lnTo>
                    <a:pt x="20" y="165"/>
                  </a:lnTo>
                  <a:lnTo>
                    <a:pt x="19" y="164"/>
                  </a:lnTo>
                  <a:lnTo>
                    <a:pt x="17" y="162"/>
                  </a:lnTo>
                  <a:lnTo>
                    <a:pt x="16" y="161"/>
                  </a:lnTo>
                  <a:lnTo>
                    <a:pt x="15" y="160"/>
                  </a:lnTo>
                  <a:lnTo>
                    <a:pt x="14" y="159"/>
                  </a:lnTo>
                  <a:lnTo>
                    <a:pt x="13" y="158"/>
                  </a:lnTo>
                  <a:lnTo>
                    <a:pt x="12" y="154"/>
                  </a:lnTo>
                  <a:lnTo>
                    <a:pt x="10" y="153"/>
                  </a:lnTo>
                  <a:lnTo>
                    <a:pt x="9" y="152"/>
                  </a:lnTo>
                  <a:lnTo>
                    <a:pt x="8" y="150"/>
                  </a:lnTo>
                  <a:lnTo>
                    <a:pt x="7" y="147"/>
                  </a:lnTo>
                  <a:lnTo>
                    <a:pt x="6" y="146"/>
                  </a:lnTo>
                  <a:lnTo>
                    <a:pt x="5" y="144"/>
                  </a:lnTo>
                  <a:lnTo>
                    <a:pt x="4" y="142"/>
                  </a:lnTo>
                  <a:lnTo>
                    <a:pt x="4" y="139"/>
                  </a:lnTo>
                  <a:lnTo>
                    <a:pt x="3" y="138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2" y="132"/>
                  </a:lnTo>
                  <a:lnTo>
                    <a:pt x="1" y="129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28" name="Freeform 19"/>
            <p:cNvSpPr>
              <a:spLocks noEditPoints="1"/>
            </p:cNvSpPr>
            <p:nvPr/>
          </p:nvSpPr>
          <p:spPr bwMode="auto">
            <a:xfrm>
              <a:off x="348" y="2934"/>
              <a:ext cx="58" cy="59"/>
            </a:xfrm>
            <a:custGeom>
              <a:avLst/>
              <a:gdLst>
                <a:gd name="T0" fmla="*/ 6 w 174"/>
                <a:gd name="T1" fmla="*/ 7 h 175"/>
                <a:gd name="T2" fmla="*/ 5 w 174"/>
                <a:gd name="T3" fmla="*/ 7 h 175"/>
                <a:gd name="T4" fmla="*/ 5 w 174"/>
                <a:gd name="T5" fmla="*/ 5 h 175"/>
                <a:gd name="T6" fmla="*/ 2 w 174"/>
                <a:gd name="T7" fmla="*/ 5 h 175"/>
                <a:gd name="T8" fmla="*/ 1 w 174"/>
                <a:gd name="T9" fmla="*/ 7 h 175"/>
                <a:gd name="T10" fmla="*/ 0 w 174"/>
                <a:gd name="T11" fmla="*/ 7 h 175"/>
                <a:gd name="T12" fmla="*/ 2 w 174"/>
                <a:gd name="T13" fmla="*/ 0 h 175"/>
                <a:gd name="T14" fmla="*/ 4 w 174"/>
                <a:gd name="T15" fmla="*/ 0 h 175"/>
                <a:gd name="T16" fmla="*/ 6 w 174"/>
                <a:gd name="T17" fmla="*/ 7 h 175"/>
                <a:gd name="T18" fmla="*/ 4 w 174"/>
                <a:gd name="T19" fmla="*/ 4 h 175"/>
                <a:gd name="T20" fmla="*/ 3 w 174"/>
                <a:gd name="T21" fmla="*/ 1 h 175"/>
                <a:gd name="T22" fmla="*/ 2 w 174"/>
                <a:gd name="T23" fmla="*/ 4 h 175"/>
                <a:gd name="T24" fmla="*/ 4 w 174"/>
                <a:gd name="T25" fmla="*/ 4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4"/>
                <a:gd name="T40" fmla="*/ 0 h 175"/>
                <a:gd name="T41" fmla="*/ 174 w 174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4" h="175">
                  <a:moveTo>
                    <a:pt x="174" y="175"/>
                  </a:moveTo>
                  <a:lnTo>
                    <a:pt x="137" y="175"/>
                  </a:lnTo>
                  <a:lnTo>
                    <a:pt x="122" y="135"/>
                  </a:lnTo>
                  <a:lnTo>
                    <a:pt x="53" y="135"/>
                  </a:lnTo>
                  <a:lnTo>
                    <a:pt x="38" y="175"/>
                  </a:lnTo>
                  <a:lnTo>
                    <a:pt x="0" y="175"/>
                  </a:lnTo>
                  <a:lnTo>
                    <a:pt x="67" y="0"/>
                  </a:lnTo>
                  <a:lnTo>
                    <a:pt x="105" y="0"/>
                  </a:lnTo>
                  <a:lnTo>
                    <a:pt x="174" y="175"/>
                  </a:lnTo>
                  <a:close/>
                  <a:moveTo>
                    <a:pt x="110" y="106"/>
                  </a:moveTo>
                  <a:lnTo>
                    <a:pt x="87" y="40"/>
                  </a:lnTo>
                  <a:lnTo>
                    <a:pt x="63" y="106"/>
                  </a:lnTo>
                  <a:lnTo>
                    <a:pt x="110" y="10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29" name="Freeform 20"/>
            <p:cNvSpPr>
              <a:spLocks/>
            </p:cNvSpPr>
            <p:nvPr/>
          </p:nvSpPr>
          <p:spPr bwMode="auto">
            <a:xfrm>
              <a:off x="412" y="2934"/>
              <a:ext cx="46" cy="59"/>
            </a:xfrm>
            <a:custGeom>
              <a:avLst/>
              <a:gdLst>
                <a:gd name="T0" fmla="*/ 0 w 138"/>
                <a:gd name="T1" fmla="*/ 7 h 175"/>
                <a:gd name="T2" fmla="*/ 0 w 138"/>
                <a:gd name="T3" fmla="*/ 0 h 175"/>
                <a:gd name="T4" fmla="*/ 1 w 138"/>
                <a:gd name="T5" fmla="*/ 0 h 175"/>
                <a:gd name="T6" fmla="*/ 4 w 138"/>
                <a:gd name="T7" fmla="*/ 4 h 175"/>
                <a:gd name="T8" fmla="*/ 4 w 138"/>
                <a:gd name="T9" fmla="*/ 0 h 175"/>
                <a:gd name="T10" fmla="*/ 5 w 138"/>
                <a:gd name="T11" fmla="*/ 0 h 175"/>
                <a:gd name="T12" fmla="*/ 5 w 138"/>
                <a:gd name="T13" fmla="*/ 7 h 175"/>
                <a:gd name="T14" fmla="*/ 4 w 138"/>
                <a:gd name="T15" fmla="*/ 7 h 175"/>
                <a:gd name="T16" fmla="*/ 1 w 138"/>
                <a:gd name="T17" fmla="*/ 2 h 175"/>
                <a:gd name="T18" fmla="*/ 1 w 138"/>
                <a:gd name="T19" fmla="*/ 7 h 175"/>
                <a:gd name="T20" fmla="*/ 0 w 138"/>
                <a:gd name="T21" fmla="*/ 7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75"/>
                <a:gd name="T35" fmla="*/ 138 w 138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75">
                  <a:moveTo>
                    <a:pt x="0" y="175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104" y="113"/>
                  </a:lnTo>
                  <a:lnTo>
                    <a:pt x="104" y="0"/>
                  </a:lnTo>
                  <a:lnTo>
                    <a:pt x="138" y="0"/>
                  </a:lnTo>
                  <a:lnTo>
                    <a:pt x="138" y="175"/>
                  </a:lnTo>
                  <a:lnTo>
                    <a:pt x="102" y="175"/>
                  </a:lnTo>
                  <a:lnTo>
                    <a:pt x="34" y="64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30" name="Rectangle 21"/>
            <p:cNvSpPr>
              <a:spLocks noChangeArrowheads="1"/>
            </p:cNvSpPr>
            <p:nvPr/>
          </p:nvSpPr>
          <p:spPr bwMode="auto">
            <a:xfrm>
              <a:off x="470" y="2934"/>
              <a:ext cx="12" cy="59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31" name="Freeform 22"/>
            <p:cNvSpPr>
              <a:spLocks/>
            </p:cNvSpPr>
            <p:nvPr/>
          </p:nvSpPr>
          <p:spPr bwMode="auto">
            <a:xfrm>
              <a:off x="488" y="2934"/>
              <a:ext cx="46" cy="59"/>
            </a:xfrm>
            <a:custGeom>
              <a:avLst/>
              <a:gdLst>
                <a:gd name="T0" fmla="*/ 2 w 137"/>
                <a:gd name="T1" fmla="*/ 7 h 175"/>
                <a:gd name="T2" fmla="*/ 2 w 137"/>
                <a:gd name="T3" fmla="*/ 1 h 175"/>
                <a:gd name="T4" fmla="*/ 0 w 137"/>
                <a:gd name="T5" fmla="*/ 1 h 175"/>
                <a:gd name="T6" fmla="*/ 0 w 137"/>
                <a:gd name="T7" fmla="*/ 0 h 175"/>
                <a:gd name="T8" fmla="*/ 5 w 137"/>
                <a:gd name="T9" fmla="*/ 0 h 175"/>
                <a:gd name="T10" fmla="*/ 5 w 137"/>
                <a:gd name="T11" fmla="*/ 1 h 175"/>
                <a:gd name="T12" fmla="*/ 3 w 137"/>
                <a:gd name="T13" fmla="*/ 1 h 175"/>
                <a:gd name="T14" fmla="*/ 3 w 137"/>
                <a:gd name="T15" fmla="*/ 7 h 175"/>
                <a:gd name="T16" fmla="*/ 2 w 137"/>
                <a:gd name="T17" fmla="*/ 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75"/>
                <a:gd name="T29" fmla="*/ 137 w 137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75">
                  <a:moveTo>
                    <a:pt x="51" y="175"/>
                  </a:moveTo>
                  <a:lnTo>
                    <a:pt x="5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30"/>
                  </a:lnTo>
                  <a:lnTo>
                    <a:pt x="86" y="30"/>
                  </a:lnTo>
                  <a:lnTo>
                    <a:pt x="86" y="175"/>
                  </a:lnTo>
                  <a:lnTo>
                    <a:pt x="51" y="17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32" name="Freeform 23"/>
            <p:cNvSpPr>
              <a:spLocks noEditPoints="1"/>
            </p:cNvSpPr>
            <p:nvPr/>
          </p:nvSpPr>
          <p:spPr bwMode="auto">
            <a:xfrm>
              <a:off x="536" y="2934"/>
              <a:ext cx="58" cy="59"/>
            </a:xfrm>
            <a:custGeom>
              <a:avLst/>
              <a:gdLst>
                <a:gd name="T0" fmla="*/ 6 w 174"/>
                <a:gd name="T1" fmla="*/ 7 h 175"/>
                <a:gd name="T2" fmla="*/ 5 w 174"/>
                <a:gd name="T3" fmla="*/ 7 h 175"/>
                <a:gd name="T4" fmla="*/ 4 w 174"/>
                <a:gd name="T5" fmla="*/ 5 h 175"/>
                <a:gd name="T6" fmla="*/ 2 w 174"/>
                <a:gd name="T7" fmla="*/ 5 h 175"/>
                <a:gd name="T8" fmla="*/ 1 w 174"/>
                <a:gd name="T9" fmla="*/ 7 h 175"/>
                <a:gd name="T10" fmla="*/ 0 w 174"/>
                <a:gd name="T11" fmla="*/ 7 h 175"/>
                <a:gd name="T12" fmla="*/ 2 w 174"/>
                <a:gd name="T13" fmla="*/ 0 h 175"/>
                <a:gd name="T14" fmla="*/ 4 w 174"/>
                <a:gd name="T15" fmla="*/ 0 h 175"/>
                <a:gd name="T16" fmla="*/ 6 w 174"/>
                <a:gd name="T17" fmla="*/ 7 h 175"/>
                <a:gd name="T18" fmla="*/ 4 w 174"/>
                <a:gd name="T19" fmla="*/ 4 h 175"/>
                <a:gd name="T20" fmla="*/ 3 w 174"/>
                <a:gd name="T21" fmla="*/ 1 h 175"/>
                <a:gd name="T22" fmla="*/ 2 w 174"/>
                <a:gd name="T23" fmla="*/ 4 h 175"/>
                <a:gd name="T24" fmla="*/ 4 w 174"/>
                <a:gd name="T25" fmla="*/ 4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4"/>
                <a:gd name="T40" fmla="*/ 0 h 175"/>
                <a:gd name="T41" fmla="*/ 174 w 174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4" h="175">
                  <a:moveTo>
                    <a:pt x="174" y="175"/>
                  </a:moveTo>
                  <a:lnTo>
                    <a:pt x="136" y="175"/>
                  </a:lnTo>
                  <a:lnTo>
                    <a:pt x="121" y="135"/>
                  </a:lnTo>
                  <a:lnTo>
                    <a:pt x="52" y="135"/>
                  </a:lnTo>
                  <a:lnTo>
                    <a:pt x="37" y="175"/>
                  </a:lnTo>
                  <a:lnTo>
                    <a:pt x="0" y="175"/>
                  </a:lnTo>
                  <a:lnTo>
                    <a:pt x="66" y="0"/>
                  </a:lnTo>
                  <a:lnTo>
                    <a:pt x="104" y="0"/>
                  </a:lnTo>
                  <a:lnTo>
                    <a:pt x="174" y="175"/>
                  </a:lnTo>
                  <a:close/>
                  <a:moveTo>
                    <a:pt x="110" y="106"/>
                  </a:moveTo>
                  <a:lnTo>
                    <a:pt x="86" y="40"/>
                  </a:lnTo>
                  <a:lnTo>
                    <a:pt x="63" y="106"/>
                  </a:lnTo>
                  <a:lnTo>
                    <a:pt x="110" y="10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33" name="Freeform 24"/>
            <p:cNvSpPr>
              <a:spLocks noEditPoints="1"/>
            </p:cNvSpPr>
            <p:nvPr/>
          </p:nvSpPr>
          <p:spPr bwMode="auto">
            <a:xfrm>
              <a:off x="601" y="2934"/>
              <a:ext cx="52" cy="59"/>
            </a:xfrm>
            <a:custGeom>
              <a:avLst/>
              <a:gdLst>
                <a:gd name="T0" fmla="*/ 3 w 156"/>
                <a:gd name="T1" fmla="*/ 0 h 175"/>
                <a:gd name="T2" fmla="*/ 4 w 156"/>
                <a:gd name="T3" fmla="*/ 0 h 175"/>
                <a:gd name="T4" fmla="*/ 4 w 156"/>
                <a:gd name="T5" fmla="*/ 0 h 175"/>
                <a:gd name="T6" fmla="*/ 4 w 156"/>
                <a:gd name="T7" fmla="*/ 0 h 175"/>
                <a:gd name="T8" fmla="*/ 4 w 156"/>
                <a:gd name="T9" fmla="*/ 0 h 175"/>
                <a:gd name="T10" fmla="*/ 5 w 156"/>
                <a:gd name="T11" fmla="*/ 0 h 175"/>
                <a:gd name="T12" fmla="*/ 5 w 156"/>
                <a:gd name="T13" fmla="*/ 1 h 175"/>
                <a:gd name="T14" fmla="*/ 5 w 156"/>
                <a:gd name="T15" fmla="*/ 1 h 175"/>
                <a:gd name="T16" fmla="*/ 5 w 156"/>
                <a:gd name="T17" fmla="*/ 1 h 175"/>
                <a:gd name="T18" fmla="*/ 5 w 156"/>
                <a:gd name="T19" fmla="*/ 1 h 175"/>
                <a:gd name="T20" fmla="*/ 5 w 156"/>
                <a:gd name="T21" fmla="*/ 2 h 175"/>
                <a:gd name="T22" fmla="*/ 5 w 156"/>
                <a:gd name="T23" fmla="*/ 2 h 175"/>
                <a:gd name="T24" fmla="*/ 5 w 156"/>
                <a:gd name="T25" fmla="*/ 2 h 175"/>
                <a:gd name="T26" fmla="*/ 5 w 156"/>
                <a:gd name="T27" fmla="*/ 2 h 175"/>
                <a:gd name="T28" fmla="*/ 5 w 156"/>
                <a:gd name="T29" fmla="*/ 3 h 175"/>
                <a:gd name="T30" fmla="*/ 5 w 156"/>
                <a:gd name="T31" fmla="*/ 3 h 175"/>
                <a:gd name="T32" fmla="*/ 5 w 156"/>
                <a:gd name="T33" fmla="*/ 3 h 175"/>
                <a:gd name="T34" fmla="*/ 4 w 156"/>
                <a:gd name="T35" fmla="*/ 3 h 175"/>
                <a:gd name="T36" fmla="*/ 4 w 156"/>
                <a:gd name="T37" fmla="*/ 4 h 175"/>
                <a:gd name="T38" fmla="*/ 4 w 156"/>
                <a:gd name="T39" fmla="*/ 4 h 175"/>
                <a:gd name="T40" fmla="*/ 4 w 156"/>
                <a:gd name="T41" fmla="*/ 4 h 175"/>
                <a:gd name="T42" fmla="*/ 4 w 156"/>
                <a:gd name="T43" fmla="*/ 4 h 175"/>
                <a:gd name="T44" fmla="*/ 4 w 156"/>
                <a:gd name="T45" fmla="*/ 4 h 175"/>
                <a:gd name="T46" fmla="*/ 4 w 156"/>
                <a:gd name="T47" fmla="*/ 4 h 175"/>
                <a:gd name="T48" fmla="*/ 5 w 156"/>
                <a:gd name="T49" fmla="*/ 5 h 175"/>
                <a:gd name="T50" fmla="*/ 5 w 156"/>
                <a:gd name="T51" fmla="*/ 5 h 175"/>
                <a:gd name="T52" fmla="*/ 3 w 156"/>
                <a:gd name="T53" fmla="*/ 5 h 175"/>
                <a:gd name="T54" fmla="*/ 3 w 156"/>
                <a:gd name="T55" fmla="*/ 4 h 175"/>
                <a:gd name="T56" fmla="*/ 3 w 156"/>
                <a:gd name="T57" fmla="*/ 4 h 175"/>
                <a:gd name="T58" fmla="*/ 2 w 156"/>
                <a:gd name="T59" fmla="*/ 4 h 175"/>
                <a:gd name="T60" fmla="*/ 2 w 156"/>
                <a:gd name="T61" fmla="*/ 4 h 175"/>
                <a:gd name="T62" fmla="*/ 2 w 156"/>
                <a:gd name="T63" fmla="*/ 4 h 175"/>
                <a:gd name="T64" fmla="*/ 2 w 156"/>
                <a:gd name="T65" fmla="*/ 4 h 175"/>
                <a:gd name="T66" fmla="*/ 1 w 156"/>
                <a:gd name="T67" fmla="*/ 7 h 175"/>
                <a:gd name="T68" fmla="*/ 2 w 156"/>
                <a:gd name="T69" fmla="*/ 3 h 175"/>
                <a:gd name="T70" fmla="*/ 3 w 156"/>
                <a:gd name="T71" fmla="*/ 3 h 175"/>
                <a:gd name="T72" fmla="*/ 3 w 156"/>
                <a:gd name="T73" fmla="*/ 3 h 175"/>
                <a:gd name="T74" fmla="*/ 3 w 156"/>
                <a:gd name="T75" fmla="*/ 3 h 175"/>
                <a:gd name="T76" fmla="*/ 4 w 156"/>
                <a:gd name="T77" fmla="*/ 3 h 175"/>
                <a:gd name="T78" fmla="*/ 4 w 156"/>
                <a:gd name="T79" fmla="*/ 2 h 175"/>
                <a:gd name="T80" fmla="*/ 4 w 156"/>
                <a:gd name="T81" fmla="*/ 2 h 175"/>
                <a:gd name="T82" fmla="*/ 4 w 156"/>
                <a:gd name="T83" fmla="*/ 2 h 175"/>
                <a:gd name="T84" fmla="*/ 4 w 156"/>
                <a:gd name="T85" fmla="*/ 2 h 175"/>
                <a:gd name="T86" fmla="*/ 4 w 156"/>
                <a:gd name="T87" fmla="*/ 2 h 175"/>
                <a:gd name="T88" fmla="*/ 4 w 156"/>
                <a:gd name="T89" fmla="*/ 2 h 175"/>
                <a:gd name="T90" fmla="*/ 4 w 156"/>
                <a:gd name="T91" fmla="*/ 1 h 175"/>
                <a:gd name="T92" fmla="*/ 3 w 156"/>
                <a:gd name="T93" fmla="*/ 1 h 175"/>
                <a:gd name="T94" fmla="*/ 3 w 156"/>
                <a:gd name="T95" fmla="*/ 1 h 175"/>
                <a:gd name="T96" fmla="*/ 3 w 156"/>
                <a:gd name="T97" fmla="*/ 1 h 175"/>
                <a:gd name="T98" fmla="*/ 2 w 156"/>
                <a:gd name="T99" fmla="*/ 1 h 175"/>
                <a:gd name="T100" fmla="*/ 1 w 156"/>
                <a:gd name="T101" fmla="*/ 3 h 1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6"/>
                <a:gd name="T154" fmla="*/ 0 h 175"/>
                <a:gd name="T155" fmla="*/ 156 w 156"/>
                <a:gd name="T156" fmla="*/ 175 h 1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6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93" y="1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8" y="1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7" y="3"/>
                  </a:lnTo>
                  <a:lnTo>
                    <a:pt x="111" y="3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5" y="5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21" y="7"/>
                  </a:lnTo>
                  <a:lnTo>
                    <a:pt x="122" y="8"/>
                  </a:lnTo>
                  <a:lnTo>
                    <a:pt x="123" y="9"/>
                  </a:lnTo>
                  <a:lnTo>
                    <a:pt x="126" y="12"/>
                  </a:lnTo>
                  <a:lnTo>
                    <a:pt x="127" y="13"/>
                  </a:lnTo>
                  <a:lnTo>
                    <a:pt x="128" y="14"/>
                  </a:lnTo>
                  <a:lnTo>
                    <a:pt x="129" y="15"/>
                  </a:lnTo>
                  <a:lnTo>
                    <a:pt x="130" y="16"/>
                  </a:lnTo>
                  <a:lnTo>
                    <a:pt x="131" y="17"/>
                  </a:lnTo>
                  <a:lnTo>
                    <a:pt x="132" y="19"/>
                  </a:lnTo>
                  <a:lnTo>
                    <a:pt x="134" y="21"/>
                  </a:lnTo>
                  <a:lnTo>
                    <a:pt x="135" y="23"/>
                  </a:lnTo>
                  <a:lnTo>
                    <a:pt x="137" y="24"/>
                  </a:lnTo>
                  <a:lnTo>
                    <a:pt x="137" y="27"/>
                  </a:lnTo>
                  <a:lnTo>
                    <a:pt x="138" y="28"/>
                  </a:lnTo>
                  <a:lnTo>
                    <a:pt x="139" y="30"/>
                  </a:lnTo>
                  <a:lnTo>
                    <a:pt x="139" y="31"/>
                  </a:lnTo>
                  <a:lnTo>
                    <a:pt x="140" y="33"/>
                  </a:lnTo>
                  <a:lnTo>
                    <a:pt x="140" y="34"/>
                  </a:lnTo>
                  <a:lnTo>
                    <a:pt x="141" y="36"/>
                  </a:lnTo>
                  <a:lnTo>
                    <a:pt x="141" y="38"/>
                  </a:lnTo>
                  <a:lnTo>
                    <a:pt x="141" y="39"/>
                  </a:lnTo>
                  <a:lnTo>
                    <a:pt x="142" y="41"/>
                  </a:lnTo>
                  <a:lnTo>
                    <a:pt x="142" y="44"/>
                  </a:lnTo>
                  <a:lnTo>
                    <a:pt x="142" y="46"/>
                  </a:lnTo>
                  <a:lnTo>
                    <a:pt x="142" y="49"/>
                  </a:lnTo>
                  <a:lnTo>
                    <a:pt x="142" y="50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1" y="57"/>
                  </a:lnTo>
                  <a:lnTo>
                    <a:pt x="141" y="59"/>
                  </a:lnTo>
                  <a:lnTo>
                    <a:pt x="141" y="61"/>
                  </a:lnTo>
                  <a:lnTo>
                    <a:pt x="141" y="63"/>
                  </a:lnTo>
                  <a:lnTo>
                    <a:pt x="140" y="64"/>
                  </a:lnTo>
                  <a:lnTo>
                    <a:pt x="140" y="65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38" y="71"/>
                  </a:lnTo>
                  <a:lnTo>
                    <a:pt x="137" y="73"/>
                  </a:lnTo>
                  <a:lnTo>
                    <a:pt x="135" y="75"/>
                  </a:lnTo>
                  <a:lnTo>
                    <a:pt x="134" y="77"/>
                  </a:lnTo>
                  <a:lnTo>
                    <a:pt x="133" y="79"/>
                  </a:lnTo>
                  <a:lnTo>
                    <a:pt x="132" y="80"/>
                  </a:lnTo>
                  <a:lnTo>
                    <a:pt x="130" y="82"/>
                  </a:lnTo>
                  <a:lnTo>
                    <a:pt x="129" y="83"/>
                  </a:lnTo>
                  <a:lnTo>
                    <a:pt x="128" y="85"/>
                  </a:lnTo>
                  <a:lnTo>
                    <a:pt x="126" y="86"/>
                  </a:lnTo>
                  <a:lnTo>
                    <a:pt x="124" y="87"/>
                  </a:lnTo>
                  <a:lnTo>
                    <a:pt x="123" y="90"/>
                  </a:lnTo>
                  <a:lnTo>
                    <a:pt x="121" y="91"/>
                  </a:lnTo>
                  <a:lnTo>
                    <a:pt x="118" y="92"/>
                  </a:lnTo>
                  <a:lnTo>
                    <a:pt x="117" y="92"/>
                  </a:lnTo>
                  <a:lnTo>
                    <a:pt x="116" y="93"/>
                  </a:lnTo>
                  <a:lnTo>
                    <a:pt x="114" y="94"/>
                  </a:lnTo>
                  <a:lnTo>
                    <a:pt x="112" y="94"/>
                  </a:lnTo>
                  <a:lnTo>
                    <a:pt x="111" y="95"/>
                  </a:lnTo>
                  <a:lnTo>
                    <a:pt x="110" y="95"/>
                  </a:lnTo>
                  <a:lnTo>
                    <a:pt x="108" y="96"/>
                  </a:lnTo>
                  <a:lnTo>
                    <a:pt x="104" y="97"/>
                  </a:lnTo>
                  <a:lnTo>
                    <a:pt x="102" y="97"/>
                  </a:lnTo>
                  <a:lnTo>
                    <a:pt x="100" y="97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9" y="100"/>
                  </a:lnTo>
                  <a:lnTo>
                    <a:pt x="102" y="101"/>
                  </a:lnTo>
                  <a:lnTo>
                    <a:pt x="104" y="103"/>
                  </a:lnTo>
                  <a:lnTo>
                    <a:pt x="107" y="106"/>
                  </a:lnTo>
                  <a:lnTo>
                    <a:pt x="109" y="107"/>
                  </a:lnTo>
                  <a:lnTo>
                    <a:pt x="110" y="108"/>
                  </a:lnTo>
                  <a:lnTo>
                    <a:pt x="111" y="109"/>
                  </a:lnTo>
                  <a:lnTo>
                    <a:pt x="113" y="111"/>
                  </a:lnTo>
                  <a:lnTo>
                    <a:pt x="115" y="113"/>
                  </a:lnTo>
                  <a:lnTo>
                    <a:pt x="117" y="115"/>
                  </a:lnTo>
                  <a:lnTo>
                    <a:pt x="118" y="116"/>
                  </a:lnTo>
                  <a:lnTo>
                    <a:pt x="119" y="117"/>
                  </a:lnTo>
                  <a:lnTo>
                    <a:pt x="122" y="120"/>
                  </a:lnTo>
                  <a:lnTo>
                    <a:pt x="124" y="124"/>
                  </a:lnTo>
                  <a:lnTo>
                    <a:pt x="125" y="126"/>
                  </a:lnTo>
                  <a:lnTo>
                    <a:pt x="126" y="128"/>
                  </a:lnTo>
                  <a:lnTo>
                    <a:pt x="129" y="131"/>
                  </a:lnTo>
                  <a:lnTo>
                    <a:pt x="130" y="133"/>
                  </a:lnTo>
                  <a:lnTo>
                    <a:pt x="131" y="136"/>
                  </a:lnTo>
                  <a:lnTo>
                    <a:pt x="134" y="141"/>
                  </a:lnTo>
                  <a:lnTo>
                    <a:pt x="156" y="175"/>
                  </a:lnTo>
                  <a:lnTo>
                    <a:pt x="114" y="175"/>
                  </a:lnTo>
                  <a:lnTo>
                    <a:pt x="90" y="136"/>
                  </a:lnTo>
                  <a:lnTo>
                    <a:pt x="86" y="131"/>
                  </a:lnTo>
                  <a:lnTo>
                    <a:pt x="83" y="127"/>
                  </a:lnTo>
                  <a:lnTo>
                    <a:pt x="80" y="124"/>
                  </a:lnTo>
                  <a:lnTo>
                    <a:pt x="78" y="120"/>
                  </a:lnTo>
                  <a:lnTo>
                    <a:pt x="76" y="117"/>
                  </a:lnTo>
                  <a:lnTo>
                    <a:pt x="74" y="115"/>
                  </a:lnTo>
                  <a:lnTo>
                    <a:pt x="72" y="113"/>
                  </a:lnTo>
                  <a:lnTo>
                    <a:pt x="70" y="111"/>
                  </a:lnTo>
                  <a:lnTo>
                    <a:pt x="69" y="110"/>
                  </a:lnTo>
                  <a:lnTo>
                    <a:pt x="68" y="109"/>
                  </a:lnTo>
                  <a:lnTo>
                    <a:pt x="67" y="108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4" y="107"/>
                  </a:lnTo>
                  <a:lnTo>
                    <a:pt x="63" y="106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59" y="103"/>
                  </a:lnTo>
                  <a:lnTo>
                    <a:pt x="56" y="103"/>
                  </a:lnTo>
                  <a:lnTo>
                    <a:pt x="55" y="103"/>
                  </a:lnTo>
                  <a:lnTo>
                    <a:pt x="54" y="103"/>
                  </a:lnTo>
                  <a:lnTo>
                    <a:pt x="53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5" y="102"/>
                  </a:lnTo>
                  <a:lnTo>
                    <a:pt x="44" y="102"/>
                  </a:lnTo>
                  <a:lnTo>
                    <a:pt x="43" y="102"/>
                  </a:lnTo>
                  <a:lnTo>
                    <a:pt x="35" y="102"/>
                  </a:lnTo>
                  <a:lnTo>
                    <a:pt x="35" y="175"/>
                  </a:lnTo>
                  <a:lnTo>
                    <a:pt x="0" y="175"/>
                  </a:lnTo>
                  <a:close/>
                  <a:moveTo>
                    <a:pt x="35" y="75"/>
                  </a:moveTo>
                  <a:lnTo>
                    <a:pt x="61" y="75"/>
                  </a:lnTo>
                  <a:lnTo>
                    <a:pt x="63" y="75"/>
                  </a:lnTo>
                  <a:lnTo>
                    <a:pt x="64" y="75"/>
                  </a:lnTo>
                  <a:lnTo>
                    <a:pt x="67" y="75"/>
                  </a:lnTo>
                  <a:lnTo>
                    <a:pt x="72" y="75"/>
                  </a:lnTo>
                  <a:lnTo>
                    <a:pt x="77" y="75"/>
                  </a:lnTo>
                  <a:lnTo>
                    <a:pt x="79" y="75"/>
                  </a:lnTo>
                  <a:lnTo>
                    <a:pt x="81" y="73"/>
                  </a:lnTo>
                  <a:lnTo>
                    <a:pt x="85" y="73"/>
                  </a:lnTo>
                  <a:lnTo>
                    <a:pt x="87" y="73"/>
                  </a:lnTo>
                  <a:lnTo>
                    <a:pt x="91" y="72"/>
                  </a:lnTo>
                  <a:lnTo>
                    <a:pt x="92" y="72"/>
                  </a:lnTo>
                  <a:lnTo>
                    <a:pt x="93" y="72"/>
                  </a:lnTo>
                  <a:lnTo>
                    <a:pt x="94" y="71"/>
                  </a:lnTo>
                  <a:lnTo>
                    <a:pt x="95" y="71"/>
                  </a:lnTo>
                  <a:lnTo>
                    <a:pt x="96" y="70"/>
                  </a:lnTo>
                  <a:lnTo>
                    <a:pt x="97" y="70"/>
                  </a:lnTo>
                  <a:lnTo>
                    <a:pt x="98" y="69"/>
                  </a:lnTo>
                  <a:lnTo>
                    <a:pt x="99" y="68"/>
                  </a:lnTo>
                  <a:lnTo>
                    <a:pt x="100" y="67"/>
                  </a:lnTo>
                  <a:lnTo>
                    <a:pt x="101" y="66"/>
                  </a:lnTo>
                  <a:lnTo>
                    <a:pt x="102" y="65"/>
                  </a:lnTo>
                  <a:lnTo>
                    <a:pt x="102" y="64"/>
                  </a:lnTo>
                  <a:lnTo>
                    <a:pt x="103" y="62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6" y="57"/>
                  </a:lnTo>
                  <a:lnTo>
                    <a:pt x="106" y="55"/>
                  </a:lnTo>
                  <a:lnTo>
                    <a:pt x="106" y="53"/>
                  </a:lnTo>
                  <a:lnTo>
                    <a:pt x="106" y="52"/>
                  </a:lnTo>
                  <a:lnTo>
                    <a:pt x="106" y="51"/>
                  </a:lnTo>
                  <a:lnTo>
                    <a:pt x="106" y="50"/>
                  </a:lnTo>
                  <a:lnTo>
                    <a:pt x="106" y="49"/>
                  </a:lnTo>
                  <a:lnTo>
                    <a:pt x="106" y="48"/>
                  </a:lnTo>
                  <a:lnTo>
                    <a:pt x="104" y="46"/>
                  </a:lnTo>
                  <a:lnTo>
                    <a:pt x="104" y="45"/>
                  </a:lnTo>
                  <a:lnTo>
                    <a:pt x="104" y="44"/>
                  </a:lnTo>
                  <a:lnTo>
                    <a:pt x="103" y="41"/>
                  </a:lnTo>
                  <a:lnTo>
                    <a:pt x="103" y="40"/>
                  </a:lnTo>
                  <a:lnTo>
                    <a:pt x="102" y="38"/>
                  </a:lnTo>
                  <a:lnTo>
                    <a:pt x="101" y="37"/>
                  </a:lnTo>
                  <a:lnTo>
                    <a:pt x="99" y="36"/>
                  </a:lnTo>
                  <a:lnTo>
                    <a:pt x="98" y="35"/>
                  </a:lnTo>
                  <a:lnTo>
                    <a:pt x="97" y="34"/>
                  </a:lnTo>
                  <a:lnTo>
                    <a:pt x="95" y="33"/>
                  </a:lnTo>
                  <a:lnTo>
                    <a:pt x="94" y="32"/>
                  </a:lnTo>
                  <a:lnTo>
                    <a:pt x="92" y="31"/>
                  </a:lnTo>
                  <a:lnTo>
                    <a:pt x="91" y="31"/>
                  </a:lnTo>
                  <a:lnTo>
                    <a:pt x="90" y="31"/>
                  </a:lnTo>
                  <a:lnTo>
                    <a:pt x="87" y="31"/>
                  </a:lnTo>
                  <a:lnTo>
                    <a:pt x="86" y="30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76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3" y="30"/>
                  </a:lnTo>
                  <a:lnTo>
                    <a:pt x="35" y="30"/>
                  </a:lnTo>
                  <a:lnTo>
                    <a:pt x="35" y="7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34" name="Rectangle 25"/>
            <p:cNvSpPr>
              <a:spLocks noChangeArrowheads="1"/>
            </p:cNvSpPr>
            <p:nvPr/>
          </p:nvSpPr>
          <p:spPr bwMode="auto">
            <a:xfrm>
              <a:off x="659" y="2934"/>
              <a:ext cx="11" cy="59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35" name="Freeform 26"/>
            <p:cNvSpPr>
              <a:spLocks noEditPoints="1"/>
            </p:cNvSpPr>
            <p:nvPr/>
          </p:nvSpPr>
          <p:spPr bwMode="auto">
            <a:xfrm>
              <a:off x="675" y="2934"/>
              <a:ext cx="58" cy="59"/>
            </a:xfrm>
            <a:custGeom>
              <a:avLst/>
              <a:gdLst>
                <a:gd name="T0" fmla="*/ 6 w 174"/>
                <a:gd name="T1" fmla="*/ 7 h 175"/>
                <a:gd name="T2" fmla="*/ 5 w 174"/>
                <a:gd name="T3" fmla="*/ 7 h 175"/>
                <a:gd name="T4" fmla="*/ 5 w 174"/>
                <a:gd name="T5" fmla="*/ 5 h 175"/>
                <a:gd name="T6" fmla="*/ 2 w 174"/>
                <a:gd name="T7" fmla="*/ 5 h 175"/>
                <a:gd name="T8" fmla="*/ 1 w 174"/>
                <a:gd name="T9" fmla="*/ 7 h 175"/>
                <a:gd name="T10" fmla="*/ 0 w 174"/>
                <a:gd name="T11" fmla="*/ 7 h 175"/>
                <a:gd name="T12" fmla="*/ 2 w 174"/>
                <a:gd name="T13" fmla="*/ 0 h 175"/>
                <a:gd name="T14" fmla="*/ 4 w 174"/>
                <a:gd name="T15" fmla="*/ 0 h 175"/>
                <a:gd name="T16" fmla="*/ 6 w 174"/>
                <a:gd name="T17" fmla="*/ 7 h 175"/>
                <a:gd name="T18" fmla="*/ 4 w 174"/>
                <a:gd name="T19" fmla="*/ 4 h 175"/>
                <a:gd name="T20" fmla="*/ 3 w 174"/>
                <a:gd name="T21" fmla="*/ 1 h 175"/>
                <a:gd name="T22" fmla="*/ 2 w 174"/>
                <a:gd name="T23" fmla="*/ 4 h 175"/>
                <a:gd name="T24" fmla="*/ 4 w 174"/>
                <a:gd name="T25" fmla="*/ 4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4"/>
                <a:gd name="T40" fmla="*/ 0 h 175"/>
                <a:gd name="T41" fmla="*/ 174 w 174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4" h="175">
                  <a:moveTo>
                    <a:pt x="174" y="175"/>
                  </a:moveTo>
                  <a:lnTo>
                    <a:pt x="136" y="175"/>
                  </a:lnTo>
                  <a:lnTo>
                    <a:pt x="122" y="135"/>
                  </a:lnTo>
                  <a:lnTo>
                    <a:pt x="52" y="135"/>
                  </a:lnTo>
                  <a:lnTo>
                    <a:pt x="37" y="175"/>
                  </a:lnTo>
                  <a:lnTo>
                    <a:pt x="0" y="175"/>
                  </a:lnTo>
                  <a:lnTo>
                    <a:pt x="66" y="0"/>
                  </a:lnTo>
                  <a:lnTo>
                    <a:pt x="104" y="0"/>
                  </a:lnTo>
                  <a:lnTo>
                    <a:pt x="174" y="175"/>
                  </a:lnTo>
                  <a:close/>
                  <a:moveTo>
                    <a:pt x="110" y="106"/>
                  </a:moveTo>
                  <a:lnTo>
                    <a:pt x="86" y="40"/>
                  </a:lnTo>
                  <a:lnTo>
                    <a:pt x="63" y="106"/>
                  </a:lnTo>
                  <a:lnTo>
                    <a:pt x="110" y="10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36" name="Freeform 27"/>
            <p:cNvSpPr>
              <a:spLocks/>
            </p:cNvSpPr>
            <p:nvPr/>
          </p:nvSpPr>
          <p:spPr bwMode="auto">
            <a:xfrm>
              <a:off x="736" y="2933"/>
              <a:ext cx="48" cy="61"/>
            </a:xfrm>
            <a:custGeom>
              <a:avLst/>
              <a:gdLst>
                <a:gd name="T0" fmla="*/ 1 w 143"/>
                <a:gd name="T1" fmla="*/ 5 h 181"/>
                <a:gd name="T2" fmla="*/ 2 w 143"/>
                <a:gd name="T3" fmla="*/ 5 h 181"/>
                <a:gd name="T4" fmla="*/ 2 w 143"/>
                <a:gd name="T5" fmla="*/ 6 h 181"/>
                <a:gd name="T6" fmla="*/ 2 w 143"/>
                <a:gd name="T7" fmla="*/ 6 h 181"/>
                <a:gd name="T8" fmla="*/ 3 w 143"/>
                <a:gd name="T9" fmla="*/ 6 h 181"/>
                <a:gd name="T10" fmla="*/ 3 w 143"/>
                <a:gd name="T11" fmla="*/ 6 h 181"/>
                <a:gd name="T12" fmla="*/ 4 w 143"/>
                <a:gd name="T13" fmla="*/ 5 h 181"/>
                <a:gd name="T14" fmla="*/ 4 w 143"/>
                <a:gd name="T15" fmla="*/ 5 h 181"/>
                <a:gd name="T16" fmla="*/ 4 w 143"/>
                <a:gd name="T17" fmla="*/ 5 h 181"/>
                <a:gd name="T18" fmla="*/ 4 w 143"/>
                <a:gd name="T19" fmla="*/ 4 h 181"/>
                <a:gd name="T20" fmla="*/ 4 w 143"/>
                <a:gd name="T21" fmla="*/ 4 h 181"/>
                <a:gd name="T22" fmla="*/ 3 w 143"/>
                <a:gd name="T23" fmla="*/ 4 h 181"/>
                <a:gd name="T24" fmla="*/ 2 w 143"/>
                <a:gd name="T25" fmla="*/ 4 h 181"/>
                <a:gd name="T26" fmla="*/ 1 w 143"/>
                <a:gd name="T27" fmla="*/ 4 h 181"/>
                <a:gd name="T28" fmla="*/ 1 w 143"/>
                <a:gd name="T29" fmla="*/ 3 h 181"/>
                <a:gd name="T30" fmla="*/ 1 w 143"/>
                <a:gd name="T31" fmla="*/ 3 h 181"/>
                <a:gd name="T32" fmla="*/ 0 w 143"/>
                <a:gd name="T33" fmla="*/ 3 h 181"/>
                <a:gd name="T34" fmla="*/ 0 w 143"/>
                <a:gd name="T35" fmla="*/ 2 h 181"/>
                <a:gd name="T36" fmla="*/ 0 w 143"/>
                <a:gd name="T37" fmla="*/ 2 h 181"/>
                <a:gd name="T38" fmla="*/ 0 w 143"/>
                <a:gd name="T39" fmla="*/ 1 h 181"/>
                <a:gd name="T40" fmla="*/ 1 w 143"/>
                <a:gd name="T41" fmla="*/ 1 h 181"/>
                <a:gd name="T42" fmla="*/ 1 w 143"/>
                <a:gd name="T43" fmla="*/ 1 h 181"/>
                <a:gd name="T44" fmla="*/ 1 w 143"/>
                <a:gd name="T45" fmla="*/ 0 h 181"/>
                <a:gd name="T46" fmla="*/ 2 w 143"/>
                <a:gd name="T47" fmla="*/ 0 h 181"/>
                <a:gd name="T48" fmla="*/ 3 w 143"/>
                <a:gd name="T49" fmla="*/ 0 h 181"/>
                <a:gd name="T50" fmla="*/ 3 w 143"/>
                <a:gd name="T51" fmla="*/ 0 h 181"/>
                <a:gd name="T52" fmla="*/ 4 w 143"/>
                <a:gd name="T53" fmla="*/ 0 h 181"/>
                <a:gd name="T54" fmla="*/ 4 w 143"/>
                <a:gd name="T55" fmla="*/ 0 h 181"/>
                <a:gd name="T56" fmla="*/ 5 w 143"/>
                <a:gd name="T57" fmla="*/ 1 h 181"/>
                <a:gd name="T58" fmla="*/ 5 w 143"/>
                <a:gd name="T59" fmla="*/ 1 h 181"/>
                <a:gd name="T60" fmla="*/ 5 w 143"/>
                <a:gd name="T61" fmla="*/ 2 h 181"/>
                <a:gd name="T62" fmla="*/ 4 w 143"/>
                <a:gd name="T63" fmla="*/ 2 h 181"/>
                <a:gd name="T64" fmla="*/ 4 w 143"/>
                <a:gd name="T65" fmla="*/ 2 h 181"/>
                <a:gd name="T66" fmla="*/ 3 w 143"/>
                <a:gd name="T67" fmla="*/ 1 h 181"/>
                <a:gd name="T68" fmla="*/ 3 w 143"/>
                <a:gd name="T69" fmla="*/ 1 h 181"/>
                <a:gd name="T70" fmla="*/ 2 w 143"/>
                <a:gd name="T71" fmla="*/ 1 h 181"/>
                <a:gd name="T72" fmla="*/ 2 w 143"/>
                <a:gd name="T73" fmla="*/ 1 h 181"/>
                <a:gd name="T74" fmla="*/ 2 w 143"/>
                <a:gd name="T75" fmla="*/ 1 h 181"/>
                <a:gd name="T76" fmla="*/ 2 w 143"/>
                <a:gd name="T77" fmla="*/ 2 h 181"/>
                <a:gd name="T78" fmla="*/ 2 w 143"/>
                <a:gd name="T79" fmla="*/ 2 h 181"/>
                <a:gd name="T80" fmla="*/ 2 w 143"/>
                <a:gd name="T81" fmla="*/ 2 h 181"/>
                <a:gd name="T82" fmla="*/ 3 w 143"/>
                <a:gd name="T83" fmla="*/ 3 h 181"/>
                <a:gd name="T84" fmla="*/ 4 w 143"/>
                <a:gd name="T85" fmla="*/ 3 h 181"/>
                <a:gd name="T86" fmla="*/ 4 w 143"/>
                <a:gd name="T87" fmla="*/ 3 h 181"/>
                <a:gd name="T88" fmla="*/ 5 w 143"/>
                <a:gd name="T89" fmla="*/ 3 h 181"/>
                <a:gd name="T90" fmla="*/ 5 w 143"/>
                <a:gd name="T91" fmla="*/ 4 h 181"/>
                <a:gd name="T92" fmla="*/ 5 w 143"/>
                <a:gd name="T93" fmla="*/ 4 h 181"/>
                <a:gd name="T94" fmla="*/ 5 w 143"/>
                <a:gd name="T95" fmla="*/ 5 h 181"/>
                <a:gd name="T96" fmla="*/ 5 w 143"/>
                <a:gd name="T97" fmla="*/ 5 h 181"/>
                <a:gd name="T98" fmla="*/ 5 w 143"/>
                <a:gd name="T99" fmla="*/ 6 h 181"/>
                <a:gd name="T100" fmla="*/ 5 w 143"/>
                <a:gd name="T101" fmla="*/ 6 h 181"/>
                <a:gd name="T102" fmla="*/ 5 w 143"/>
                <a:gd name="T103" fmla="*/ 6 h 181"/>
                <a:gd name="T104" fmla="*/ 4 w 143"/>
                <a:gd name="T105" fmla="*/ 7 h 181"/>
                <a:gd name="T106" fmla="*/ 4 w 143"/>
                <a:gd name="T107" fmla="*/ 7 h 181"/>
                <a:gd name="T108" fmla="*/ 3 w 143"/>
                <a:gd name="T109" fmla="*/ 7 h 181"/>
                <a:gd name="T110" fmla="*/ 2 w 143"/>
                <a:gd name="T111" fmla="*/ 7 h 181"/>
                <a:gd name="T112" fmla="*/ 2 w 143"/>
                <a:gd name="T113" fmla="*/ 7 h 181"/>
                <a:gd name="T114" fmla="*/ 1 w 143"/>
                <a:gd name="T115" fmla="*/ 7 h 181"/>
                <a:gd name="T116" fmla="*/ 1 w 143"/>
                <a:gd name="T117" fmla="*/ 6 h 181"/>
                <a:gd name="T118" fmla="*/ 0 w 143"/>
                <a:gd name="T119" fmla="*/ 6 h 181"/>
                <a:gd name="T120" fmla="*/ 0 w 143"/>
                <a:gd name="T121" fmla="*/ 6 h 181"/>
                <a:gd name="T122" fmla="*/ 0 w 143"/>
                <a:gd name="T123" fmla="*/ 5 h 1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3"/>
                <a:gd name="T187" fmla="*/ 0 h 181"/>
                <a:gd name="T188" fmla="*/ 143 w 143"/>
                <a:gd name="T189" fmla="*/ 181 h 1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3" h="181">
                  <a:moveTo>
                    <a:pt x="0" y="121"/>
                  </a:moveTo>
                  <a:lnTo>
                    <a:pt x="35" y="118"/>
                  </a:lnTo>
                  <a:lnTo>
                    <a:pt x="35" y="120"/>
                  </a:lnTo>
                  <a:lnTo>
                    <a:pt x="36" y="122"/>
                  </a:lnTo>
                  <a:lnTo>
                    <a:pt x="36" y="125"/>
                  </a:lnTo>
                  <a:lnTo>
                    <a:pt x="37" y="126"/>
                  </a:lnTo>
                  <a:lnTo>
                    <a:pt x="37" y="128"/>
                  </a:lnTo>
                  <a:lnTo>
                    <a:pt x="38" y="130"/>
                  </a:lnTo>
                  <a:lnTo>
                    <a:pt x="39" y="133"/>
                  </a:lnTo>
                  <a:lnTo>
                    <a:pt x="40" y="134"/>
                  </a:lnTo>
                  <a:lnTo>
                    <a:pt x="41" y="136"/>
                  </a:lnTo>
                  <a:lnTo>
                    <a:pt x="42" y="137"/>
                  </a:lnTo>
                  <a:lnTo>
                    <a:pt x="43" y="138"/>
                  </a:lnTo>
                  <a:lnTo>
                    <a:pt x="44" y="139"/>
                  </a:lnTo>
                  <a:lnTo>
                    <a:pt x="45" y="141"/>
                  </a:lnTo>
                  <a:lnTo>
                    <a:pt x="46" y="143"/>
                  </a:lnTo>
                  <a:lnTo>
                    <a:pt x="47" y="144"/>
                  </a:lnTo>
                  <a:lnTo>
                    <a:pt x="48" y="144"/>
                  </a:lnTo>
                  <a:lnTo>
                    <a:pt x="49" y="145"/>
                  </a:lnTo>
                  <a:lnTo>
                    <a:pt x="51" y="146"/>
                  </a:lnTo>
                  <a:lnTo>
                    <a:pt x="53" y="147"/>
                  </a:lnTo>
                  <a:lnTo>
                    <a:pt x="54" y="147"/>
                  </a:lnTo>
                  <a:lnTo>
                    <a:pt x="55" y="148"/>
                  </a:lnTo>
                  <a:lnTo>
                    <a:pt x="57" y="149"/>
                  </a:lnTo>
                  <a:lnTo>
                    <a:pt x="58" y="149"/>
                  </a:lnTo>
                  <a:lnTo>
                    <a:pt x="60" y="150"/>
                  </a:lnTo>
                  <a:lnTo>
                    <a:pt x="61" y="150"/>
                  </a:lnTo>
                  <a:lnTo>
                    <a:pt x="63" y="150"/>
                  </a:lnTo>
                  <a:lnTo>
                    <a:pt x="65" y="151"/>
                  </a:lnTo>
                  <a:lnTo>
                    <a:pt x="67" y="151"/>
                  </a:lnTo>
                  <a:lnTo>
                    <a:pt x="69" y="151"/>
                  </a:lnTo>
                  <a:lnTo>
                    <a:pt x="73" y="151"/>
                  </a:lnTo>
                  <a:lnTo>
                    <a:pt x="75" y="151"/>
                  </a:lnTo>
                  <a:lnTo>
                    <a:pt x="77" y="151"/>
                  </a:lnTo>
                  <a:lnTo>
                    <a:pt x="79" y="151"/>
                  </a:lnTo>
                  <a:lnTo>
                    <a:pt x="80" y="151"/>
                  </a:lnTo>
                  <a:lnTo>
                    <a:pt x="81" y="150"/>
                  </a:lnTo>
                  <a:lnTo>
                    <a:pt x="83" y="150"/>
                  </a:lnTo>
                  <a:lnTo>
                    <a:pt x="85" y="150"/>
                  </a:lnTo>
                  <a:lnTo>
                    <a:pt x="86" y="150"/>
                  </a:lnTo>
                  <a:lnTo>
                    <a:pt x="88" y="149"/>
                  </a:lnTo>
                  <a:lnTo>
                    <a:pt x="89" y="149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3" y="147"/>
                  </a:lnTo>
                  <a:lnTo>
                    <a:pt x="96" y="146"/>
                  </a:lnTo>
                  <a:lnTo>
                    <a:pt x="97" y="145"/>
                  </a:lnTo>
                  <a:lnTo>
                    <a:pt x="99" y="144"/>
                  </a:lnTo>
                  <a:lnTo>
                    <a:pt x="101" y="143"/>
                  </a:lnTo>
                  <a:lnTo>
                    <a:pt x="102" y="142"/>
                  </a:lnTo>
                  <a:lnTo>
                    <a:pt x="102" y="141"/>
                  </a:lnTo>
                  <a:lnTo>
                    <a:pt x="103" y="139"/>
                  </a:lnTo>
                  <a:lnTo>
                    <a:pt x="104" y="138"/>
                  </a:lnTo>
                  <a:lnTo>
                    <a:pt x="104" y="137"/>
                  </a:lnTo>
                  <a:lnTo>
                    <a:pt x="105" y="136"/>
                  </a:lnTo>
                  <a:lnTo>
                    <a:pt x="105" y="135"/>
                  </a:lnTo>
                  <a:lnTo>
                    <a:pt x="106" y="134"/>
                  </a:lnTo>
                  <a:lnTo>
                    <a:pt x="106" y="133"/>
                  </a:lnTo>
                  <a:lnTo>
                    <a:pt x="106" y="132"/>
                  </a:lnTo>
                  <a:lnTo>
                    <a:pt x="107" y="131"/>
                  </a:lnTo>
                  <a:lnTo>
                    <a:pt x="107" y="130"/>
                  </a:lnTo>
                  <a:lnTo>
                    <a:pt x="107" y="129"/>
                  </a:lnTo>
                  <a:lnTo>
                    <a:pt x="107" y="128"/>
                  </a:lnTo>
                  <a:lnTo>
                    <a:pt x="107" y="126"/>
                  </a:lnTo>
                  <a:lnTo>
                    <a:pt x="107" y="125"/>
                  </a:lnTo>
                  <a:lnTo>
                    <a:pt x="107" y="123"/>
                  </a:lnTo>
                  <a:lnTo>
                    <a:pt x="106" y="121"/>
                  </a:lnTo>
                  <a:lnTo>
                    <a:pt x="106" y="120"/>
                  </a:lnTo>
                  <a:lnTo>
                    <a:pt x="105" y="119"/>
                  </a:lnTo>
                  <a:lnTo>
                    <a:pt x="104" y="118"/>
                  </a:lnTo>
                  <a:lnTo>
                    <a:pt x="104" y="117"/>
                  </a:lnTo>
                  <a:lnTo>
                    <a:pt x="103" y="116"/>
                  </a:lnTo>
                  <a:lnTo>
                    <a:pt x="102" y="115"/>
                  </a:lnTo>
                  <a:lnTo>
                    <a:pt x="100" y="114"/>
                  </a:lnTo>
                  <a:lnTo>
                    <a:pt x="99" y="113"/>
                  </a:lnTo>
                  <a:lnTo>
                    <a:pt x="96" y="112"/>
                  </a:lnTo>
                  <a:lnTo>
                    <a:pt x="95" y="111"/>
                  </a:lnTo>
                  <a:lnTo>
                    <a:pt x="93" y="111"/>
                  </a:lnTo>
                  <a:lnTo>
                    <a:pt x="92" y="110"/>
                  </a:lnTo>
                  <a:lnTo>
                    <a:pt x="91" y="110"/>
                  </a:lnTo>
                  <a:lnTo>
                    <a:pt x="89" y="109"/>
                  </a:lnTo>
                  <a:lnTo>
                    <a:pt x="87" y="109"/>
                  </a:lnTo>
                  <a:lnTo>
                    <a:pt x="80" y="106"/>
                  </a:lnTo>
                  <a:lnTo>
                    <a:pt x="79" y="106"/>
                  </a:lnTo>
                  <a:lnTo>
                    <a:pt x="77" y="105"/>
                  </a:lnTo>
                  <a:lnTo>
                    <a:pt x="76" y="105"/>
                  </a:lnTo>
                  <a:lnTo>
                    <a:pt x="75" y="105"/>
                  </a:lnTo>
                  <a:lnTo>
                    <a:pt x="73" y="104"/>
                  </a:lnTo>
                  <a:lnTo>
                    <a:pt x="62" y="102"/>
                  </a:lnTo>
                  <a:lnTo>
                    <a:pt x="59" y="101"/>
                  </a:lnTo>
                  <a:lnTo>
                    <a:pt x="56" y="100"/>
                  </a:lnTo>
                  <a:lnTo>
                    <a:pt x="53" y="99"/>
                  </a:lnTo>
                  <a:lnTo>
                    <a:pt x="49" y="98"/>
                  </a:lnTo>
                  <a:lnTo>
                    <a:pt x="46" y="97"/>
                  </a:lnTo>
                  <a:lnTo>
                    <a:pt x="44" y="96"/>
                  </a:lnTo>
                  <a:lnTo>
                    <a:pt x="41" y="95"/>
                  </a:lnTo>
                  <a:lnTo>
                    <a:pt x="40" y="95"/>
                  </a:lnTo>
                  <a:lnTo>
                    <a:pt x="39" y="94"/>
                  </a:lnTo>
                  <a:lnTo>
                    <a:pt x="36" y="93"/>
                  </a:lnTo>
                  <a:lnTo>
                    <a:pt x="33" y="91"/>
                  </a:lnTo>
                  <a:lnTo>
                    <a:pt x="31" y="90"/>
                  </a:lnTo>
                  <a:lnTo>
                    <a:pt x="29" y="89"/>
                  </a:lnTo>
                  <a:lnTo>
                    <a:pt x="28" y="88"/>
                  </a:lnTo>
                  <a:lnTo>
                    <a:pt x="26" y="87"/>
                  </a:lnTo>
                  <a:lnTo>
                    <a:pt x="24" y="86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1" y="83"/>
                  </a:lnTo>
                  <a:lnTo>
                    <a:pt x="20" y="82"/>
                  </a:lnTo>
                  <a:lnTo>
                    <a:pt x="20" y="81"/>
                  </a:lnTo>
                  <a:lnTo>
                    <a:pt x="17" y="79"/>
                  </a:lnTo>
                  <a:lnTo>
                    <a:pt x="16" y="78"/>
                  </a:lnTo>
                  <a:lnTo>
                    <a:pt x="15" y="76"/>
                  </a:lnTo>
                  <a:lnTo>
                    <a:pt x="14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2" y="70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0" y="66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7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7" y="49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7" y="42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9" y="9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2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100" y="3"/>
                  </a:lnTo>
                  <a:lnTo>
                    <a:pt x="103" y="4"/>
                  </a:lnTo>
                  <a:lnTo>
                    <a:pt x="104" y="5"/>
                  </a:lnTo>
                  <a:lnTo>
                    <a:pt x="106" y="5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8"/>
                  </a:lnTo>
                  <a:lnTo>
                    <a:pt x="113" y="9"/>
                  </a:lnTo>
                  <a:lnTo>
                    <a:pt x="115" y="10"/>
                  </a:lnTo>
                  <a:lnTo>
                    <a:pt x="116" y="11"/>
                  </a:lnTo>
                  <a:lnTo>
                    <a:pt x="119" y="12"/>
                  </a:lnTo>
                  <a:lnTo>
                    <a:pt x="121" y="15"/>
                  </a:lnTo>
                  <a:lnTo>
                    <a:pt x="122" y="17"/>
                  </a:lnTo>
                  <a:lnTo>
                    <a:pt x="124" y="19"/>
                  </a:lnTo>
                  <a:lnTo>
                    <a:pt x="126" y="20"/>
                  </a:lnTo>
                  <a:lnTo>
                    <a:pt x="127" y="21"/>
                  </a:lnTo>
                  <a:lnTo>
                    <a:pt x="127" y="22"/>
                  </a:lnTo>
                  <a:lnTo>
                    <a:pt x="129" y="24"/>
                  </a:lnTo>
                  <a:lnTo>
                    <a:pt x="131" y="27"/>
                  </a:lnTo>
                  <a:lnTo>
                    <a:pt x="132" y="28"/>
                  </a:lnTo>
                  <a:lnTo>
                    <a:pt x="132" y="30"/>
                  </a:lnTo>
                  <a:lnTo>
                    <a:pt x="134" y="32"/>
                  </a:lnTo>
                  <a:lnTo>
                    <a:pt x="134" y="33"/>
                  </a:lnTo>
                  <a:lnTo>
                    <a:pt x="134" y="34"/>
                  </a:lnTo>
                  <a:lnTo>
                    <a:pt x="135" y="37"/>
                  </a:lnTo>
                  <a:lnTo>
                    <a:pt x="136" y="38"/>
                  </a:lnTo>
                  <a:lnTo>
                    <a:pt x="136" y="39"/>
                  </a:lnTo>
                  <a:lnTo>
                    <a:pt x="137" y="42"/>
                  </a:lnTo>
                  <a:lnTo>
                    <a:pt x="137" y="43"/>
                  </a:lnTo>
                  <a:lnTo>
                    <a:pt x="137" y="46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38" y="51"/>
                  </a:lnTo>
                  <a:lnTo>
                    <a:pt x="138" y="54"/>
                  </a:lnTo>
                  <a:lnTo>
                    <a:pt x="103" y="55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1" y="46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100" y="43"/>
                  </a:lnTo>
                  <a:lnTo>
                    <a:pt x="99" y="42"/>
                  </a:lnTo>
                  <a:lnTo>
                    <a:pt x="97" y="41"/>
                  </a:lnTo>
                  <a:lnTo>
                    <a:pt x="96" y="39"/>
                  </a:lnTo>
                  <a:lnTo>
                    <a:pt x="95" y="38"/>
                  </a:lnTo>
                  <a:lnTo>
                    <a:pt x="95" y="37"/>
                  </a:lnTo>
                  <a:lnTo>
                    <a:pt x="93" y="36"/>
                  </a:lnTo>
                  <a:lnTo>
                    <a:pt x="92" y="35"/>
                  </a:lnTo>
                  <a:lnTo>
                    <a:pt x="91" y="34"/>
                  </a:lnTo>
                  <a:lnTo>
                    <a:pt x="89" y="33"/>
                  </a:lnTo>
                  <a:lnTo>
                    <a:pt x="88" y="33"/>
                  </a:lnTo>
                  <a:lnTo>
                    <a:pt x="87" y="32"/>
                  </a:lnTo>
                  <a:lnTo>
                    <a:pt x="85" y="32"/>
                  </a:lnTo>
                  <a:lnTo>
                    <a:pt x="84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3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3" y="33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5" y="37"/>
                  </a:lnTo>
                  <a:lnTo>
                    <a:pt x="44" y="38"/>
                  </a:lnTo>
                  <a:lnTo>
                    <a:pt x="43" y="39"/>
                  </a:lnTo>
                  <a:lnTo>
                    <a:pt x="43" y="40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1" y="43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9"/>
                  </a:lnTo>
                  <a:lnTo>
                    <a:pt x="41" y="50"/>
                  </a:lnTo>
                  <a:lnTo>
                    <a:pt x="42" y="51"/>
                  </a:lnTo>
                  <a:lnTo>
                    <a:pt x="42" y="53"/>
                  </a:lnTo>
                  <a:lnTo>
                    <a:pt x="43" y="54"/>
                  </a:lnTo>
                  <a:lnTo>
                    <a:pt x="44" y="55"/>
                  </a:lnTo>
                  <a:lnTo>
                    <a:pt x="45" y="56"/>
                  </a:lnTo>
                  <a:lnTo>
                    <a:pt x="46" y="57"/>
                  </a:lnTo>
                  <a:lnTo>
                    <a:pt x="47" y="58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1" y="60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6" y="63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2" y="65"/>
                  </a:lnTo>
                  <a:lnTo>
                    <a:pt x="64" y="66"/>
                  </a:lnTo>
                  <a:lnTo>
                    <a:pt x="67" y="66"/>
                  </a:lnTo>
                  <a:lnTo>
                    <a:pt x="70" y="67"/>
                  </a:lnTo>
                  <a:lnTo>
                    <a:pt x="73" y="68"/>
                  </a:lnTo>
                  <a:lnTo>
                    <a:pt x="75" y="69"/>
                  </a:lnTo>
                  <a:lnTo>
                    <a:pt x="78" y="69"/>
                  </a:lnTo>
                  <a:lnTo>
                    <a:pt x="81" y="70"/>
                  </a:lnTo>
                  <a:lnTo>
                    <a:pt x="85" y="71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96" y="74"/>
                  </a:lnTo>
                  <a:lnTo>
                    <a:pt x="99" y="74"/>
                  </a:lnTo>
                  <a:lnTo>
                    <a:pt x="102" y="75"/>
                  </a:lnTo>
                  <a:lnTo>
                    <a:pt x="106" y="78"/>
                  </a:lnTo>
                  <a:lnTo>
                    <a:pt x="108" y="78"/>
                  </a:lnTo>
                  <a:lnTo>
                    <a:pt x="110" y="79"/>
                  </a:lnTo>
                  <a:lnTo>
                    <a:pt x="111" y="80"/>
                  </a:lnTo>
                  <a:lnTo>
                    <a:pt x="113" y="81"/>
                  </a:lnTo>
                  <a:lnTo>
                    <a:pt x="116" y="81"/>
                  </a:lnTo>
                  <a:lnTo>
                    <a:pt x="117" y="82"/>
                  </a:lnTo>
                  <a:lnTo>
                    <a:pt x="120" y="84"/>
                  </a:lnTo>
                  <a:lnTo>
                    <a:pt x="121" y="84"/>
                  </a:lnTo>
                  <a:lnTo>
                    <a:pt x="123" y="85"/>
                  </a:lnTo>
                  <a:lnTo>
                    <a:pt x="125" y="87"/>
                  </a:lnTo>
                  <a:lnTo>
                    <a:pt x="126" y="88"/>
                  </a:lnTo>
                  <a:lnTo>
                    <a:pt x="128" y="89"/>
                  </a:lnTo>
                  <a:lnTo>
                    <a:pt x="129" y="90"/>
                  </a:lnTo>
                  <a:lnTo>
                    <a:pt x="131" y="91"/>
                  </a:lnTo>
                  <a:lnTo>
                    <a:pt x="132" y="93"/>
                  </a:lnTo>
                  <a:lnTo>
                    <a:pt x="133" y="95"/>
                  </a:lnTo>
                  <a:lnTo>
                    <a:pt x="135" y="97"/>
                  </a:lnTo>
                  <a:lnTo>
                    <a:pt x="136" y="98"/>
                  </a:lnTo>
                  <a:lnTo>
                    <a:pt x="136" y="100"/>
                  </a:lnTo>
                  <a:lnTo>
                    <a:pt x="137" y="101"/>
                  </a:lnTo>
                  <a:lnTo>
                    <a:pt x="138" y="102"/>
                  </a:lnTo>
                  <a:lnTo>
                    <a:pt x="139" y="104"/>
                  </a:lnTo>
                  <a:lnTo>
                    <a:pt x="139" y="105"/>
                  </a:lnTo>
                  <a:lnTo>
                    <a:pt x="140" y="109"/>
                  </a:lnTo>
                  <a:lnTo>
                    <a:pt x="141" y="111"/>
                  </a:lnTo>
                  <a:lnTo>
                    <a:pt x="141" y="112"/>
                  </a:lnTo>
                  <a:lnTo>
                    <a:pt x="142" y="114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3" y="119"/>
                  </a:lnTo>
                  <a:lnTo>
                    <a:pt x="143" y="121"/>
                  </a:lnTo>
                  <a:lnTo>
                    <a:pt x="143" y="123"/>
                  </a:lnTo>
                  <a:lnTo>
                    <a:pt x="143" y="128"/>
                  </a:lnTo>
                  <a:lnTo>
                    <a:pt x="143" y="129"/>
                  </a:lnTo>
                  <a:lnTo>
                    <a:pt x="143" y="131"/>
                  </a:lnTo>
                  <a:lnTo>
                    <a:pt x="143" y="133"/>
                  </a:lnTo>
                  <a:lnTo>
                    <a:pt x="143" y="134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1" y="141"/>
                  </a:lnTo>
                  <a:lnTo>
                    <a:pt x="141" y="142"/>
                  </a:lnTo>
                  <a:lnTo>
                    <a:pt x="141" y="144"/>
                  </a:lnTo>
                  <a:lnTo>
                    <a:pt x="140" y="145"/>
                  </a:lnTo>
                  <a:lnTo>
                    <a:pt x="139" y="147"/>
                  </a:lnTo>
                  <a:lnTo>
                    <a:pt x="139" y="149"/>
                  </a:lnTo>
                  <a:lnTo>
                    <a:pt x="138" y="150"/>
                  </a:lnTo>
                  <a:lnTo>
                    <a:pt x="137" y="152"/>
                  </a:lnTo>
                  <a:lnTo>
                    <a:pt x="136" y="153"/>
                  </a:lnTo>
                  <a:lnTo>
                    <a:pt x="135" y="155"/>
                  </a:lnTo>
                  <a:lnTo>
                    <a:pt x="135" y="157"/>
                  </a:lnTo>
                  <a:lnTo>
                    <a:pt x="134" y="157"/>
                  </a:lnTo>
                  <a:lnTo>
                    <a:pt x="133" y="159"/>
                  </a:lnTo>
                  <a:lnTo>
                    <a:pt x="132" y="160"/>
                  </a:lnTo>
                  <a:lnTo>
                    <a:pt x="131" y="162"/>
                  </a:lnTo>
                  <a:lnTo>
                    <a:pt x="129" y="163"/>
                  </a:lnTo>
                  <a:lnTo>
                    <a:pt x="128" y="164"/>
                  </a:lnTo>
                  <a:lnTo>
                    <a:pt x="127" y="164"/>
                  </a:lnTo>
                  <a:lnTo>
                    <a:pt x="126" y="165"/>
                  </a:lnTo>
                  <a:lnTo>
                    <a:pt x="125" y="167"/>
                  </a:lnTo>
                  <a:lnTo>
                    <a:pt x="123" y="168"/>
                  </a:lnTo>
                  <a:lnTo>
                    <a:pt x="122" y="169"/>
                  </a:lnTo>
                  <a:lnTo>
                    <a:pt x="121" y="169"/>
                  </a:lnTo>
                  <a:lnTo>
                    <a:pt x="120" y="170"/>
                  </a:lnTo>
                  <a:lnTo>
                    <a:pt x="119" y="171"/>
                  </a:lnTo>
                  <a:lnTo>
                    <a:pt x="117" y="173"/>
                  </a:lnTo>
                  <a:lnTo>
                    <a:pt x="115" y="173"/>
                  </a:lnTo>
                  <a:lnTo>
                    <a:pt x="113" y="174"/>
                  </a:lnTo>
                  <a:lnTo>
                    <a:pt x="112" y="175"/>
                  </a:lnTo>
                  <a:lnTo>
                    <a:pt x="111" y="175"/>
                  </a:lnTo>
                  <a:lnTo>
                    <a:pt x="107" y="176"/>
                  </a:lnTo>
                  <a:lnTo>
                    <a:pt x="105" y="177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9"/>
                  </a:lnTo>
                  <a:lnTo>
                    <a:pt x="96" y="179"/>
                  </a:lnTo>
                  <a:lnTo>
                    <a:pt x="94" y="180"/>
                  </a:lnTo>
                  <a:lnTo>
                    <a:pt x="89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4" y="181"/>
                  </a:lnTo>
                  <a:lnTo>
                    <a:pt x="81" y="181"/>
                  </a:lnTo>
                  <a:lnTo>
                    <a:pt x="78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81"/>
                  </a:lnTo>
                  <a:lnTo>
                    <a:pt x="64" y="181"/>
                  </a:lnTo>
                  <a:lnTo>
                    <a:pt x="63" y="181"/>
                  </a:lnTo>
                  <a:lnTo>
                    <a:pt x="61" y="180"/>
                  </a:lnTo>
                  <a:lnTo>
                    <a:pt x="57" y="180"/>
                  </a:lnTo>
                  <a:lnTo>
                    <a:pt x="56" y="180"/>
                  </a:lnTo>
                  <a:lnTo>
                    <a:pt x="54" y="180"/>
                  </a:lnTo>
                  <a:lnTo>
                    <a:pt x="51" y="179"/>
                  </a:lnTo>
                  <a:lnTo>
                    <a:pt x="48" y="179"/>
                  </a:lnTo>
                  <a:lnTo>
                    <a:pt x="46" y="178"/>
                  </a:lnTo>
                  <a:lnTo>
                    <a:pt x="43" y="177"/>
                  </a:lnTo>
                  <a:lnTo>
                    <a:pt x="42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4"/>
                  </a:lnTo>
                  <a:lnTo>
                    <a:pt x="31" y="173"/>
                  </a:lnTo>
                  <a:lnTo>
                    <a:pt x="29" y="171"/>
                  </a:lnTo>
                  <a:lnTo>
                    <a:pt x="28" y="170"/>
                  </a:lnTo>
                  <a:lnTo>
                    <a:pt x="26" y="169"/>
                  </a:lnTo>
                  <a:lnTo>
                    <a:pt x="24" y="167"/>
                  </a:lnTo>
                  <a:lnTo>
                    <a:pt x="23" y="167"/>
                  </a:lnTo>
                  <a:lnTo>
                    <a:pt x="22" y="166"/>
                  </a:lnTo>
                  <a:lnTo>
                    <a:pt x="21" y="165"/>
                  </a:lnTo>
                  <a:lnTo>
                    <a:pt x="20" y="164"/>
                  </a:lnTo>
                  <a:lnTo>
                    <a:pt x="17" y="162"/>
                  </a:lnTo>
                  <a:lnTo>
                    <a:pt x="16" y="161"/>
                  </a:lnTo>
                  <a:lnTo>
                    <a:pt x="15" y="160"/>
                  </a:lnTo>
                  <a:lnTo>
                    <a:pt x="14" y="159"/>
                  </a:lnTo>
                  <a:lnTo>
                    <a:pt x="13" y="158"/>
                  </a:lnTo>
                  <a:lnTo>
                    <a:pt x="12" y="154"/>
                  </a:lnTo>
                  <a:lnTo>
                    <a:pt x="11" y="153"/>
                  </a:lnTo>
                  <a:lnTo>
                    <a:pt x="10" y="152"/>
                  </a:lnTo>
                  <a:lnTo>
                    <a:pt x="9" y="150"/>
                  </a:lnTo>
                  <a:lnTo>
                    <a:pt x="8" y="147"/>
                  </a:lnTo>
                  <a:lnTo>
                    <a:pt x="7" y="146"/>
                  </a:lnTo>
                  <a:lnTo>
                    <a:pt x="6" y="144"/>
                  </a:lnTo>
                  <a:lnTo>
                    <a:pt x="5" y="142"/>
                  </a:lnTo>
                  <a:lnTo>
                    <a:pt x="5" y="139"/>
                  </a:lnTo>
                  <a:lnTo>
                    <a:pt x="4" y="138"/>
                  </a:lnTo>
                  <a:lnTo>
                    <a:pt x="3" y="135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1" y="129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37" name="Rectangle 28"/>
            <p:cNvSpPr>
              <a:spLocks noChangeArrowheads="1"/>
            </p:cNvSpPr>
            <p:nvPr/>
          </p:nvSpPr>
          <p:spPr bwMode="auto">
            <a:xfrm>
              <a:off x="330" y="3279"/>
              <a:ext cx="9" cy="4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38" name="Rectangle 29"/>
            <p:cNvSpPr>
              <a:spLocks noChangeArrowheads="1"/>
            </p:cNvSpPr>
            <p:nvPr/>
          </p:nvSpPr>
          <p:spPr bwMode="auto">
            <a:xfrm>
              <a:off x="347" y="3279"/>
              <a:ext cx="9" cy="4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39" name="Freeform 30"/>
            <p:cNvSpPr>
              <a:spLocks/>
            </p:cNvSpPr>
            <p:nvPr/>
          </p:nvSpPr>
          <p:spPr bwMode="auto">
            <a:xfrm>
              <a:off x="379" y="3278"/>
              <a:ext cx="34" cy="44"/>
            </a:xfrm>
            <a:custGeom>
              <a:avLst/>
              <a:gdLst>
                <a:gd name="T0" fmla="*/ 1 w 104"/>
                <a:gd name="T1" fmla="*/ 3 h 132"/>
                <a:gd name="T2" fmla="*/ 1 w 104"/>
                <a:gd name="T3" fmla="*/ 4 h 132"/>
                <a:gd name="T4" fmla="*/ 1 w 104"/>
                <a:gd name="T5" fmla="*/ 4 h 132"/>
                <a:gd name="T6" fmla="*/ 2 w 104"/>
                <a:gd name="T7" fmla="*/ 4 h 132"/>
                <a:gd name="T8" fmla="*/ 2 w 104"/>
                <a:gd name="T9" fmla="*/ 4 h 132"/>
                <a:gd name="T10" fmla="*/ 2 w 104"/>
                <a:gd name="T11" fmla="*/ 4 h 132"/>
                <a:gd name="T12" fmla="*/ 3 w 104"/>
                <a:gd name="T13" fmla="*/ 4 h 132"/>
                <a:gd name="T14" fmla="*/ 3 w 104"/>
                <a:gd name="T15" fmla="*/ 3 h 132"/>
                <a:gd name="T16" fmla="*/ 3 w 104"/>
                <a:gd name="T17" fmla="*/ 3 h 132"/>
                <a:gd name="T18" fmla="*/ 3 w 104"/>
                <a:gd name="T19" fmla="*/ 3 h 132"/>
                <a:gd name="T20" fmla="*/ 2 w 104"/>
                <a:gd name="T21" fmla="*/ 3 h 132"/>
                <a:gd name="T22" fmla="*/ 2 w 104"/>
                <a:gd name="T23" fmla="*/ 3 h 132"/>
                <a:gd name="T24" fmla="*/ 1 w 104"/>
                <a:gd name="T25" fmla="*/ 3 h 132"/>
                <a:gd name="T26" fmla="*/ 1 w 104"/>
                <a:gd name="T27" fmla="*/ 2 h 132"/>
                <a:gd name="T28" fmla="*/ 0 w 104"/>
                <a:gd name="T29" fmla="*/ 2 h 132"/>
                <a:gd name="T30" fmla="*/ 0 w 104"/>
                <a:gd name="T31" fmla="*/ 2 h 132"/>
                <a:gd name="T32" fmla="*/ 0 w 104"/>
                <a:gd name="T33" fmla="*/ 1 h 132"/>
                <a:gd name="T34" fmla="*/ 0 w 104"/>
                <a:gd name="T35" fmla="*/ 1 h 132"/>
                <a:gd name="T36" fmla="*/ 0 w 104"/>
                <a:gd name="T37" fmla="*/ 1 h 132"/>
                <a:gd name="T38" fmla="*/ 1 w 104"/>
                <a:gd name="T39" fmla="*/ 0 h 132"/>
                <a:gd name="T40" fmla="*/ 1 w 104"/>
                <a:gd name="T41" fmla="*/ 0 h 132"/>
                <a:gd name="T42" fmla="*/ 1 w 104"/>
                <a:gd name="T43" fmla="*/ 0 h 132"/>
                <a:gd name="T44" fmla="*/ 2 w 104"/>
                <a:gd name="T45" fmla="*/ 0 h 132"/>
                <a:gd name="T46" fmla="*/ 2 w 104"/>
                <a:gd name="T47" fmla="*/ 0 h 132"/>
                <a:gd name="T48" fmla="*/ 3 w 104"/>
                <a:gd name="T49" fmla="*/ 0 h 132"/>
                <a:gd name="T50" fmla="*/ 3 w 104"/>
                <a:gd name="T51" fmla="*/ 0 h 132"/>
                <a:gd name="T52" fmla="*/ 3 w 104"/>
                <a:gd name="T53" fmla="*/ 0 h 132"/>
                <a:gd name="T54" fmla="*/ 3 w 104"/>
                <a:gd name="T55" fmla="*/ 1 h 132"/>
                <a:gd name="T56" fmla="*/ 3 w 104"/>
                <a:gd name="T57" fmla="*/ 1 h 132"/>
                <a:gd name="T58" fmla="*/ 3 w 104"/>
                <a:gd name="T59" fmla="*/ 1 h 132"/>
                <a:gd name="T60" fmla="*/ 3 w 104"/>
                <a:gd name="T61" fmla="*/ 1 h 132"/>
                <a:gd name="T62" fmla="*/ 2 w 104"/>
                <a:gd name="T63" fmla="*/ 1 h 132"/>
                <a:gd name="T64" fmla="*/ 2 w 104"/>
                <a:gd name="T65" fmla="*/ 1 h 132"/>
                <a:gd name="T66" fmla="*/ 2 w 104"/>
                <a:gd name="T67" fmla="*/ 1 h 132"/>
                <a:gd name="T68" fmla="*/ 1 w 104"/>
                <a:gd name="T69" fmla="*/ 1 h 132"/>
                <a:gd name="T70" fmla="*/ 1 w 104"/>
                <a:gd name="T71" fmla="*/ 1 h 132"/>
                <a:gd name="T72" fmla="*/ 1 w 104"/>
                <a:gd name="T73" fmla="*/ 1 h 132"/>
                <a:gd name="T74" fmla="*/ 1 w 104"/>
                <a:gd name="T75" fmla="*/ 2 h 132"/>
                <a:gd name="T76" fmla="*/ 2 w 104"/>
                <a:gd name="T77" fmla="*/ 2 h 132"/>
                <a:gd name="T78" fmla="*/ 2 w 104"/>
                <a:gd name="T79" fmla="*/ 2 h 132"/>
                <a:gd name="T80" fmla="*/ 3 w 104"/>
                <a:gd name="T81" fmla="*/ 2 h 132"/>
                <a:gd name="T82" fmla="*/ 3 w 104"/>
                <a:gd name="T83" fmla="*/ 2 h 132"/>
                <a:gd name="T84" fmla="*/ 4 w 104"/>
                <a:gd name="T85" fmla="*/ 3 h 132"/>
                <a:gd name="T86" fmla="*/ 4 w 104"/>
                <a:gd name="T87" fmla="*/ 3 h 132"/>
                <a:gd name="T88" fmla="*/ 4 w 104"/>
                <a:gd name="T89" fmla="*/ 4 h 132"/>
                <a:gd name="T90" fmla="*/ 4 w 104"/>
                <a:gd name="T91" fmla="*/ 4 h 132"/>
                <a:gd name="T92" fmla="*/ 3 w 104"/>
                <a:gd name="T93" fmla="*/ 4 h 132"/>
                <a:gd name="T94" fmla="*/ 3 w 104"/>
                <a:gd name="T95" fmla="*/ 4 h 132"/>
                <a:gd name="T96" fmla="*/ 3 w 104"/>
                <a:gd name="T97" fmla="*/ 5 h 132"/>
                <a:gd name="T98" fmla="*/ 2 w 104"/>
                <a:gd name="T99" fmla="*/ 5 h 132"/>
                <a:gd name="T100" fmla="*/ 2 w 104"/>
                <a:gd name="T101" fmla="*/ 5 h 132"/>
                <a:gd name="T102" fmla="*/ 2 w 104"/>
                <a:gd name="T103" fmla="*/ 5 h 132"/>
                <a:gd name="T104" fmla="*/ 1 w 104"/>
                <a:gd name="T105" fmla="*/ 5 h 132"/>
                <a:gd name="T106" fmla="*/ 1 w 104"/>
                <a:gd name="T107" fmla="*/ 5 h 132"/>
                <a:gd name="T108" fmla="*/ 0 w 104"/>
                <a:gd name="T109" fmla="*/ 4 h 132"/>
                <a:gd name="T110" fmla="*/ 0 w 104"/>
                <a:gd name="T111" fmla="*/ 4 h 132"/>
                <a:gd name="T112" fmla="*/ 0 w 104"/>
                <a:gd name="T113" fmla="*/ 4 h 1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4"/>
                <a:gd name="T172" fmla="*/ 0 h 132"/>
                <a:gd name="T173" fmla="*/ 104 w 104"/>
                <a:gd name="T174" fmla="*/ 132 h 1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4" h="132">
                  <a:moveTo>
                    <a:pt x="0" y="87"/>
                  </a:moveTo>
                  <a:lnTo>
                    <a:pt x="25" y="85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6" y="91"/>
                  </a:lnTo>
                  <a:lnTo>
                    <a:pt x="27" y="93"/>
                  </a:lnTo>
                  <a:lnTo>
                    <a:pt x="28" y="95"/>
                  </a:lnTo>
                  <a:lnTo>
                    <a:pt x="28" y="96"/>
                  </a:lnTo>
                  <a:lnTo>
                    <a:pt x="29" y="98"/>
                  </a:lnTo>
                  <a:lnTo>
                    <a:pt x="31" y="100"/>
                  </a:lnTo>
                  <a:lnTo>
                    <a:pt x="32" y="102"/>
                  </a:lnTo>
                  <a:lnTo>
                    <a:pt x="33" y="103"/>
                  </a:lnTo>
                  <a:lnTo>
                    <a:pt x="34" y="103"/>
                  </a:lnTo>
                  <a:lnTo>
                    <a:pt x="35" y="104"/>
                  </a:lnTo>
                  <a:lnTo>
                    <a:pt x="35" y="105"/>
                  </a:lnTo>
                  <a:lnTo>
                    <a:pt x="37" y="106"/>
                  </a:lnTo>
                  <a:lnTo>
                    <a:pt x="38" y="106"/>
                  </a:lnTo>
                  <a:lnTo>
                    <a:pt x="40" y="107"/>
                  </a:lnTo>
                  <a:lnTo>
                    <a:pt x="41" y="107"/>
                  </a:lnTo>
                  <a:lnTo>
                    <a:pt x="42" y="108"/>
                  </a:lnTo>
                  <a:lnTo>
                    <a:pt x="45" y="108"/>
                  </a:lnTo>
                  <a:lnTo>
                    <a:pt x="46" y="108"/>
                  </a:lnTo>
                  <a:lnTo>
                    <a:pt x="47" y="109"/>
                  </a:lnTo>
                  <a:lnTo>
                    <a:pt x="48" y="109"/>
                  </a:lnTo>
                  <a:lnTo>
                    <a:pt x="50" y="109"/>
                  </a:lnTo>
                  <a:lnTo>
                    <a:pt x="52" y="109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8" y="109"/>
                  </a:lnTo>
                  <a:lnTo>
                    <a:pt x="59" y="109"/>
                  </a:lnTo>
                  <a:lnTo>
                    <a:pt x="61" y="108"/>
                  </a:lnTo>
                  <a:lnTo>
                    <a:pt x="62" y="108"/>
                  </a:lnTo>
                  <a:lnTo>
                    <a:pt x="64" y="108"/>
                  </a:lnTo>
                  <a:lnTo>
                    <a:pt x="65" y="107"/>
                  </a:lnTo>
                  <a:lnTo>
                    <a:pt x="66" y="107"/>
                  </a:lnTo>
                  <a:lnTo>
                    <a:pt x="68" y="106"/>
                  </a:lnTo>
                  <a:lnTo>
                    <a:pt x="69" y="106"/>
                  </a:lnTo>
                  <a:lnTo>
                    <a:pt x="69" y="105"/>
                  </a:lnTo>
                  <a:lnTo>
                    <a:pt x="72" y="104"/>
                  </a:lnTo>
                  <a:lnTo>
                    <a:pt x="73" y="103"/>
                  </a:lnTo>
                  <a:lnTo>
                    <a:pt x="75" y="102"/>
                  </a:lnTo>
                  <a:lnTo>
                    <a:pt x="76" y="100"/>
                  </a:lnTo>
                  <a:lnTo>
                    <a:pt x="77" y="99"/>
                  </a:lnTo>
                  <a:lnTo>
                    <a:pt x="77" y="97"/>
                  </a:lnTo>
                  <a:lnTo>
                    <a:pt x="78" y="96"/>
                  </a:lnTo>
                  <a:lnTo>
                    <a:pt x="78" y="93"/>
                  </a:lnTo>
                  <a:lnTo>
                    <a:pt x="78" y="92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8" y="89"/>
                  </a:lnTo>
                  <a:lnTo>
                    <a:pt x="77" y="88"/>
                  </a:lnTo>
                  <a:lnTo>
                    <a:pt x="77" y="87"/>
                  </a:lnTo>
                  <a:lnTo>
                    <a:pt x="77" y="86"/>
                  </a:lnTo>
                  <a:lnTo>
                    <a:pt x="76" y="85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4" y="83"/>
                  </a:lnTo>
                  <a:lnTo>
                    <a:pt x="73" y="82"/>
                  </a:lnTo>
                  <a:lnTo>
                    <a:pt x="72" y="82"/>
                  </a:lnTo>
                  <a:lnTo>
                    <a:pt x="70" y="81"/>
                  </a:lnTo>
                  <a:lnTo>
                    <a:pt x="69" y="80"/>
                  </a:lnTo>
                  <a:lnTo>
                    <a:pt x="67" y="80"/>
                  </a:lnTo>
                  <a:lnTo>
                    <a:pt x="66" y="79"/>
                  </a:lnTo>
                  <a:lnTo>
                    <a:pt x="63" y="77"/>
                  </a:lnTo>
                  <a:lnTo>
                    <a:pt x="59" y="76"/>
                  </a:lnTo>
                  <a:lnTo>
                    <a:pt x="56" y="76"/>
                  </a:lnTo>
                  <a:lnTo>
                    <a:pt x="54" y="75"/>
                  </a:lnTo>
                  <a:lnTo>
                    <a:pt x="52" y="75"/>
                  </a:lnTo>
                  <a:lnTo>
                    <a:pt x="49" y="74"/>
                  </a:lnTo>
                  <a:lnTo>
                    <a:pt x="47" y="74"/>
                  </a:lnTo>
                  <a:lnTo>
                    <a:pt x="45" y="73"/>
                  </a:lnTo>
                  <a:lnTo>
                    <a:pt x="41" y="72"/>
                  </a:lnTo>
                  <a:lnTo>
                    <a:pt x="37" y="71"/>
                  </a:lnTo>
                  <a:lnTo>
                    <a:pt x="35" y="71"/>
                  </a:lnTo>
                  <a:lnTo>
                    <a:pt x="31" y="69"/>
                  </a:lnTo>
                  <a:lnTo>
                    <a:pt x="30" y="69"/>
                  </a:lnTo>
                  <a:lnTo>
                    <a:pt x="28" y="68"/>
                  </a:lnTo>
                  <a:lnTo>
                    <a:pt x="26" y="67"/>
                  </a:lnTo>
                  <a:lnTo>
                    <a:pt x="25" y="66"/>
                  </a:lnTo>
                  <a:lnTo>
                    <a:pt x="22" y="66"/>
                  </a:lnTo>
                  <a:lnTo>
                    <a:pt x="21" y="65"/>
                  </a:lnTo>
                  <a:lnTo>
                    <a:pt x="18" y="63"/>
                  </a:lnTo>
                  <a:lnTo>
                    <a:pt x="17" y="61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3" y="58"/>
                  </a:lnTo>
                  <a:lnTo>
                    <a:pt x="12" y="57"/>
                  </a:lnTo>
                  <a:lnTo>
                    <a:pt x="11" y="55"/>
                  </a:lnTo>
                  <a:lnTo>
                    <a:pt x="10" y="54"/>
                  </a:lnTo>
                  <a:lnTo>
                    <a:pt x="9" y="52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6" y="48"/>
                  </a:lnTo>
                  <a:lnTo>
                    <a:pt x="6" y="45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9" y="19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2" y="3"/>
                  </a:lnTo>
                  <a:lnTo>
                    <a:pt x="74" y="3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8" y="5"/>
                  </a:lnTo>
                  <a:lnTo>
                    <a:pt x="80" y="6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3" y="8"/>
                  </a:lnTo>
                  <a:lnTo>
                    <a:pt x="85" y="9"/>
                  </a:lnTo>
                  <a:lnTo>
                    <a:pt x="86" y="10"/>
                  </a:lnTo>
                  <a:lnTo>
                    <a:pt x="88" y="11"/>
                  </a:lnTo>
                  <a:lnTo>
                    <a:pt x="90" y="13"/>
                  </a:lnTo>
                  <a:lnTo>
                    <a:pt x="91" y="15"/>
                  </a:lnTo>
                  <a:lnTo>
                    <a:pt x="92" y="17"/>
                  </a:lnTo>
                  <a:lnTo>
                    <a:pt x="93" y="17"/>
                  </a:lnTo>
                  <a:lnTo>
                    <a:pt x="93" y="18"/>
                  </a:lnTo>
                  <a:lnTo>
                    <a:pt x="94" y="20"/>
                  </a:lnTo>
                  <a:lnTo>
                    <a:pt x="95" y="21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7" y="26"/>
                  </a:lnTo>
                  <a:lnTo>
                    <a:pt x="98" y="28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99" y="35"/>
                  </a:lnTo>
                  <a:lnTo>
                    <a:pt x="99" y="37"/>
                  </a:lnTo>
                  <a:lnTo>
                    <a:pt x="99" y="39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4" y="37"/>
                  </a:lnTo>
                  <a:lnTo>
                    <a:pt x="74" y="36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73" y="32"/>
                  </a:lnTo>
                  <a:lnTo>
                    <a:pt x="72" y="31"/>
                  </a:lnTo>
                  <a:lnTo>
                    <a:pt x="70" y="28"/>
                  </a:lnTo>
                  <a:lnTo>
                    <a:pt x="69" y="27"/>
                  </a:lnTo>
                  <a:lnTo>
                    <a:pt x="68" y="26"/>
                  </a:lnTo>
                  <a:lnTo>
                    <a:pt x="67" y="26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5" y="24"/>
                  </a:lnTo>
                  <a:lnTo>
                    <a:pt x="63" y="24"/>
                  </a:lnTo>
                  <a:lnTo>
                    <a:pt x="62" y="23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58" y="22"/>
                  </a:lnTo>
                  <a:lnTo>
                    <a:pt x="57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1" y="22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3" y="27"/>
                  </a:lnTo>
                  <a:lnTo>
                    <a:pt x="32" y="28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0" y="32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7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32" y="40"/>
                  </a:lnTo>
                  <a:lnTo>
                    <a:pt x="33" y="41"/>
                  </a:lnTo>
                  <a:lnTo>
                    <a:pt x="34" y="42"/>
                  </a:lnTo>
                  <a:lnTo>
                    <a:pt x="35" y="43"/>
                  </a:lnTo>
                  <a:lnTo>
                    <a:pt x="37" y="44"/>
                  </a:lnTo>
                  <a:lnTo>
                    <a:pt x="40" y="45"/>
                  </a:lnTo>
                  <a:lnTo>
                    <a:pt x="42" y="45"/>
                  </a:lnTo>
                  <a:lnTo>
                    <a:pt x="45" y="47"/>
                  </a:lnTo>
                  <a:lnTo>
                    <a:pt x="49" y="48"/>
                  </a:lnTo>
                  <a:lnTo>
                    <a:pt x="50" y="49"/>
                  </a:lnTo>
                  <a:lnTo>
                    <a:pt x="52" y="49"/>
                  </a:lnTo>
                  <a:lnTo>
                    <a:pt x="54" y="50"/>
                  </a:lnTo>
                  <a:lnTo>
                    <a:pt x="57" y="50"/>
                  </a:lnTo>
                  <a:lnTo>
                    <a:pt x="62" y="51"/>
                  </a:lnTo>
                  <a:lnTo>
                    <a:pt x="66" y="53"/>
                  </a:lnTo>
                  <a:lnTo>
                    <a:pt x="69" y="54"/>
                  </a:lnTo>
                  <a:lnTo>
                    <a:pt x="72" y="54"/>
                  </a:lnTo>
                  <a:lnTo>
                    <a:pt x="74" y="55"/>
                  </a:lnTo>
                  <a:lnTo>
                    <a:pt x="77" y="56"/>
                  </a:lnTo>
                  <a:lnTo>
                    <a:pt x="79" y="57"/>
                  </a:lnTo>
                  <a:lnTo>
                    <a:pt x="82" y="58"/>
                  </a:lnTo>
                  <a:lnTo>
                    <a:pt x="84" y="59"/>
                  </a:lnTo>
                  <a:lnTo>
                    <a:pt x="86" y="60"/>
                  </a:lnTo>
                  <a:lnTo>
                    <a:pt x="89" y="61"/>
                  </a:lnTo>
                  <a:lnTo>
                    <a:pt x="91" y="64"/>
                  </a:lnTo>
                  <a:lnTo>
                    <a:pt x="93" y="65"/>
                  </a:lnTo>
                  <a:lnTo>
                    <a:pt x="94" y="67"/>
                  </a:lnTo>
                  <a:lnTo>
                    <a:pt x="96" y="68"/>
                  </a:lnTo>
                  <a:lnTo>
                    <a:pt x="97" y="70"/>
                  </a:lnTo>
                  <a:lnTo>
                    <a:pt x="98" y="72"/>
                  </a:lnTo>
                  <a:lnTo>
                    <a:pt x="99" y="74"/>
                  </a:lnTo>
                  <a:lnTo>
                    <a:pt x="100" y="75"/>
                  </a:lnTo>
                  <a:lnTo>
                    <a:pt x="100" y="76"/>
                  </a:lnTo>
                  <a:lnTo>
                    <a:pt x="101" y="77"/>
                  </a:lnTo>
                  <a:lnTo>
                    <a:pt x="101" y="79"/>
                  </a:lnTo>
                  <a:lnTo>
                    <a:pt x="102" y="82"/>
                  </a:lnTo>
                  <a:lnTo>
                    <a:pt x="102" y="83"/>
                  </a:lnTo>
                  <a:lnTo>
                    <a:pt x="102" y="84"/>
                  </a:lnTo>
                  <a:lnTo>
                    <a:pt x="104" y="87"/>
                  </a:lnTo>
                  <a:lnTo>
                    <a:pt x="104" y="88"/>
                  </a:lnTo>
                  <a:lnTo>
                    <a:pt x="104" y="89"/>
                  </a:lnTo>
                  <a:lnTo>
                    <a:pt x="104" y="92"/>
                  </a:lnTo>
                  <a:lnTo>
                    <a:pt x="104" y="93"/>
                  </a:lnTo>
                  <a:lnTo>
                    <a:pt x="104" y="96"/>
                  </a:lnTo>
                  <a:lnTo>
                    <a:pt x="104" y="97"/>
                  </a:lnTo>
                  <a:lnTo>
                    <a:pt x="104" y="98"/>
                  </a:lnTo>
                  <a:lnTo>
                    <a:pt x="102" y="99"/>
                  </a:lnTo>
                  <a:lnTo>
                    <a:pt x="102" y="101"/>
                  </a:lnTo>
                  <a:lnTo>
                    <a:pt x="102" y="103"/>
                  </a:lnTo>
                  <a:lnTo>
                    <a:pt x="101" y="104"/>
                  </a:lnTo>
                  <a:lnTo>
                    <a:pt x="101" y="105"/>
                  </a:lnTo>
                  <a:lnTo>
                    <a:pt x="100" y="107"/>
                  </a:lnTo>
                  <a:lnTo>
                    <a:pt x="100" y="108"/>
                  </a:lnTo>
                  <a:lnTo>
                    <a:pt x="99" y="111"/>
                  </a:lnTo>
                  <a:lnTo>
                    <a:pt x="98" y="112"/>
                  </a:lnTo>
                  <a:lnTo>
                    <a:pt x="97" y="113"/>
                  </a:lnTo>
                  <a:lnTo>
                    <a:pt x="97" y="114"/>
                  </a:lnTo>
                  <a:lnTo>
                    <a:pt x="96" y="115"/>
                  </a:lnTo>
                  <a:lnTo>
                    <a:pt x="94" y="118"/>
                  </a:lnTo>
                  <a:lnTo>
                    <a:pt x="92" y="119"/>
                  </a:lnTo>
                  <a:lnTo>
                    <a:pt x="91" y="120"/>
                  </a:lnTo>
                  <a:lnTo>
                    <a:pt x="90" y="121"/>
                  </a:lnTo>
                  <a:lnTo>
                    <a:pt x="88" y="123"/>
                  </a:lnTo>
                  <a:lnTo>
                    <a:pt x="86" y="123"/>
                  </a:lnTo>
                  <a:lnTo>
                    <a:pt x="85" y="124"/>
                  </a:lnTo>
                  <a:lnTo>
                    <a:pt x="84" y="125"/>
                  </a:lnTo>
                  <a:lnTo>
                    <a:pt x="83" y="125"/>
                  </a:lnTo>
                  <a:lnTo>
                    <a:pt x="80" y="128"/>
                  </a:lnTo>
                  <a:lnTo>
                    <a:pt x="79" y="128"/>
                  </a:lnTo>
                  <a:lnTo>
                    <a:pt x="78" y="129"/>
                  </a:lnTo>
                  <a:lnTo>
                    <a:pt x="75" y="130"/>
                  </a:lnTo>
                  <a:lnTo>
                    <a:pt x="73" y="130"/>
                  </a:lnTo>
                  <a:lnTo>
                    <a:pt x="72" y="130"/>
                  </a:lnTo>
                  <a:lnTo>
                    <a:pt x="67" y="131"/>
                  </a:lnTo>
                  <a:lnTo>
                    <a:pt x="66" y="131"/>
                  </a:lnTo>
                  <a:lnTo>
                    <a:pt x="64" y="131"/>
                  </a:lnTo>
                  <a:lnTo>
                    <a:pt x="61" y="132"/>
                  </a:lnTo>
                  <a:lnTo>
                    <a:pt x="59" y="132"/>
                  </a:lnTo>
                  <a:lnTo>
                    <a:pt x="57" y="132"/>
                  </a:lnTo>
                  <a:lnTo>
                    <a:pt x="52" y="132"/>
                  </a:lnTo>
                  <a:lnTo>
                    <a:pt x="51" y="132"/>
                  </a:lnTo>
                  <a:lnTo>
                    <a:pt x="49" y="132"/>
                  </a:lnTo>
                  <a:lnTo>
                    <a:pt x="47" y="132"/>
                  </a:lnTo>
                  <a:lnTo>
                    <a:pt x="45" y="132"/>
                  </a:lnTo>
                  <a:lnTo>
                    <a:pt x="44" y="132"/>
                  </a:lnTo>
                  <a:lnTo>
                    <a:pt x="42" y="131"/>
                  </a:lnTo>
                  <a:lnTo>
                    <a:pt x="38" y="131"/>
                  </a:lnTo>
                  <a:lnTo>
                    <a:pt x="37" y="131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1" y="129"/>
                  </a:lnTo>
                  <a:lnTo>
                    <a:pt x="30" y="129"/>
                  </a:lnTo>
                  <a:lnTo>
                    <a:pt x="29" y="129"/>
                  </a:lnTo>
                  <a:lnTo>
                    <a:pt x="27" y="128"/>
                  </a:lnTo>
                  <a:lnTo>
                    <a:pt x="25" y="127"/>
                  </a:lnTo>
                  <a:lnTo>
                    <a:pt x="24" y="125"/>
                  </a:lnTo>
                  <a:lnTo>
                    <a:pt x="22" y="125"/>
                  </a:lnTo>
                  <a:lnTo>
                    <a:pt x="20" y="124"/>
                  </a:lnTo>
                  <a:lnTo>
                    <a:pt x="19" y="123"/>
                  </a:lnTo>
                  <a:lnTo>
                    <a:pt x="17" y="122"/>
                  </a:lnTo>
                  <a:lnTo>
                    <a:pt x="15" y="120"/>
                  </a:lnTo>
                  <a:lnTo>
                    <a:pt x="14" y="119"/>
                  </a:lnTo>
                  <a:lnTo>
                    <a:pt x="13" y="117"/>
                  </a:lnTo>
                  <a:lnTo>
                    <a:pt x="11" y="116"/>
                  </a:lnTo>
                  <a:lnTo>
                    <a:pt x="10" y="114"/>
                  </a:lnTo>
                  <a:lnTo>
                    <a:pt x="9" y="113"/>
                  </a:lnTo>
                  <a:lnTo>
                    <a:pt x="8" y="111"/>
                  </a:lnTo>
                  <a:lnTo>
                    <a:pt x="6" y="109"/>
                  </a:lnTo>
                  <a:lnTo>
                    <a:pt x="6" y="108"/>
                  </a:lnTo>
                  <a:lnTo>
                    <a:pt x="5" y="106"/>
                  </a:lnTo>
                  <a:lnTo>
                    <a:pt x="4" y="104"/>
                  </a:lnTo>
                  <a:lnTo>
                    <a:pt x="3" y="102"/>
                  </a:lnTo>
                  <a:lnTo>
                    <a:pt x="3" y="101"/>
                  </a:lnTo>
                  <a:lnTo>
                    <a:pt x="2" y="100"/>
                  </a:lnTo>
                  <a:lnTo>
                    <a:pt x="2" y="98"/>
                  </a:lnTo>
                  <a:lnTo>
                    <a:pt x="1" y="95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0" y="9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40" name="Freeform 31"/>
            <p:cNvSpPr>
              <a:spLocks noEditPoints="1"/>
            </p:cNvSpPr>
            <p:nvPr/>
          </p:nvSpPr>
          <p:spPr bwMode="auto">
            <a:xfrm>
              <a:off x="416" y="3279"/>
              <a:ext cx="42" cy="42"/>
            </a:xfrm>
            <a:custGeom>
              <a:avLst/>
              <a:gdLst>
                <a:gd name="T0" fmla="*/ 5 w 128"/>
                <a:gd name="T1" fmla="*/ 5 h 128"/>
                <a:gd name="T2" fmla="*/ 4 w 128"/>
                <a:gd name="T3" fmla="*/ 5 h 128"/>
                <a:gd name="T4" fmla="*/ 3 w 128"/>
                <a:gd name="T5" fmla="*/ 4 h 128"/>
                <a:gd name="T6" fmla="*/ 1 w 128"/>
                <a:gd name="T7" fmla="*/ 4 h 128"/>
                <a:gd name="T8" fmla="*/ 1 w 128"/>
                <a:gd name="T9" fmla="*/ 5 h 128"/>
                <a:gd name="T10" fmla="*/ 0 w 128"/>
                <a:gd name="T11" fmla="*/ 5 h 128"/>
                <a:gd name="T12" fmla="*/ 2 w 128"/>
                <a:gd name="T13" fmla="*/ 0 h 128"/>
                <a:gd name="T14" fmla="*/ 3 w 128"/>
                <a:gd name="T15" fmla="*/ 0 h 128"/>
                <a:gd name="T16" fmla="*/ 5 w 128"/>
                <a:gd name="T17" fmla="*/ 5 h 128"/>
                <a:gd name="T18" fmla="*/ 3 w 128"/>
                <a:gd name="T19" fmla="*/ 3 h 128"/>
                <a:gd name="T20" fmla="*/ 2 w 128"/>
                <a:gd name="T21" fmla="*/ 1 h 128"/>
                <a:gd name="T22" fmla="*/ 2 w 128"/>
                <a:gd name="T23" fmla="*/ 3 h 128"/>
                <a:gd name="T24" fmla="*/ 3 w 128"/>
                <a:gd name="T25" fmla="*/ 3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128"/>
                <a:gd name="T41" fmla="*/ 128 w 128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128">
                  <a:moveTo>
                    <a:pt x="128" y="128"/>
                  </a:moveTo>
                  <a:lnTo>
                    <a:pt x="100" y="128"/>
                  </a:lnTo>
                  <a:lnTo>
                    <a:pt x="90" y="99"/>
                  </a:lnTo>
                  <a:lnTo>
                    <a:pt x="38" y="99"/>
                  </a:lnTo>
                  <a:lnTo>
                    <a:pt x="28" y="128"/>
                  </a:lnTo>
                  <a:lnTo>
                    <a:pt x="0" y="128"/>
                  </a:lnTo>
                  <a:lnTo>
                    <a:pt x="50" y="0"/>
                  </a:lnTo>
                  <a:lnTo>
                    <a:pt x="77" y="0"/>
                  </a:lnTo>
                  <a:lnTo>
                    <a:pt x="128" y="128"/>
                  </a:lnTo>
                  <a:close/>
                  <a:moveTo>
                    <a:pt x="81" y="78"/>
                  </a:moveTo>
                  <a:lnTo>
                    <a:pt x="64" y="31"/>
                  </a:lnTo>
                  <a:lnTo>
                    <a:pt x="46" y="78"/>
                  </a:lnTo>
                  <a:lnTo>
                    <a:pt x="81" y="7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41" name="Freeform 32"/>
            <p:cNvSpPr>
              <a:spLocks/>
            </p:cNvSpPr>
            <p:nvPr/>
          </p:nvSpPr>
          <p:spPr bwMode="auto">
            <a:xfrm>
              <a:off x="463" y="3279"/>
              <a:ext cx="34" cy="42"/>
            </a:xfrm>
            <a:custGeom>
              <a:avLst/>
              <a:gdLst>
                <a:gd name="T0" fmla="*/ 0 w 102"/>
                <a:gd name="T1" fmla="*/ 5 h 128"/>
                <a:gd name="T2" fmla="*/ 0 w 102"/>
                <a:gd name="T3" fmla="*/ 0 h 128"/>
                <a:gd name="T4" fmla="*/ 1 w 102"/>
                <a:gd name="T5" fmla="*/ 0 h 128"/>
                <a:gd name="T6" fmla="*/ 3 w 102"/>
                <a:gd name="T7" fmla="*/ 3 h 128"/>
                <a:gd name="T8" fmla="*/ 3 w 102"/>
                <a:gd name="T9" fmla="*/ 0 h 128"/>
                <a:gd name="T10" fmla="*/ 4 w 102"/>
                <a:gd name="T11" fmla="*/ 0 h 128"/>
                <a:gd name="T12" fmla="*/ 4 w 102"/>
                <a:gd name="T13" fmla="*/ 5 h 128"/>
                <a:gd name="T14" fmla="*/ 3 w 102"/>
                <a:gd name="T15" fmla="*/ 5 h 128"/>
                <a:gd name="T16" fmla="*/ 1 w 102"/>
                <a:gd name="T17" fmla="*/ 2 h 128"/>
                <a:gd name="T18" fmla="*/ 1 w 102"/>
                <a:gd name="T19" fmla="*/ 5 h 128"/>
                <a:gd name="T20" fmla="*/ 0 w 102"/>
                <a:gd name="T21" fmla="*/ 5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"/>
                <a:gd name="T34" fmla="*/ 0 h 128"/>
                <a:gd name="T35" fmla="*/ 102 w 102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" h="128">
                  <a:moveTo>
                    <a:pt x="0" y="128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78" y="84"/>
                  </a:lnTo>
                  <a:lnTo>
                    <a:pt x="78" y="0"/>
                  </a:lnTo>
                  <a:lnTo>
                    <a:pt x="102" y="0"/>
                  </a:lnTo>
                  <a:lnTo>
                    <a:pt x="102" y="128"/>
                  </a:lnTo>
                  <a:lnTo>
                    <a:pt x="76" y="128"/>
                  </a:lnTo>
                  <a:lnTo>
                    <a:pt x="24" y="45"/>
                  </a:lnTo>
                  <a:lnTo>
                    <a:pt x="2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42" name="Freeform 33"/>
            <p:cNvSpPr>
              <a:spLocks/>
            </p:cNvSpPr>
            <p:nvPr/>
          </p:nvSpPr>
          <p:spPr bwMode="auto">
            <a:xfrm>
              <a:off x="520" y="3278"/>
              <a:ext cx="38" cy="44"/>
            </a:xfrm>
            <a:custGeom>
              <a:avLst/>
              <a:gdLst>
                <a:gd name="T0" fmla="*/ 4 w 113"/>
                <a:gd name="T1" fmla="*/ 4 h 132"/>
                <a:gd name="T2" fmla="*/ 4 w 113"/>
                <a:gd name="T3" fmla="*/ 4 h 132"/>
                <a:gd name="T4" fmla="*/ 4 w 113"/>
                <a:gd name="T5" fmla="*/ 4 h 132"/>
                <a:gd name="T6" fmla="*/ 4 w 113"/>
                <a:gd name="T7" fmla="*/ 4 h 132"/>
                <a:gd name="T8" fmla="*/ 3 w 113"/>
                <a:gd name="T9" fmla="*/ 5 h 132"/>
                <a:gd name="T10" fmla="*/ 3 w 113"/>
                <a:gd name="T11" fmla="*/ 5 h 132"/>
                <a:gd name="T12" fmla="*/ 3 w 113"/>
                <a:gd name="T13" fmla="*/ 5 h 132"/>
                <a:gd name="T14" fmla="*/ 2 w 113"/>
                <a:gd name="T15" fmla="*/ 5 h 132"/>
                <a:gd name="T16" fmla="*/ 2 w 113"/>
                <a:gd name="T17" fmla="*/ 5 h 132"/>
                <a:gd name="T18" fmla="*/ 2 w 113"/>
                <a:gd name="T19" fmla="*/ 5 h 132"/>
                <a:gd name="T20" fmla="*/ 1 w 113"/>
                <a:gd name="T21" fmla="*/ 5 h 132"/>
                <a:gd name="T22" fmla="*/ 1 w 113"/>
                <a:gd name="T23" fmla="*/ 5 h 132"/>
                <a:gd name="T24" fmla="*/ 1 w 113"/>
                <a:gd name="T25" fmla="*/ 4 h 132"/>
                <a:gd name="T26" fmla="*/ 0 w 113"/>
                <a:gd name="T27" fmla="*/ 4 h 132"/>
                <a:gd name="T28" fmla="*/ 0 w 113"/>
                <a:gd name="T29" fmla="*/ 4 h 132"/>
                <a:gd name="T30" fmla="*/ 0 w 113"/>
                <a:gd name="T31" fmla="*/ 3 h 132"/>
                <a:gd name="T32" fmla="*/ 0 w 113"/>
                <a:gd name="T33" fmla="*/ 3 h 132"/>
                <a:gd name="T34" fmla="*/ 0 w 113"/>
                <a:gd name="T35" fmla="*/ 3 h 132"/>
                <a:gd name="T36" fmla="*/ 0 w 113"/>
                <a:gd name="T37" fmla="*/ 2 h 132"/>
                <a:gd name="T38" fmla="*/ 0 w 113"/>
                <a:gd name="T39" fmla="*/ 2 h 132"/>
                <a:gd name="T40" fmla="*/ 0 w 113"/>
                <a:gd name="T41" fmla="*/ 1 h 132"/>
                <a:gd name="T42" fmla="*/ 0 w 113"/>
                <a:gd name="T43" fmla="*/ 1 h 132"/>
                <a:gd name="T44" fmla="*/ 1 w 113"/>
                <a:gd name="T45" fmla="*/ 1 h 132"/>
                <a:gd name="T46" fmla="*/ 1 w 113"/>
                <a:gd name="T47" fmla="*/ 0 h 132"/>
                <a:gd name="T48" fmla="*/ 1 w 113"/>
                <a:gd name="T49" fmla="*/ 0 h 132"/>
                <a:gd name="T50" fmla="*/ 1 w 113"/>
                <a:gd name="T51" fmla="*/ 0 h 132"/>
                <a:gd name="T52" fmla="*/ 2 w 113"/>
                <a:gd name="T53" fmla="*/ 0 h 132"/>
                <a:gd name="T54" fmla="*/ 2 w 113"/>
                <a:gd name="T55" fmla="*/ 0 h 132"/>
                <a:gd name="T56" fmla="*/ 3 w 113"/>
                <a:gd name="T57" fmla="*/ 0 h 132"/>
                <a:gd name="T58" fmla="*/ 3 w 113"/>
                <a:gd name="T59" fmla="*/ 0 h 132"/>
                <a:gd name="T60" fmla="*/ 3 w 113"/>
                <a:gd name="T61" fmla="*/ 0 h 132"/>
                <a:gd name="T62" fmla="*/ 4 w 113"/>
                <a:gd name="T63" fmla="*/ 0 h 132"/>
                <a:gd name="T64" fmla="*/ 4 w 113"/>
                <a:gd name="T65" fmla="*/ 1 h 132"/>
                <a:gd name="T66" fmla="*/ 4 w 113"/>
                <a:gd name="T67" fmla="*/ 1 h 132"/>
                <a:gd name="T68" fmla="*/ 4 w 113"/>
                <a:gd name="T69" fmla="*/ 1 h 132"/>
                <a:gd name="T70" fmla="*/ 3 w 113"/>
                <a:gd name="T71" fmla="*/ 1 h 132"/>
                <a:gd name="T72" fmla="*/ 3 w 113"/>
                <a:gd name="T73" fmla="*/ 1 h 132"/>
                <a:gd name="T74" fmla="*/ 3 w 113"/>
                <a:gd name="T75" fmla="*/ 1 h 132"/>
                <a:gd name="T76" fmla="*/ 3 w 113"/>
                <a:gd name="T77" fmla="*/ 1 h 132"/>
                <a:gd name="T78" fmla="*/ 2 w 113"/>
                <a:gd name="T79" fmla="*/ 1 h 132"/>
                <a:gd name="T80" fmla="*/ 2 w 113"/>
                <a:gd name="T81" fmla="*/ 1 h 132"/>
                <a:gd name="T82" fmla="*/ 2 w 113"/>
                <a:gd name="T83" fmla="*/ 1 h 132"/>
                <a:gd name="T84" fmla="*/ 1 w 113"/>
                <a:gd name="T85" fmla="*/ 1 h 132"/>
                <a:gd name="T86" fmla="*/ 1 w 113"/>
                <a:gd name="T87" fmla="*/ 1 h 132"/>
                <a:gd name="T88" fmla="*/ 1 w 113"/>
                <a:gd name="T89" fmla="*/ 2 h 132"/>
                <a:gd name="T90" fmla="*/ 1 w 113"/>
                <a:gd name="T91" fmla="*/ 2 h 132"/>
                <a:gd name="T92" fmla="*/ 1 w 113"/>
                <a:gd name="T93" fmla="*/ 2 h 132"/>
                <a:gd name="T94" fmla="*/ 1 w 113"/>
                <a:gd name="T95" fmla="*/ 3 h 132"/>
                <a:gd name="T96" fmla="*/ 1 w 113"/>
                <a:gd name="T97" fmla="*/ 3 h 132"/>
                <a:gd name="T98" fmla="*/ 1 w 113"/>
                <a:gd name="T99" fmla="*/ 3 h 132"/>
                <a:gd name="T100" fmla="*/ 1 w 113"/>
                <a:gd name="T101" fmla="*/ 4 h 132"/>
                <a:gd name="T102" fmla="*/ 1 w 113"/>
                <a:gd name="T103" fmla="*/ 4 h 132"/>
                <a:gd name="T104" fmla="*/ 2 w 113"/>
                <a:gd name="T105" fmla="*/ 4 h 132"/>
                <a:gd name="T106" fmla="*/ 2 w 113"/>
                <a:gd name="T107" fmla="*/ 4 h 132"/>
                <a:gd name="T108" fmla="*/ 2 w 113"/>
                <a:gd name="T109" fmla="*/ 4 h 132"/>
                <a:gd name="T110" fmla="*/ 3 w 113"/>
                <a:gd name="T111" fmla="*/ 4 h 132"/>
                <a:gd name="T112" fmla="*/ 3 w 113"/>
                <a:gd name="T113" fmla="*/ 4 h 132"/>
                <a:gd name="T114" fmla="*/ 3 w 113"/>
                <a:gd name="T115" fmla="*/ 4 h 132"/>
                <a:gd name="T116" fmla="*/ 3 w 113"/>
                <a:gd name="T117" fmla="*/ 3 h 1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"/>
                <a:gd name="T178" fmla="*/ 0 h 132"/>
                <a:gd name="T179" fmla="*/ 113 w 113"/>
                <a:gd name="T180" fmla="*/ 132 h 1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" h="132">
                  <a:moveTo>
                    <a:pt x="88" y="83"/>
                  </a:moveTo>
                  <a:lnTo>
                    <a:pt x="113" y="90"/>
                  </a:lnTo>
                  <a:lnTo>
                    <a:pt x="112" y="92"/>
                  </a:lnTo>
                  <a:lnTo>
                    <a:pt x="112" y="95"/>
                  </a:lnTo>
                  <a:lnTo>
                    <a:pt x="112" y="96"/>
                  </a:lnTo>
                  <a:lnTo>
                    <a:pt x="111" y="98"/>
                  </a:lnTo>
                  <a:lnTo>
                    <a:pt x="110" y="100"/>
                  </a:lnTo>
                  <a:lnTo>
                    <a:pt x="108" y="102"/>
                  </a:lnTo>
                  <a:lnTo>
                    <a:pt x="107" y="103"/>
                  </a:lnTo>
                  <a:lnTo>
                    <a:pt x="107" y="104"/>
                  </a:lnTo>
                  <a:lnTo>
                    <a:pt x="106" y="106"/>
                  </a:lnTo>
                  <a:lnTo>
                    <a:pt x="105" y="108"/>
                  </a:lnTo>
                  <a:lnTo>
                    <a:pt x="104" y="111"/>
                  </a:lnTo>
                  <a:lnTo>
                    <a:pt x="103" y="112"/>
                  </a:lnTo>
                  <a:lnTo>
                    <a:pt x="102" y="113"/>
                  </a:lnTo>
                  <a:lnTo>
                    <a:pt x="101" y="114"/>
                  </a:lnTo>
                  <a:lnTo>
                    <a:pt x="100" y="116"/>
                  </a:lnTo>
                  <a:lnTo>
                    <a:pt x="98" y="117"/>
                  </a:lnTo>
                  <a:lnTo>
                    <a:pt x="97" y="119"/>
                  </a:lnTo>
                  <a:lnTo>
                    <a:pt x="95" y="120"/>
                  </a:lnTo>
                  <a:lnTo>
                    <a:pt x="94" y="121"/>
                  </a:lnTo>
                  <a:lnTo>
                    <a:pt x="91" y="123"/>
                  </a:lnTo>
                  <a:lnTo>
                    <a:pt x="89" y="124"/>
                  </a:lnTo>
                  <a:lnTo>
                    <a:pt x="88" y="125"/>
                  </a:lnTo>
                  <a:lnTo>
                    <a:pt x="86" y="127"/>
                  </a:lnTo>
                  <a:lnTo>
                    <a:pt x="84" y="127"/>
                  </a:lnTo>
                  <a:lnTo>
                    <a:pt x="82" y="128"/>
                  </a:lnTo>
                  <a:lnTo>
                    <a:pt x="81" y="129"/>
                  </a:lnTo>
                  <a:lnTo>
                    <a:pt x="80" y="129"/>
                  </a:lnTo>
                  <a:lnTo>
                    <a:pt x="78" y="130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73" y="131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8" y="132"/>
                  </a:lnTo>
                  <a:lnTo>
                    <a:pt x="67" y="132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58" y="132"/>
                  </a:lnTo>
                  <a:lnTo>
                    <a:pt x="57" y="132"/>
                  </a:lnTo>
                  <a:lnTo>
                    <a:pt x="55" y="132"/>
                  </a:lnTo>
                  <a:lnTo>
                    <a:pt x="54" y="132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8" y="131"/>
                  </a:lnTo>
                  <a:lnTo>
                    <a:pt x="47" y="131"/>
                  </a:lnTo>
                  <a:lnTo>
                    <a:pt x="43" y="130"/>
                  </a:lnTo>
                  <a:lnTo>
                    <a:pt x="42" y="130"/>
                  </a:lnTo>
                  <a:lnTo>
                    <a:pt x="40" y="130"/>
                  </a:lnTo>
                  <a:lnTo>
                    <a:pt x="38" y="129"/>
                  </a:lnTo>
                  <a:lnTo>
                    <a:pt x="37" y="128"/>
                  </a:lnTo>
                  <a:lnTo>
                    <a:pt x="36" y="128"/>
                  </a:lnTo>
                  <a:lnTo>
                    <a:pt x="35" y="128"/>
                  </a:lnTo>
                  <a:lnTo>
                    <a:pt x="33" y="127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27" y="123"/>
                  </a:lnTo>
                  <a:lnTo>
                    <a:pt x="26" y="123"/>
                  </a:lnTo>
                  <a:lnTo>
                    <a:pt x="25" y="122"/>
                  </a:lnTo>
                  <a:lnTo>
                    <a:pt x="23" y="120"/>
                  </a:lnTo>
                  <a:lnTo>
                    <a:pt x="22" y="119"/>
                  </a:lnTo>
                  <a:lnTo>
                    <a:pt x="21" y="119"/>
                  </a:lnTo>
                  <a:lnTo>
                    <a:pt x="19" y="117"/>
                  </a:lnTo>
                  <a:lnTo>
                    <a:pt x="18" y="116"/>
                  </a:lnTo>
                  <a:lnTo>
                    <a:pt x="17" y="115"/>
                  </a:lnTo>
                  <a:lnTo>
                    <a:pt x="15" y="113"/>
                  </a:lnTo>
                  <a:lnTo>
                    <a:pt x="14" y="112"/>
                  </a:lnTo>
                  <a:lnTo>
                    <a:pt x="12" y="109"/>
                  </a:lnTo>
                  <a:lnTo>
                    <a:pt x="10" y="107"/>
                  </a:lnTo>
                  <a:lnTo>
                    <a:pt x="10" y="106"/>
                  </a:lnTo>
                  <a:lnTo>
                    <a:pt x="9" y="105"/>
                  </a:lnTo>
                  <a:lnTo>
                    <a:pt x="7" y="102"/>
                  </a:lnTo>
                  <a:lnTo>
                    <a:pt x="7" y="101"/>
                  </a:lnTo>
                  <a:lnTo>
                    <a:pt x="6" y="100"/>
                  </a:lnTo>
                  <a:lnTo>
                    <a:pt x="5" y="97"/>
                  </a:lnTo>
                  <a:lnTo>
                    <a:pt x="4" y="96"/>
                  </a:lnTo>
                  <a:lnTo>
                    <a:pt x="4" y="93"/>
                  </a:lnTo>
                  <a:lnTo>
                    <a:pt x="3" y="91"/>
                  </a:lnTo>
                  <a:lnTo>
                    <a:pt x="3" y="89"/>
                  </a:lnTo>
                  <a:lnTo>
                    <a:pt x="2" y="88"/>
                  </a:lnTo>
                  <a:lnTo>
                    <a:pt x="2" y="85"/>
                  </a:lnTo>
                  <a:lnTo>
                    <a:pt x="1" y="83"/>
                  </a:lnTo>
                  <a:lnTo>
                    <a:pt x="1" y="81"/>
                  </a:lnTo>
                  <a:lnTo>
                    <a:pt x="1" y="77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2" y="49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7" y="29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1" y="13"/>
                  </a:lnTo>
                  <a:lnTo>
                    <a:pt x="22" y="12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7" y="8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2" y="3"/>
                  </a:lnTo>
                  <a:lnTo>
                    <a:pt x="84" y="4"/>
                  </a:lnTo>
                  <a:lnTo>
                    <a:pt x="85" y="5"/>
                  </a:lnTo>
                  <a:lnTo>
                    <a:pt x="86" y="5"/>
                  </a:lnTo>
                  <a:lnTo>
                    <a:pt x="88" y="6"/>
                  </a:lnTo>
                  <a:lnTo>
                    <a:pt x="89" y="7"/>
                  </a:lnTo>
                  <a:lnTo>
                    <a:pt x="90" y="8"/>
                  </a:lnTo>
                  <a:lnTo>
                    <a:pt x="92" y="9"/>
                  </a:lnTo>
                  <a:lnTo>
                    <a:pt x="95" y="11"/>
                  </a:lnTo>
                  <a:lnTo>
                    <a:pt x="97" y="12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7"/>
                  </a:lnTo>
                  <a:lnTo>
                    <a:pt x="102" y="19"/>
                  </a:lnTo>
                  <a:lnTo>
                    <a:pt x="103" y="20"/>
                  </a:lnTo>
                  <a:lnTo>
                    <a:pt x="104" y="22"/>
                  </a:lnTo>
                  <a:lnTo>
                    <a:pt x="106" y="25"/>
                  </a:lnTo>
                  <a:lnTo>
                    <a:pt x="107" y="26"/>
                  </a:lnTo>
                  <a:lnTo>
                    <a:pt x="107" y="28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1" y="35"/>
                  </a:lnTo>
                  <a:lnTo>
                    <a:pt x="112" y="39"/>
                  </a:lnTo>
                  <a:lnTo>
                    <a:pt x="87" y="43"/>
                  </a:lnTo>
                  <a:lnTo>
                    <a:pt x="86" y="41"/>
                  </a:lnTo>
                  <a:lnTo>
                    <a:pt x="86" y="40"/>
                  </a:lnTo>
                  <a:lnTo>
                    <a:pt x="86" y="39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4" y="35"/>
                  </a:lnTo>
                  <a:lnTo>
                    <a:pt x="83" y="34"/>
                  </a:lnTo>
                  <a:lnTo>
                    <a:pt x="82" y="33"/>
                  </a:lnTo>
                  <a:lnTo>
                    <a:pt x="81" y="31"/>
                  </a:lnTo>
                  <a:lnTo>
                    <a:pt x="80" y="31"/>
                  </a:lnTo>
                  <a:lnTo>
                    <a:pt x="79" y="29"/>
                  </a:lnTo>
                  <a:lnTo>
                    <a:pt x="78" y="27"/>
                  </a:lnTo>
                  <a:lnTo>
                    <a:pt x="76" y="27"/>
                  </a:lnTo>
                  <a:lnTo>
                    <a:pt x="75" y="26"/>
                  </a:lnTo>
                  <a:lnTo>
                    <a:pt x="73" y="25"/>
                  </a:lnTo>
                  <a:lnTo>
                    <a:pt x="72" y="25"/>
                  </a:lnTo>
                  <a:lnTo>
                    <a:pt x="71" y="24"/>
                  </a:lnTo>
                  <a:lnTo>
                    <a:pt x="70" y="24"/>
                  </a:lnTo>
                  <a:lnTo>
                    <a:pt x="69" y="23"/>
                  </a:lnTo>
                  <a:lnTo>
                    <a:pt x="67" y="23"/>
                  </a:lnTo>
                  <a:lnTo>
                    <a:pt x="65" y="23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58" y="22"/>
                  </a:lnTo>
                  <a:lnTo>
                    <a:pt x="57" y="22"/>
                  </a:lnTo>
                  <a:lnTo>
                    <a:pt x="55" y="22"/>
                  </a:lnTo>
                  <a:lnTo>
                    <a:pt x="53" y="22"/>
                  </a:lnTo>
                  <a:lnTo>
                    <a:pt x="52" y="23"/>
                  </a:lnTo>
                  <a:lnTo>
                    <a:pt x="50" y="23"/>
                  </a:lnTo>
                  <a:lnTo>
                    <a:pt x="49" y="23"/>
                  </a:lnTo>
                  <a:lnTo>
                    <a:pt x="48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3" y="25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7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4" y="34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8"/>
                  </a:lnTo>
                  <a:lnTo>
                    <a:pt x="30" y="40"/>
                  </a:lnTo>
                  <a:lnTo>
                    <a:pt x="28" y="41"/>
                  </a:lnTo>
                  <a:lnTo>
                    <a:pt x="28" y="43"/>
                  </a:lnTo>
                  <a:lnTo>
                    <a:pt x="27" y="45"/>
                  </a:lnTo>
                  <a:lnTo>
                    <a:pt x="27" y="47"/>
                  </a:lnTo>
                  <a:lnTo>
                    <a:pt x="27" y="48"/>
                  </a:lnTo>
                  <a:lnTo>
                    <a:pt x="26" y="50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5" y="63"/>
                  </a:lnTo>
                  <a:lnTo>
                    <a:pt x="25" y="64"/>
                  </a:lnTo>
                  <a:lnTo>
                    <a:pt x="25" y="65"/>
                  </a:lnTo>
                  <a:lnTo>
                    <a:pt x="25" y="68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25" y="75"/>
                  </a:lnTo>
                  <a:lnTo>
                    <a:pt x="26" y="76"/>
                  </a:lnTo>
                  <a:lnTo>
                    <a:pt x="26" y="79"/>
                  </a:lnTo>
                  <a:lnTo>
                    <a:pt x="26" y="81"/>
                  </a:lnTo>
                  <a:lnTo>
                    <a:pt x="27" y="84"/>
                  </a:lnTo>
                  <a:lnTo>
                    <a:pt x="27" y="85"/>
                  </a:lnTo>
                  <a:lnTo>
                    <a:pt x="27" y="86"/>
                  </a:lnTo>
                  <a:lnTo>
                    <a:pt x="28" y="88"/>
                  </a:lnTo>
                  <a:lnTo>
                    <a:pt x="28" y="89"/>
                  </a:lnTo>
                  <a:lnTo>
                    <a:pt x="30" y="91"/>
                  </a:lnTo>
                  <a:lnTo>
                    <a:pt x="31" y="93"/>
                  </a:lnTo>
                  <a:lnTo>
                    <a:pt x="32" y="95"/>
                  </a:lnTo>
                  <a:lnTo>
                    <a:pt x="33" y="97"/>
                  </a:lnTo>
                  <a:lnTo>
                    <a:pt x="34" y="98"/>
                  </a:lnTo>
                  <a:lnTo>
                    <a:pt x="35" y="99"/>
                  </a:lnTo>
                  <a:lnTo>
                    <a:pt x="36" y="101"/>
                  </a:lnTo>
                  <a:lnTo>
                    <a:pt x="37" y="102"/>
                  </a:lnTo>
                  <a:lnTo>
                    <a:pt x="38" y="103"/>
                  </a:lnTo>
                  <a:lnTo>
                    <a:pt x="39" y="104"/>
                  </a:lnTo>
                  <a:lnTo>
                    <a:pt x="40" y="104"/>
                  </a:lnTo>
                  <a:lnTo>
                    <a:pt x="42" y="105"/>
                  </a:lnTo>
                  <a:lnTo>
                    <a:pt x="43" y="106"/>
                  </a:lnTo>
                  <a:lnTo>
                    <a:pt x="46" y="107"/>
                  </a:lnTo>
                  <a:lnTo>
                    <a:pt x="47" y="107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1" y="108"/>
                  </a:lnTo>
                  <a:lnTo>
                    <a:pt x="53" y="109"/>
                  </a:lnTo>
                  <a:lnTo>
                    <a:pt x="55" y="109"/>
                  </a:lnTo>
                  <a:lnTo>
                    <a:pt x="56" y="109"/>
                  </a:lnTo>
                  <a:lnTo>
                    <a:pt x="58" y="109"/>
                  </a:lnTo>
                  <a:lnTo>
                    <a:pt x="59" y="109"/>
                  </a:lnTo>
                  <a:lnTo>
                    <a:pt x="60" y="109"/>
                  </a:lnTo>
                  <a:lnTo>
                    <a:pt x="63" y="109"/>
                  </a:lnTo>
                  <a:lnTo>
                    <a:pt x="64" y="109"/>
                  </a:lnTo>
                  <a:lnTo>
                    <a:pt x="65" y="108"/>
                  </a:lnTo>
                  <a:lnTo>
                    <a:pt x="66" y="108"/>
                  </a:lnTo>
                  <a:lnTo>
                    <a:pt x="67" y="108"/>
                  </a:lnTo>
                  <a:lnTo>
                    <a:pt x="68" y="107"/>
                  </a:lnTo>
                  <a:lnTo>
                    <a:pt x="71" y="107"/>
                  </a:lnTo>
                  <a:lnTo>
                    <a:pt x="72" y="106"/>
                  </a:lnTo>
                  <a:lnTo>
                    <a:pt x="73" y="106"/>
                  </a:lnTo>
                  <a:lnTo>
                    <a:pt x="74" y="105"/>
                  </a:lnTo>
                  <a:lnTo>
                    <a:pt x="75" y="104"/>
                  </a:lnTo>
                  <a:lnTo>
                    <a:pt x="76" y="103"/>
                  </a:lnTo>
                  <a:lnTo>
                    <a:pt x="79" y="101"/>
                  </a:lnTo>
                  <a:lnTo>
                    <a:pt x="81" y="100"/>
                  </a:lnTo>
                  <a:lnTo>
                    <a:pt x="82" y="99"/>
                  </a:lnTo>
                  <a:lnTo>
                    <a:pt x="82" y="97"/>
                  </a:lnTo>
                  <a:lnTo>
                    <a:pt x="84" y="95"/>
                  </a:lnTo>
                  <a:lnTo>
                    <a:pt x="84" y="93"/>
                  </a:lnTo>
                  <a:lnTo>
                    <a:pt x="85" y="92"/>
                  </a:lnTo>
                  <a:lnTo>
                    <a:pt x="86" y="89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8" y="8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43" name="Freeform 34"/>
            <p:cNvSpPr>
              <a:spLocks noEditPoints="1"/>
            </p:cNvSpPr>
            <p:nvPr/>
          </p:nvSpPr>
          <p:spPr bwMode="auto">
            <a:xfrm>
              <a:off x="565" y="3279"/>
              <a:ext cx="38" cy="42"/>
            </a:xfrm>
            <a:custGeom>
              <a:avLst/>
              <a:gdLst>
                <a:gd name="T0" fmla="*/ 2 w 115"/>
                <a:gd name="T1" fmla="*/ 0 h 128"/>
                <a:gd name="T2" fmla="*/ 2 w 115"/>
                <a:gd name="T3" fmla="*/ 0 h 128"/>
                <a:gd name="T4" fmla="*/ 3 w 115"/>
                <a:gd name="T5" fmla="*/ 0 h 128"/>
                <a:gd name="T6" fmla="*/ 3 w 115"/>
                <a:gd name="T7" fmla="*/ 0 h 128"/>
                <a:gd name="T8" fmla="*/ 3 w 115"/>
                <a:gd name="T9" fmla="*/ 0 h 128"/>
                <a:gd name="T10" fmla="*/ 3 w 115"/>
                <a:gd name="T11" fmla="*/ 0 h 128"/>
                <a:gd name="T12" fmla="*/ 4 w 115"/>
                <a:gd name="T13" fmla="*/ 0 h 128"/>
                <a:gd name="T14" fmla="*/ 4 w 115"/>
                <a:gd name="T15" fmla="*/ 1 h 128"/>
                <a:gd name="T16" fmla="*/ 4 w 115"/>
                <a:gd name="T17" fmla="*/ 1 h 128"/>
                <a:gd name="T18" fmla="*/ 4 w 115"/>
                <a:gd name="T19" fmla="*/ 1 h 128"/>
                <a:gd name="T20" fmla="*/ 4 w 115"/>
                <a:gd name="T21" fmla="*/ 1 h 128"/>
                <a:gd name="T22" fmla="*/ 4 w 115"/>
                <a:gd name="T23" fmla="*/ 1 h 128"/>
                <a:gd name="T24" fmla="*/ 4 w 115"/>
                <a:gd name="T25" fmla="*/ 1 h 128"/>
                <a:gd name="T26" fmla="*/ 4 w 115"/>
                <a:gd name="T27" fmla="*/ 2 h 128"/>
                <a:gd name="T28" fmla="*/ 4 w 115"/>
                <a:gd name="T29" fmla="*/ 2 h 128"/>
                <a:gd name="T30" fmla="*/ 4 w 115"/>
                <a:gd name="T31" fmla="*/ 2 h 128"/>
                <a:gd name="T32" fmla="*/ 4 w 115"/>
                <a:gd name="T33" fmla="*/ 2 h 128"/>
                <a:gd name="T34" fmla="*/ 3 w 115"/>
                <a:gd name="T35" fmla="*/ 2 h 128"/>
                <a:gd name="T36" fmla="*/ 3 w 115"/>
                <a:gd name="T37" fmla="*/ 2 h 128"/>
                <a:gd name="T38" fmla="*/ 3 w 115"/>
                <a:gd name="T39" fmla="*/ 2 h 128"/>
                <a:gd name="T40" fmla="*/ 3 w 115"/>
                <a:gd name="T41" fmla="*/ 3 h 128"/>
                <a:gd name="T42" fmla="*/ 3 w 115"/>
                <a:gd name="T43" fmla="*/ 3 h 128"/>
                <a:gd name="T44" fmla="*/ 3 w 115"/>
                <a:gd name="T45" fmla="*/ 3 h 128"/>
                <a:gd name="T46" fmla="*/ 3 w 115"/>
                <a:gd name="T47" fmla="*/ 3 h 128"/>
                <a:gd name="T48" fmla="*/ 3 w 115"/>
                <a:gd name="T49" fmla="*/ 3 h 128"/>
                <a:gd name="T50" fmla="*/ 3 w 115"/>
                <a:gd name="T51" fmla="*/ 3 h 128"/>
                <a:gd name="T52" fmla="*/ 4 w 115"/>
                <a:gd name="T53" fmla="*/ 4 h 128"/>
                <a:gd name="T54" fmla="*/ 3 w 115"/>
                <a:gd name="T55" fmla="*/ 5 h 128"/>
                <a:gd name="T56" fmla="*/ 2 w 115"/>
                <a:gd name="T57" fmla="*/ 3 h 128"/>
                <a:gd name="T58" fmla="*/ 2 w 115"/>
                <a:gd name="T59" fmla="*/ 3 h 128"/>
                <a:gd name="T60" fmla="*/ 2 w 115"/>
                <a:gd name="T61" fmla="*/ 3 h 128"/>
                <a:gd name="T62" fmla="*/ 2 w 115"/>
                <a:gd name="T63" fmla="*/ 3 h 128"/>
                <a:gd name="T64" fmla="*/ 2 w 115"/>
                <a:gd name="T65" fmla="*/ 3 h 128"/>
                <a:gd name="T66" fmla="*/ 2 w 115"/>
                <a:gd name="T67" fmla="*/ 3 h 128"/>
                <a:gd name="T68" fmla="*/ 2 w 115"/>
                <a:gd name="T69" fmla="*/ 3 h 128"/>
                <a:gd name="T70" fmla="*/ 1 w 115"/>
                <a:gd name="T71" fmla="*/ 3 h 128"/>
                <a:gd name="T72" fmla="*/ 1 w 115"/>
                <a:gd name="T73" fmla="*/ 3 h 128"/>
                <a:gd name="T74" fmla="*/ 0 w 115"/>
                <a:gd name="T75" fmla="*/ 5 h 128"/>
                <a:gd name="T76" fmla="*/ 2 w 115"/>
                <a:gd name="T77" fmla="*/ 2 h 128"/>
                <a:gd name="T78" fmla="*/ 2 w 115"/>
                <a:gd name="T79" fmla="*/ 2 h 128"/>
                <a:gd name="T80" fmla="*/ 2 w 115"/>
                <a:gd name="T81" fmla="*/ 2 h 128"/>
                <a:gd name="T82" fmla="*/ 2 w 115"/>
                <a:gd name="T83" fmla="*/ 2 h 128"/>
                <a:gd name="T84" fmla="*/ 3 w 115"/>
                <a:gd name="T85" fmla="*/ 2 h 128"/>
                <a:gd name="T86" fmla="*/ 3 w 115"/>
                <a:gd name="T87" fmla="*/ 2 h 128"/>
                <a:gd name="T88" fmla="*/ 3 w 115"/>
                <a:gd name="T89" fmla="*/ 2 h 128"/>
                <a:gd name="T90" fmla="*/ 3 w 115"/>
                <a:gd name="T91" fmla="*/ 2 h 128"/>
                <a:gd name="T92" fmla="*/ 3 w 115"/>
                <a:gd name="T93" fmla="*/ 1 h 128"/>
                <a:gd name="T94" fmla="*/ 3 w 115"/>
                <a:gd name="T95" fmla="*/ 1 h 128"/>
                <a:gd name="T96" fmla="*/ 3 w 115"/>
                <a:gd name="T97" fmla="*/ 1 h 128"/>
                <a:gd name="T98" fmla="*/ 3 w 115"/>
                <a:gd name="T99" fmla="*/ 1 h 128"/>
                <a:gd name="T100" fmla="*/ 3 w 115"/>
                <a:gd name="T101" fmla="*/ 1 h 128"/>
                <a:gd name="T102" fmla="*/ 2 w 115"/>
                <a:gd name="T103" fmla="*/ 1 h 128"/>
                <a:gd name="T104" fmla="*/ 2 w 115"/>
                <a:gd name="T105" fmla="*/ 1 h 128"/>
                <a:gd name="T106" fmla="*/ 2 w 115"/>
                <a:gd name="T107" fmla="*/ 1 h 128"/>
                <a:gd name="T108" fmla="*/ 2 w 115"/>
                <a:gd name="T109" fmla="*/ 1 h 128"/>
                <a:gd name="T110" fmla="*/ 1 w 115"/>
                <a:gd name="T111" fmla="*/ 2 h 1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"/>
                <a:gd name="T169" fmla="*/ 0 h 128"/>
                <a:gd name="T170" fmla="*/ 115 w 115"/>
                <a:gd name="T171" fmla="*/ 128 h 1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" h="128">
                  <a:moveTo>
                    <a:pt x="0" y="128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3" y="8"/>
                  </a:lnTo>
                  <a:lnTo>
                    <a:pt x="94" y="9"/>
                  </a:lnTo>
                  <a:lnTo>
                    <a:pt x="96" y="11"/>
                  </a:lnTo>
                  <a:lnTo>
                    <a:pt x="97" y="14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18"/>
                  </a:lnTo>
                  <a:lnTo>
                    <a:pt x="101" y="19"/>
                  </a:lnTo>
                  <a:lnTo>
                    <a:pt x="101" y="20"/>
                  </a:lnTo>
                  <a:lnTo>
                    <a:pt x="102" y="22"/>
                  </a:lnTo>
                  <a:lnTo>
                    <a:pt x="102" y="23"/>
                  </a:lnTo>
                  <a:lnTo>
                    <a:pt x="103" y="25"/>
                  </a:lnTo>
                  <a:lnTo>
                    <a:pt x="103" y="26"/>
                  </a:lnTo>
                  <a:lnTo>
                    <a:pt x="103" y="27"/>
                  </a:lnTo>
                  <a:lnTo>
                    <a:pt x="105" y="30"/>
                  </a:lnTo>
                  <a:lnTo>
                    <a:pt x="105" y="32"/>
                  </a:lnTo>
                  <a:lnTo>
                    <a:pt x="105" y="33"/>
                  </a:lnTo>
                  <a:lnTo>
                    <a:pt x="105" y="36"/>
                  </a:lnTo>
                  <a:lnTo>
                    <a:pt x="105" y="37"/>
                  </a:lnTo>
                  <a:lnTo>
                    <a:pt x="105" y="39"/>
                  </a:lnTo>
                  <a:lnTo>
                    <a:pt x="105" y="41"/>
                  </a:lnTo>
                  <a:lnTo>
                    <a:pt x="105" y="42"/>
                  </a:lnTo>
                  <a:lnTo>
                    <a:pt x="103" y="45"/>
                  </a:lnTo>
                  <a:lnTo>
                    <a:pt x="103" y="46"/>
                  </a:lnTo>
                  <a:lnTo>
                    <a:pt x="103" y="48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1" y="52"/>
                  </a:lnTo>
                  <a:lnTo>
                    <a:pt x="100" y="53"/>
                  </a:lnTo>
                  <a:lnTo>
                    <a:pt x="100" y="54"/>
                  </a:lnTo>
                  <a:lnTo>
                    <a:pt x="99" y="55"/>
                  </a:lnTo>
                  <a:lnTo>
                    <a:pt x="98" y="57"/>
                  </a:lnTo>
                  <a:lnTo>
                    <a:pt x="97" y="58"/>
                  </a:lnTo>
                  <a:lnTo>
                    <a:pt x="96" y="59"/>
                  </a:lnTo>
                  <a:lnTo>
                    <a:pt x="95" y="61"/>
                  </a:lnTo>
                  <a:lnTo>
                    <a:pt x="94" y="62"/>
                  </a:lnTo>
                  <a:lnTo>
                    <a:pt x="92" y="64"/>
                  </a:lnTo>
                  <a:lnTo>
                    <a:pt x="91" y="65"/>
                  </a:lnTo>
                  <a:lnTo>
                    <a:pt x="90" y="66"/>
                  </a:lnTo>
                  <a:lnTo>
                    <a:pt x="87" y="66"/>
                  </a:lnTo>
                  <a:lnTo>
                    <a:pt x="86" y="67"/>
                  </a:lnTo>
                  <a:lnTo>
                    <a:pt x="84" y="68"/>
                  </a:lnTo>
                  <a:lnTo>
                    <a:pt x="83" y="68"/>
                  </a:lnTo>
                  <a:lnTo>
                    <a:pt x="81" y="69"/>
                  </a:lnTo>
                  <a:lnTo>
                    <a:pt x="80" y="69"/>
                  </a:lnTo>
                  <a:lnTo>
                    <a:pt x="76" y="70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5" y="72"/>
                  </a:lnTo>
                  <a:lnTo>
                    <a:pt x="76" y="73"/>
                  </a:lnTo>
                  <a:lnTo>
                    <a:pt x="78" y="75"/>
                  </a:lnTo>
                  <a:lnTo>
                    <a:pt x="80" y="77"/>
                  </a:lnTo>
                  <a:lnTo>
                    <a:pt x="81" y="78"/>
                  </a:lnTo>
                  <a:lnTo>
                    <a:pt x="82" y="79"/>
                  </a:lnTo>
                  <a:lnTo>
                    <a:pt x="84" y="81"/>
                  </a:lnTo>
                  <a:lnTo>
                    <a:pt x="85" y="82"/>
                  </a:lnTo>
                  <a:lnTo>
                    <a:pt x="86" y="84"/>
                  </a:lnTo>
                  <a:lnTo>
                    <a:pt x="89" y="85"/>
                  </a:lnTo>
                  <a:lnTo>
                    <a:pt x="90" y="87"/>
                  </a:lnTo>
                  <a:lnTo>
                    <a:pt x="92" y="90"/>
                  </a:lnTo>
                  <a:lnTo>
                    <a:pt x="94" y="93"/>
                  </a:lnTo>
                  <a:lnTo>
                    <a:pt x="95" y="96"/>
                  </a:lnTo>
                  <a:lnTo>
                    <a:pt x="97" y="99"/>
                  </a:lnTo>
                  <a:lnTo>
                    <a:pt x="99" y="103"/>
                  </a:lnTo>
                  <a:lnTo>
                    <a:pt x="115" y="128"/>
                  </a:lnTo>
                  <a:lnTo>
                    <a:pt x="85" y="128"/>
                  </a:lnTo>
                  <a:lnTo>
                    <a:pt x="67" y="99"/>
                  </a:lnTo>
                  <a:lnTo>
                    <a:pt x="64" y="96"/>
                  </a:lnTo>
                  <a:lnTo>
                    <a:pt x="63" y="94"/>
                  </a:lnTo>
                  <a:lnTo>
                    <a:pt x="62" y="93"/>
                  </a:lnTo>
                  <a:lnTo>
                    <a:pt x="60" y="89"/>
                  </a:lnTo>
                  <a:lnTo>
                    <a:pt x="59" y="87"/>
                  </a:lnTo>
                  <a:lnTo>
                    <a:pt x="57" y="85"/>
                  </a:lnTo>
                  <a:lnTo>
                    <a:pt x="55" y="84"/>
                  </a:lnTo>
                  <a:lnTo>
                    <a:pt x="55" y="83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2" y="80"/>
                  </a:lnTo>
                  <a:lnTo>
                    <a:pt x="51" y="79"/>
                  </a:lnTo>
                  <a:lnTo>
                    <a:pt x="50" y="79"/>
                  </a:lnTo>
                  <a:lnTo>
                    <a:pt x="49" y="78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6" y="77"/>
                  </a:lnTo>
                  <a:lnTo>
                    <a:pt x="45" y="75"/>
                  </a:lnTo>
                  <a:lnTo>
                    <a:pt x="44" y="75"/>
                  </a:lnTo>
                  <a:lnTo>
                    <a:pt x="43" y="75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33" y="74"/>
                  </a:lnTo>
                  <a:lnTo>
                    <a:pt x="32" y="74"/>
                  </a:lnTo>
                  <a:lnTo>
                    <a:pt x="31" y="74"/>
                  </a:lnTo>
                  <a:lnTo>
                    <a:pt x="26" y="74"/>
                  </a:lnTo>
                  <a:lnTo>
                    <a:pt x="26" y="128"/>
                  </a:lnTo>
                  <a:lnTo>
                    <a:pt x="0" y="128"/>
                  </a:lnTo>
                  <a:close/>
                  <a:moveTo>
                    <a:pt x="26" y="53"/>
                  </a:moveTo>
                  <a:lnTo>
                    <a:pt x="45" y="53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50" y="53"/>
                  </a:lnTo>
                  <a:lnTo>
                    <a:pt x="53" y="53"/>
                  </a:lnTo>
                  <a:lnTo>
                    <a:pt x="58" y="53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4" y="52"/>
                  </a:lnTo>
                  <a:lnTo>
                    <a:pt x="66" y="52"/>
                  </a:lnTo>
                  <a:lnTo>
                    <a:pt x="67" y="52"/>
                  </a:lnTo>
                  <a:lnTo>
                    <a:pt x="69" y="52"/>
                  </a:lnTo>
                  <a:lnTo>
                    <a:pt x="70" y="51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4" y="49"/>
                  </a:lnTo>
                  <a:lnTo>
                    <a:pt x="75" y="48"/>
                  </a:lnTo>
                  <a:lnTo>
                    <a:pt x="76" y="47"/>
                  </a:lnTo>
                  <a:lnTo>
                    <a:pt x="77" y="46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2"/>
                  </a:lnTo>
                  <a:lnTo>
                    <a:pt x="79" y="40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9" y="37"/>
                  </a:lnTo>
                  <a:lnTo>
                    <a:pt x="79" y="35"/>
                  </a:lnTo>
                  <a:lnTo>
                    <a:pt x="79" y="34"/>
                  </a:lnTo>
                  <a:lnTo>
                    <a:pt x="79" y="33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7" y="29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5" y="25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1" y="23"/>
                  </a:lnTo>
                  <a:lnTo>
                    <a:pt x="70" y="23"/>
                  </a:lnTo>
                  <a:lnTo>
                    <a:pt x="68" y="22"/>
                  </a:lnTo>
                  <a:lnTo>
                    <a:pt x="67" y="22"/>
                  </a:lnTo>
                  <a:lnTo>
                    <a:pt x="66" y="22"/>
                  </a:lnTo>
                  <a:lnTo>
                    <a:pt x="65" y="21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3" y="21"/>
                  </a:lnTo>
                  <a:lnTo>
                    <a:pt x="50" y="21"/>
                  </a:lnTo>
                  <a:lnTo>
                    <a:pt x="48" y="21"/>
                  </a:lnTo>
                  <a:lnTo>
                    <a:pt x="47" y="21"/>
                  </a:lnTo>
                  <a:lnTo>
                    <a:pt x="46" y="21"/>
                  </a:lnTo>
                  <a:lnTo>
                    <a:pt x="26" y="21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44" name="Rectangle 35"/>
            <p:cNvSpPr>
              <a:spLocks noChangeArrowheads="1"/>
            </p:cNvSpPr>
            <p:nvPr/>
          </p:nvSpPr>
          <p:spPr bwMode="auto">
            <a:xfrm>
              <a:off x="607" y="3279"/>
              <a:ext cx="9" cy="4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45" name="Freeform 36"/>
            <p:cNvSpPr>
              <a:spLocks/>
            </p:cNvSpPr>
            <p:nvPr/>
          </p:nvSpPr>
          <p:spPr bwMode="auto">
            <a:xfrm>
              <a:off x="622" y="3278"/>
              <a:ext cx="34" cy="44"/>
            </a:xfrm>
            <a:custGeom>
              <a:avLst/>
              <a:gdLst>
                <a:gd name="T0" fmla="*/ 1 w 103"/>
                <a:gd name="T1" fmla="*/ 3 h 132"/>
                <a:gd name="T2" fmla="*/ 1 w 103"/>
                <a:gd name="T3" fmla="*/ 4 h 132"/>
                <a:gd name="T4" fmla="*/ 1 w 103"/>
                <a:gd name="T5" fmla="*/ 4 h 132"/>
                <a:gd name="T6" fmla="*/ 2 w 103"/>
                <a:gd name="T7" fmla="*/ 4 h 132"/>
                <a:gd name="T8" fmla="*/ 2 w 103"/>
                <a:gd name="T9" fmla="*/ 4 h 132"/>
                <a:gd name="T10" fmla="*/ 2 w 103"/>
                <a:gd name="T11" fmla="*/ 4 h 132"/>
                <a:gd name="T12" fmla="*/ 3 w 103"/>
                <a:gd name="T13" fmla="*/ 4 h 132"/>
                <a:gd name="T14" fmla="*/ 3 w 103"/>
                <a:gd name="T15" fmla="*/ 3 h 132"/>
                <a:gd name="T16" fmla="*/ 3 w 103"/>
                <a:gd name="T17" fmla="*/ 3 h 132"/>
                <a:gd name="T18" fmla="*/ 3 w 103"/>
                <a:gd name="T19" fmla="*/ 3 h 132"/>
                <a:gd name="T20" fmla="*/ 2 w 103"/>
                <a:gd name="T21" fmla="*/ 3 h 132"/>
                <a:gd name="T22" fmla="*/ 2 w 103"/>
                <a:gd name="T23" fmla="*/ 3 h 132"/>
                <a:gd name="T24" fmla="*/ 1 w 103"/>
                <a:gd name="T25" fmla="*/ 3 h 132"/>
                <a:gd name="T26" fmla="*/ 1 w 103"/>
                <a:gd name="T27" fmla="*/ 2 h 132"/>
                <a:gd name="T28" fmla="*/ 0 w 103"/>
                <a:gd name="T29" fmla="*/ 2 h 132"/>
                <a:gd name="T30" fmla="*/ 0 w 103"/>
                <a:gd name="T31" fmla="*/ 2 h 132"/>
                <a:gd name="T32" fmla="*/ 0 w 103"/>
                <a:gd name="T33" fmla="*/ 1 h 132"/>
                <a:gd name="T34" fmla="*/ 0 w 103"/>
                <a:gd name="T35" fmla="*/ 1 h 132"/>
                <a:gd name="T36" fmla="*/ 0 w 103"/>
                <a:gd name="T37" fmla="*/ 1 h 132"/>
                <a:gd name="T38" fmla="*/ 1 w 103"/>
                <a:gd name="T39" fmla="*/ 0 h 132"/>
                <a:gd name="T40" fmla="*/ 1 w 103"/>
                <a:gd name="T41" fmla="*/ 0 h 132"/>
                <a:gd name="T42" fmla="*/ 1 w 103"/>
                <a:gd name="T43" fmla="*/ 0 h 132"/>
                <a:gd name="T44" fmla="*/ 2 w 103"/>
                <a:gd name="T45" fmla="*/ 0 h 132"/>
                <a:gd name="T46" fmla="*/ 2 w 103"/>
                <a:gd name="T47" fmla="*/ 0 h 132"/>
                <a:gd name="T48" fmla="*/ 3 w 103"/>
                <a:gd name="T49" fmla="*/ 0 h 132"/>
                <a:gd name="T50" fmla="*/ 3 w 103"/>
                <a:gd name="T51" fmla="*/ 0 h 132"/>
                <a:gd name="T52" fmla="*/ 3 w 103"/>
                <a:gd name="T53" fmla="*/ 0 h 132"/>
                <a:gd name="T54" fmla="*/ 3 w 103"/>
                <a:gd name="T55" fmla="*/ 1 h 132"/>
                <a:gd name="T56" fmla="*/ 4 w 103"/>
                <a:gd name="T57" fmla="*/ 1 h 132"/>
                <a:gd name="T58" fmla="*/ 3 w 103"/>
                <a:gd name="T59" fmla="*/ 1 h 132"/>
                <a:gd name="T60" fmla="*/ 3 w 103"/>
                <a:gd name="T61" fmla="*/ 1 h 132"/>
                <a:gd name="T62" fmla="*/ 2 w 103"/>
                <a:gd name="T63" fmla="*/ 1 h 132"/>
                <a:gd name="T64" fmla="*/ 2 w 103"/>
                <a:gd name="T65" fmla="*/ 1 h 132"/>
                <a:gd name="T66" fmla="*/ 2 w 103"/>
                <a:gd name="T67" fmla="*/ 1 h 132"/>
                <a:gd name="T68" fmla="*/ 1 w 103"/>
                <a:gd name="T69" fmla="*/ 1 h 132"/>
                <a:gd name="T70" fmla="*/ 1 w 103"/>
                <a:gd name="T71" fmla="*/ 1 h 132"/>
                <a:gd name="T72" fmla="*/ 1 w 103"/>
                <a:gd name="T73" fmla="*/ 1 h 132"/>
                <a:gd name="T74" fmla="*/ 1 w 103"/>
                <a:gd name="T75" fmla="*/ 2 h 132"/>
                <a:gd name="T76" fmla="*/ 2 w 103"/>
                <a:gd name="T77" fmla="*/ 2 h 132"/>
                <a:gd name="T78" fmla="*/ 2 w 103"/>
                <a:gd name="T79" fmla="*/ 2 h 132"/>
                <a:gd name="T80" fmla="*/ 3 w 103"/>
                <a:gd name="T81" fmla="*/ 2 h 132"/>
                <a:gd name="T82" fmla="*/ 3 w 103"/>
                <a:gd name="T83" fmla="*/ 2 h 132"/>
                <a:gd name="T84" fmla="*/ 4 w 103"/>
                <a:gd name="T85" fmla="*/ 3 h 132"/>
                <a:gd name="T86" fmla="*/ 4 w 103"/>
                <a:gd name="T87" fmla="*/ 3 h 132"/>
                <a:gd name="T88" fmla="*/ 4 w 103"/>
                <a:gd name="T89" fmla="*/ 4 h 132"/>
                <a:gd name="T90" fmla="*/ 4 w 103"/>
                <a:gd name="T91" fmla="*/ 4 h 132"/>
                <a:gd name="T92" fmla="*/ 4 w 103"/>
                <a:gd name="T93" fmla="*/ 4 h 132"/>
                <a:gd name="T94" fmla="*/ 3 w 103"/>
                <a:gd name="T95" fmla="*/ 4 h 132"/>
                <a:gd name="T96" fmla="*/ 3 w 103"/>
                <a:gd name="T97" fmla="*/ 5 h 132"/>
                <a:gd name="T98" fmla="*/ 2 w 103"/>
                <a:gd name="T99" fmla="*/ 5 h 132"/>
                <a:gd name="T100" fmla="*/ 2 w 103"/>
                <a:gd name="T101" fmla="*/ 5 h 132"/>
                <a:gd name="T102" fmla="*/ 2 w 103"/>
                <a:gd name="T103" fmla="*/ 5 h 132"/>
                <a:gd name="T104" fmla="*/ 1 w 103"/>
                <a:gd name="T105" fmla="*/ 5 h 132"/>
                <a:gd name="T106" fmla="*/ 1 w 103"/>
                <a:gd name="T107" fmla="*/ 5 h 132"/>
                <a:gd name="T108" fmla="*/ 0 w 103"/>
                <a:gd name="T109" fmla="*/ 4 h 132"/>
                <a:gd name="T110" fmla="*/ 0 w 103"/>
                <a:gd name="T111" fmla="*/ 4 h 132"/>
                <a:gd name="T112" fmla="*/ 0 w 103"/>
                <a:gd name="T113" fmla="*/ 4 h 1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3"/>
                <a:gd name="T172" fmla="*/ 0 h 132"/>
                <a:gd name="T173" fmla="*/ 103 w 103"/>
                <a:gd name="T174" fmla="*/ 132 h 1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3" h="132">
                  <a:moveTo>
                    <a:pt x="0" y="87"/>
                  </a:moveTo>
                  <a:lnTo>
                    <a:pt x="24" y="85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91"/>
                  </a:lnTo>
                  <a:lnTo>
                    <a:pt x="26" y="93"/>
                  </a:lnTo>
                  <a:lnTo>
                    <a:pt x="27" y="95"/>
                  </a:lnTo>
                  <a:lnTo>
                    <a:pt x="27" y="96"/>
                  </a:lnTo>
                  <a:lnTo>
                    <a:pt x="29" y="98"/>
                  </a:lnTo>
                  <a:lnTo>
                    <a:pt x="31" y="100"/>
                  </a:lnTo>
                  <a:lnTo>
                    <a:pt x="32" y="102"/>
                  </a:lnTo>
                  <a:lnTo>
                    <a:pt x="33" y="103"/>
                  </a:lnTo>
                  <a:lnTo>
                    <a:pt x="34" y="103"/>
                  </a:lnTo>
                  <a:lnTo>
                    <a:pt x="35" y="104"/>
                  </a:lnTo>
                  <a:lnTo>
                    <a:pt x="35" y="105"/>
                  </a:lnTo>
                  <a:lnTo>
                    <a:pt x="37" y="106"/>
                  </a:lnTo>
                  <a:lnTo>
                    <a:pt x="38" y="106"/>
                  </a:lnTo>
                  <a:lnTo>
                    <a:pt x="39" y="107"/>
                  </a:lnTo>
                  <a:lnTo>
                    <a:pt x="40" y="107"/>
                  </a:lnTo>
                  <a:lnTo>
                    <a:pt x="41" y="108"/>
                  </a:lnTo>
                  <a:lnTo>
                    <a:pt x="45" y="108"/>
                  </a:lnTo>
                  <a:lnTo>
                    <a:pt x="46" y="108"/>
                  </a:lnTo>
                  <a:lnTo>
                    <a:pt x="47" y="109"/>
                  </a:lnTo>
                  <a:lnTo>
                    <a:pt x="48" y="109"/>
                  </a:lnTo>
                  <a:lnTo>
                    <a:pt x="50" y="109"/>
                  </a:lnTo>
                  <a:lnTo>
                    <a:pt x="52" y="109"/>
                  </a:lnTo>
                  <a:lnTo>
                    <a:pt x="54" y="109"/>
                  </a:lnTo>
                  <a:lnTo>
                    <a:pt x="55" y="109"/>
                  </a:lnTo>
                  <a:lnTo>
                    <a:pt x="57" y="109"/>
                  </a:lnTo>
                  <a:lnTo>
                    <a:pt x="58" y="109"/>
                  </a:lnTo>
                  <a:lnTo>
                    <a:pt x="61" y="108"/>
                  </a:lnTo>
                  <a:lnTo>
                    <a:pt x="62" y="108"/>
                  </a:lnTo>
                  <a:lnTo>
                    <a:pt x="64" y="108"/>
                  </a:lnTo>
                  <a:lnTo>
                    <a:pt x="65" y="107"/>
                  </a:lnTo>
                  <a:lnTo>
                    <a:pt x="66" y="107"/>
                  </a:lnTo>
                  <a:lnTo>
                    <a:pt x="68" y="106"/>
                  </a:lnTo>
                  <a:lnTo>
                    <a:pt x="69" y="106"/>
                  </a:lnTo>
                  <a:lnTo>
                    <a:pt x="69" y="105"/>
                  </a:lnTo>
                  <a:lnTo>
                    <a:pt x="71" y="104"/>
                  </a:lnTo>
                  <a:lnTo>
                    <a:pt x="72" y="103"/>
                  </a:lnTo>
                  <a:lnTo>
                    <a:pt x="74" y="102"/>
                  </a:lnTo>
                  <a:lnTo>
                    <a:pt x="76" y="100"/>
                  </a:lnTo>
                  <a:lnTo>
                    <a:pt x="77" y="99"/>
                  </a:lnTo>
                  <a:lnTo>
                    <a:pt x="77" y="97"/>
                  </a:lnTo>
                  <a:lnTo>
                    <a:pt x="78" y="96"/>
                  </a:lnTo>
                  <a:lnTo>
                    <a:pt x="78" y="93"/>
                  </a:lnTo>
                  <a:lnTo>
                    <a:pt x="78" y="92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8" y="89"/>
                  </a:lnTo>
                  <a:lnTo>
                    <a:pt x="77" y="88"/>
                  </a:lnTo>
                  <a:lnTo>
                    <a:pt x="77" y="87"/>
                  </a:lnTo>
                  <a:lnTo>
                    <a:pt x="77" y="86"/>
                  </a:lnTo>
                  <a:lnTo>
                    <a:pt x="76" y="85"/>
                  </a:lnTo>
                  <a:lnTo>
                    <a:pt x="76" y="84"/>
                  </a:lnTo>
                  <a:lnTo>
                    <a:pt x="74" y="84"/>
                  </a:lnTo>
                  <a:lnTo>
                    <a:pt x="73" y="83"/>
                  </a:lnTo>
                  <a:lnTo>
                    <a:pt x="72" y="82"/>
                  </a:lnTo>
                  <a:lnTo>
                    <a:pt x="71" y="82"/>
                  </a:lnTo>
                  <a:lnTo>
                    <a:pt x="70" y="81"/>
                  </a:lnTo>
                  <a:lnTo>
                    <a:pt x="69" y="80"/>
                  </a:lnTo>
                  <a:lnTo>
                    <a:pt x="67" y="80"/>
                  </a:lnTo>
                  <a:lnTo>
                    <a:pt x="66" y="79"/>
                  </a:lnTo>
                  <a:lnTo>
                    <a:pt x="63" y="77"/>
                  </a:lnTo>
                  <a:lnTo>
                    <a:pt x="58" y="76"/>
                  </a:lnTo>
                  <a:lnTo>
                    <a:pt x="55" y="76"/>
                  </a:lnTo>
                  <a:lnTo>
                    <a:pt x="54" y="75"/>
                  </a:lnTo>
                  <a:lnTo>
                    <a:pt x="52" y="75"/>
                  </a:lnTo>
                  <a:lnTo>
                    <a:pt x="49" y="74"/>
                  </a:lnTo>
                  <a:lnTo>
                    <a:pt x="47" y="74"/>
                  </a:lnTo>
                  <a:lnTo>
                    <a:pt x="45" y="73"/>
                  </a:lnTo>
                  <a:lnTo>
                    <a:pt x="40" y="72"/>
                  </a:lnTo>
                  <a:lnTo>
                    <a:pt x="37" y="71"/>
                  </a:lnTo>
                  <a:lnTo>
                    <a:pt x="35" y="71"/>
                  </a:lnTo>
                  <a:lnTo>
                    <a:pt x="31" y="69"/>
                  </a:lnTo>
                  <a:lnTo>
                    <a:pt x="30" y="69"/>
                  </a:lnTo>
                  <a:lnTo>
                    <a:pt x="27" y="68"/>
                  </a:lnTo>
                  <a:lnTo>
                    <a:pt x="25" y="67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21" y="65"/>
                  </a:lnTo>
                  <a:lnTo>
                    <a:pt x="18" y="63"/>
                  </a:lnTo>
                  <a:lnTo>
                    <a:pt x="17" y="61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3" y="58"/>
                  </a:lnTo>
                  <a:lnTo>
                    <a:pt x="11" y="57"/>
                  </a:lnTo>
                  <a:lnTo>
                    <a:pt x="10" y="55"/>
                  </a:lnTo>
                  <a:lnTo>
                    <a:pt x="9" y="54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7" y="49"/>
                  </a:lnTo>
                  <a:lnTo>
                    <a:pt x="6" y="48"/>
                  </a:lnTo>
                  <a:lnTo>
                    <a:pt x="6" y="45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5"/>
                  </a:lnTo>
                  <a:lnTo>
                    <a:pt x="80" y="6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3" y="8"/>
                  </a:lnTo>
                  <a:lnTo>
                    <a:pt x="85" y="9"/>
                  </a:lnTo>
                  <a:lnTo>
                    <a:pt x="86" y="10"/>
                  </a:lnTo>
                  <a:lnTo>
                    <a:pt x="87" y="11"/>
                  </a:lnTo>
                  <a:lnTo>
                    <a:pt x="89" y="13"/>
                  </a:lnTo>
                  <a:lnTo>
                    <a:pt x="90" y="15"/>
                  </a:lnTo>
                  <a:lnTo>
                    <a:pt x="92" y="17"/>
                  </a:lnTo>
                  <a:lnTo>
                    <a:pt x="93" y="17"/>
                  </a:lnTo>
                  <a:lnTo>
                    <a:pt x="93" y="18"/>
                  </a:lnTo>
                  <a:lnTo>
                    <a:pt x="94" y="20"/>
                  </a:lnTo>
                  <a:lnTo>
                    <a:pt x="95" y="21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7" y="26"/>
                  </a:lnTo>
                  <a:lnTo>
                    <a:pt x="98" y="28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99" y="35"/>
                  </a:lnTo>
                  <a:lnTo>
                    <a:pt x="99" y="37"/>
                  </a:lnTo>
                  <a:lnTo>
                    <a:pt x="99" y="39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3" y="37"/>
                  </a:lnTo>
                  <a:lnTo>
                    <a:pt x="73" y="36"/>
                  </a:lnTo>
                  <a:lnTo>
                    <a:pt x="72" y="34"/>
                  </a:lnTo>
                  <a:lnTo>
                    <a:pt x="72" y="33"/>
                  </a:lnTo>
                  <a:lnTo>
                    <a:pt x="72" y="32"/>
                  </a:lnTo>
                  <a:lnTo>
                    <a:pt x="71" y="31"/>
                  </a:lnTo>
                  <a:lnTo>
                    <a:pt x="70" y="28"/>
                  </a:lnTo>
                  <a:lnTo>
                    <a:pt x="69" y="27"/>
                  </a:lnTo>
                  <a:lnTo>
                    <a:pt x="68" y="26"/>
                  </a:lnTo>
                  <a:lnTo>
                    <a:pt x="67" y="26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5" y="24"/>
                  </a:lnTo>
                  <a:lnTo>
                    <a:pt x="63" y="24"/>
                  </a:lnTo>
                  <a:lnTo>
                    <a:pt x="62" y="23"/>
                  </a:lnTo>
                  <a:lnTo>
                    <a:pt x="61" y="23"/>
                  </a:lnTo>
                  <a:lnTo>
                    <a:pt x="58" y="23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1" y="22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3" y="27"/>
                  </a:lnTo>
                  <a:lnTo>
                    <a:pt x="32" y="28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0" y="32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7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32" y="40"/>
                  </a:lnTo>
                  <a:lnTo>
                    <a:pt x="33" y="41"/>
                  </a:lnTo>
                  <a:lnTo>
                    <a:pt x="34" y="42"/>
                  </a:lnTo>
                  <a:lnTo>
                    <a:pt x="35" y="43"/>
                  </a:lnTo>
                  <a:lnTo>
                    <a:pt x="37" y="44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5" y="47"/>
                  </a:lnTo>
                  <a:lnTo>
                    <a:pt x="49" y="48"/>
                  </a:lnTo>
                  <a:lnTo>
                    <a:pt x="50" y="49"/>
                  </a:lnTo>
                  <a:lnTo>
                    <a:pt x="52" y="49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62" y="51"/>
                  </a:lnTo>
                  <a:lnTo>
                    <a:pt x="66" y="53"/>
                  </a:lnTo>
                  <a:lnTo>
                    <a:pt x="69" y="54"/>
                  </a:lnTo>
                  <a:lnTo>
                    <a:pt x="71" y="54"/>
                  </a:lnTo>
                  <a:lnTo>
                    <a:pt x="73" y="55"/>
                  </a:lnTo>
                  <a:lnTo>
                    <a:pt x="77" y="56"/>
                  </a:lnTo>
                  <a:lnTo>
                    <a:pt x="79" y="57"/>
                  </a:lnTo>
                  <a:lnTo>
                    <a:pt x="82" y="58"/>
                  </a:lnTo>
                  <a:lnTo>
                    <a:pt x="84" y="59"/>
                  </a:lnTo>
                  <a:lnTo>
                    <a:pt x="86" y="60"/>
                  </a:lnTo>
                  <a:lnTo>
                    <a:pt x="88" y="61"/>
                  </a:lnTo>
                  <a:lnTo>
                    <a:pt x="90" y="64"/>
                  </a:lnTo>
                  <a:lnTo>
                    <a:pt x="93" y="65"/>
                  </a:lnTo>
                  <a:lnTo>
                    <a:pt x="94" y="67"/>
                  </a:lnTo>
                  <a:lnTo>
                    <a:pt x="96" y="68"/>
                  </a:lnTo>
                  <a:lnTo>
                    <a:pt x="97" y="70"/>
                  </a:lnTo>
                  <a:lnTo>
                    <a:pt x="98" y="72"/>
                  </a:lnTo>
                  <a:lnTo>
                    <a:pt x="99" y="74"/>
                  </a:lnTo>
                  <a:lnTo>
                    <a:pt x="100" y="75"/>
                  </a:lnTo>
                  <a:lnTo>
                    <a:pt x="100" y="76"/>
                  </a:lnTo>
                  <a:lnTo>
                    <a:pt x="101" y="77"/>
                  </a:lnTo>
                  <a:lnTo>
                    <a:pt x="101" y="79"/>
                  </a:lnTo>
                  <a:lnTo>
                    <a:pt x="102" y="82"/>
                  </a:lnTo>
                  <a:lnTo>
                    <a:pt x="102" y="83"/>
                  </a:lnTo>
                  <a:lnTo>
                    <a:pt x="102" y="84"/>
                  </a:lnTo>
                  <a:lnTo>
                    <a:pt x="103" y="87"/>
                  </a:lnTo>
                  <a:lnTo>
                    <a:pt x="103" y="88"/>
                  </a:lnTo>
                  <a:lnTo>
                    <a:pt x="103" y="89"/>
                  </a:lnTo>
                  <a:lnTo>
                    <a:pt x="103" y="92"/>
                  </a:lnTo>
                  <a:lnTo>
                    <a:pt x="103" y="93"/>
                  </a:lnTo>
                  <a:lnTo>
                    <a:pt x="103" y="96"/>
                  </a:lnTo>
                  <a:lnTo>
                    <a:pt x="103" y="97"/>
                  </a:lnTo>
                  <a:lnTo>
                    <a:pt x="103" y="98"/>
                  </a:lnTo>
                  <a:lnTo>
                    <a:pt x="102" y="99"/>
                  </a:lnTo>
                  <a:lnTo>
                    <a:pt x="102" y="101"/>
                  </a:lnTo>
                  <a:lnTo>
                    <a:pt x="102" y="103"/>
                  </a:lnTo>
                  <a:lnTo>
                    <a:pt x="101" y="104"/>
                  </a:lnTo>
                  <a:lnTo>
                    <a:pt x="101" y="105"/>
                  </a:lnTo>
                  <a:lnTo>
                    <a:pt x="100" y="107"/>
                  </a:lnTo>
                  <a:lnTo>
                    <a:pt x="100" y="108"/>
                  </a:lnTo>
                  <a:lnTo>
                    <a:pt x="99" y="111"/>
                  </a:lnTo>
                  <a:lnTo>
                    <a:pt x="98" y="112"/>
                  </a:lnTo>
                  <a:lnTo>
                    <a:pt x="97" y="113"/>
                  </a:lnTo>
                  <a:lnTo>
                    <a:pt x="97" y="114"/>
                  </a:lnTo>
                  <a:lnTo>
                    <a:pt x="96" y="115"/>
                  </a:lnTo>
                  <a:lnTo>
                    <a:pt x="94" y="118"/>
                  </a:lnTo>
                  <a:lnTo>
                    <a:pt x="92" y="119"/>
                  </a:lnTo>
                  <a:lnTo>
                    <a:pt x="90" y="120"/>
                  </a:lnTo>
                  <a:lnTo>
                    <a:pt x="89" y="121"/>
                  </a:lnTo>
                  <a:lnTo>
                    <a:pt x="87" y="123"/>
                  </a:lnTo>
                  <a:lnTo>
                    <a:pt x="86" y="123"/>
                  </a:lnTo>
                  <a:lnTo>
                    <a:pt x="85" y="124"/>
                  </a:lnTo>
                  <a:lnTo>
                    <a:pt x="84" y="125"/>
                  </a:lnTo>
                  <a:lnTo>
                    <a:pt x="83" y="125"/>
                  </a:lnTo>
                  <a:lnTo>
                    <a:pt x="80" y="128"/>
                  </a:lnTo>
                  <a:lnTo>
                    <a:pt x="79" y="128"/>
                  </a:lnTo>
                  <a:lnTo>
                    <a:pt x="78" y="129"/>
                  </a:lnTo>
                  <a:lnTo>
                    <a:pt x="74" y="130"/>
                  </a:lnTo>
                  <a:lnTo>
                    <a:pt x="72" y="130"/>
                  </a:lnTo>
                  <a:lnTo>
                    <a:pt x="71" y="130"/>
                  </a:lnTo>
                  <a:lnTo>
                    <a:pt x="67" y="131"/>
                  </a:lnTo>
                  <a:lnTo>
                    <a:pt x="66" y="131"/>
                  </a:lnTo>
                  <a:lnTo>
                    <a:pt x="64" y="131"/>
                  </a:lnTo>
                  <a:lnTo>
                    <a:pt x="61" y="132"/>
                  </a:lnTo>
                  <a:lnTo>
                    <a:pt x="58" y="132"/>
                  </a:lnTo>
                  <a:lnTo>
                    <a:pt x="56" y="132"/>
                  </a:lnTo>
                  <a:lnTo>
                    <a:pt x="52" y="132"/>
                  </a:lnTo>
                  <a:lnTo>
                    <a:pt x="51" y="132"/>
                  </a:lnTo>
                  <a:lnTo>
                    <a:pt x="49" y="132"/>
                  </a:lnTo>
                  <a:lnTo>
                    <a:pt x="47" y="132"/>
                  </a:lnTo>
                  <a:lnTo>
                    <a:pt x="45" y="132"/>
                  </a:lnTo>
                  <a:lnTo>
                    <a:pt x="43" y="132"/>
                  </a:lnTo>
                  <a:lnTo>
                    <a:pt x="41" y="131"/>
                  </a:lnTo>
                  <a:lnTo>
                    <a:pt x="38" y="131"/>
                  </a:lnTo>
                  <a:lnTo>
                    <a:pt x="37" y="131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1" y="129"/>
                  </a:lnTo>
                  <a:lnTo>
                    <a:pt x="30" y="129"/>
                  </a:lnTo>
                  <a:lnTo>
                    <a:pt x="29" y="129"/>
                  </a:lnTo>
                  <a:lnTo>
                    <a:pt x="26" y="128"/>
                  </a:lnTo>
                  <a:lnTo>
                    <a:pt x="24" y="127"/>
                  </a:lnTo>
                  <a:lnTo>
                    <a:pt x="23" y="125"/>
                  </a:lnTo>
                  <a:lnTo>
                    <a:pt x="22" y="125"/>
                  </a:lnTo>
                  <a:lnTo>
                    <a:pt x="20" y="124"/>
                  </a:lnTo>
                  <a:lnTo>
                    <a:pt x="19" y="123"/>
                  </a:lnTo>
                  <a:lnTo>
                    <a:pt x="17" y="122"/>
                  </a:lnTo>
                  <a:lnTo>
                    <a:pt x="15" y="120"/>
                  </a:lnTo>
                  <a:lnTo>
                    <a:pt x="14" y="119"/>
                  </a:lnTo>
                  <a:lnTo>
                    <a:pt x="13" y="117"/>
                  </a:lnTo>
                  <a:lnTo>
                    <a:pt x="10" y="116"/>
                  </a:lnTo>
                  <a:lnTo>
                    <a:pt x="9" y="114"/>
                  </a:lnTo>
                  <a:lnTo>
                    <a:pt x="8" y="113"/>
                  </a:lnTo>
                  <a:lnTo>
                    <a:pt x="7" y="111"/>
                  </a:lnTo>
                  <a:lnTo>
                    <a:pt x="6" y="109"/>
                  </a:lnTo>
                  <a:lnTo>
                    <a:pt x="6" y="108"/>
                  </a:lnTo>
                  <a:lnTo>
                    <a:pt x="5" y="106"/>
                  </a:lnTo>
                  <a:lnTo>
                    <a:pt x="4" y="104"/>
                  </a:lnTo>
                  <a:lnTo>
                    <a:pt x="3" y="102"/>
                  </a:lnTo>
                  <a:lnTo>
                    <a:pt x="3" y="101"/>
                  </a:lnTo>
                  <a:lnTo>
                    <a:pt x="2" y="100"/>
                  </a:lnTo>
                  <a:lnTo>
                    <a:pt x="2" y="98"/>
                  </a:lnTo>
                  <a:lnTo>
                    <a:pt x="1" y="95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0" y="9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46" name="Freeform 37"/>
            <p:cNvSpPr>
              <a:spLocks/>
            </p:cNvSpPr>
            <p:nvPr/>
          </p:nvSpPr>
          <p:spPr bwMode="auto">
            <a:xfrm>
              <a:off x="660" y="3279"/>
              <a:ext cx="34" cy="42"/>
            </a:xfrm>
            <a:custGeom>
              <a:avLst/>
              <a:gdLst>
                <a:gd name="T0" fmla="*/ 1 w 100"/>
                <a:gd name="T1" fmla="*/ 5 h 128"/>
                <a:gd name="T2" fmla="*/ 1 w 100"/>
                <a:gd name="T3" fmla="*/ 1 h 128"/>
                <a:gd name="T4" fmla="*/ 0 w 100"/>
                <a:gd name="T5" fmla="*/ 1 h 128"/>
                <a:gd name="T6" fmla="*/ 0 w 100"/>
                <a:gd name="T7" fmla="*/ 0 h 128"/>
                <a:gd name="T8" fmla="*/ 4 w 100"/>
                <a:gd name="T9" fmla="*/ 0 h 128"/>
                <a:gd name="T10" fmla="*/ 4 w 100"/>
                <a:gd name="T11" fmla="*/ 1 h 128"/>
                <a:gd name="T12" fmla="*/ 2 w 100"/>
                <a:gd name="T13" fmla="*/ 1 h 128"/>
                <a:gd name="T14" fmla="*/ 2 w 100"/>
                <a:gd name="T15" fmla="*/ 5 h 128"/>
                <a:gd name="T16" fmla="*/ 1 w 100"/>
                <a:gd name="T17" fmla="*/ 5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28"/>
                <a:gd name="T29" fmla="*/ 100 w 100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28">
                  <a:moveTo>
                    <a:pt x="37" y="128"/>
                  </a:moveTo>
                  <a:lnTo>
                    <a:pt x="37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1"/>
                  </a:lnTo>
                  <a:lnTo>
                    <a:pt x="63" y="21"/>
                  </a:lnTo>
                  <a:lnTo>
                    <a:pt x="63" y="128"/>
                  </a:lnTo>
                  <a:lnTo>
                    <a:pt x="37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47" name="Freeform 38"/>
            <p:cNvSpPr>
              <a:spLocks noEditPoints="1"/>
            </p:cNvSpPr>
            <p:nvPr/>
          </p:nvSpPr>
          <p:spPr bwMode="auto">
            <a:xfrm>
              <a:off x="698" y="3278"/>
              <a:ext cx="41" cy="44"/>
            </a:xfrm>
            <a:custGeom>
              <a:avLst/>
              <a:gdLst>
                <a:gd name="T0" fmla="*/ 0 w 124"/>
                <a:gd name="T1" fmla="*/ 2 h 132"/>
                <a:gd name="T2" fmla="*/ 0 w 124"/>
                <a:gd name="T3" fmla="*/ 2 h 132"/>
                <a:gd name="T4" fmla="*/ 0 w 124"/>
                <a:gd name="T5" fmla="*/ 1 h 132"/>
                <a:gd name="T6" fmla="*/ 1 w 124"/>
                <a:gd name="T7" fmla="*/ 1 h 132"/>
                <a:gd name="T8" fmla="*/ 1 w 124"/>
                <a:gd name="T9" fmla="*/ 0 h 132"/>
                <a:gd name="T10" fmla="*/ 1 w 124"/>
                <a:gd name="T11" fmla="*/ 0 h 132"/>
                <a:gd name="T12" fmla="*/ 2 w 124"/>
                <a:gd name="T13" fmla="*/ 0 h 132"/>
                <a:gd name="T14" fmla="*/ 2 w 124"/>
                <a:gd name="T15" fmla="*/ 0 h 132"/>
                <a:gd name="T16" fmla="*/ 3 w 124"/>
                <a:gd name="T17" fmla="*/ 0 h 132"/>
                <a:gd name="T18" fmla="*/ 3 w 124"/>
                <a:gd name="T19" fmla="*/ 0 h 132"/>
                <a:gd name="T20" fmla="*/ 4 w 124"/>
                <a:gd name="T21" fmla="*/ 0 h 132"/>
                <a:gd name="T22" fmla="*/ 4 w 124"/>
                <a:gd name="T23" fmla="*/ 1 h 132"/>
                <a:gd name="T24" fmla="*/ 4 w 124"/>
                <a:gd name="T25" fmla="*/ 1 h 132"/>
                <a:gd name="T26" fmla="*/ 4 w 124"/>
                <a:gd name="T27" fmla="*/ 1 h 132"/>
                <a:gd name="T28" fmla="*/ 5 w 124"/>
                <a:gd name="T29" fmla="*/ 2 h 132"/>
                <a:gd name="T30" fmla="*/ 5 w 124"/>
                <a:gd name="T31" fmla="*/ 2 h 132"/>
                <a:gd name="T32" fmla="*/ 5 w 124"/>
                <a:gd name="T33" fmla="*/ 3 h 132"/>
                <a:gd name="T34" fmla="*/ 4 w 124"/>
                <a:gd name="T35" fmla="*/ 3 h 132"/>
                <a:gd name="T36" fmla="*/ 4 w 124"/>
                <a:gd name="T37" fmla="*/ 4 h 132"/>
                <a:gd name="T38" fmla="*/ 4 w 124"/>
                <a:gd name="T39" fmla="*/ 4 h 132"/>
                <a:gd name="T40" fmla="*/ 4 w 124"/>
                <a:gd name="T41" fmla="*/ 4 h 132"/>
                <a:gd name="T42" fmla="*/ 3 w 124"/>
                <a:gd name="T43" fmla="*/ 5 h 132"/>
                <a:gd name="T44" fmla="*/ 3 w 124"/>
                <a:gd name="T45" fmla="*/ 5 h 132"/>
                <a:gd name="T46" fmla="*/ 2 w 124"/>
                <a:gd name="T47" fmla="*/ 5 h 132"/>
                <a:gd name="T48" fmla="*/ 2 w 124"/>
                <a:gd name="T49" fmla="*/ 5 h 132"/>
                <a:gd name="T50" fmla="*/ 2 w 124"/>
                <a:gd name="T51" fmla="*/ 5 h 132"/>
                <a:gd name="T52" fmla="*/ 1 w 124"/>
                <a:gd name="T53" fmla="*/ 5 h 132"/>
                <a:gd name="T54" fmla="*/ 1 w 124"/>
                <a:gd name="T55" fmla="*/ 4 h 132"/>
                <a:gd name="T56" fmla="*/ 1 w 124"/>
                <a:gd name="T57" fmla="*/ 4 h 132"/>
                <a:gd name="T58" fmla="*/ 0 w 124"/>
                <a:gd name="T59" fmla="*/ 4 h 132"/>
                <a:gd name="T60" fmla="*/ 0 w 124"/>
                <a:gd name="T61" fmla="*/ 3 h 132"/>
                <a:gd name="T62" fmla="*/ 0 w 124"/>
                <a:gd name="T63" fmla="*/ 3 h 132"/>
                <a:gd name="T64" fmla="*/ 0 w 124"/>
                <a:gd name="T65" fmla="*/ 2 h 132"/>
                <a:gd name="T66" fmla="*/ 1 w 124"/>
                <a:gd name="T67" fmla="*/ 3 h 132"/>
                <a:gd name="T68" fmla="*/ 1 w 124"/>
                <a:gd name="T69" fmla="*/ 3 h 132"/>
                <a:gd name="T70" fmla="*/ 1 w 124"/>
                <a:gd name="T71" fmla="*/ 4 h 132"/>
                <a:gd name="T72" fmla="*/ 2 w 124"/>
                <a:gd name="T73" fmla="*/ 4 h 132"/>
                <a:gd name="T74" fmla="*/ 2 w 124"/>
                <a:gd name="T75" fmla="*/ 4 h 132"/>
                <a:gd name="T76" fmla="*/ 2 w 124"/>
                <a:gd name="T77" fmla="*/ 4 h 132"/>
                <a:gd name="T78" fmla="*/ 3 w 124"/>
                <a:gd name="T79" fmla="*/ 4 h 132"/>
                <a:gd name="T80" fmla="*/ 3 w 124"/>
                <a:gd name="T81" fmla="*/ 4 h 132"/>
                <a:gd name="T82" fmla="*/ 3 w 124"/>
                <a:gd name="T83" fmla="*/ 4 h 132"/>
                <a:gd name="T84" fmla="*/ 3 w 124"/>
                <a:gd name="T85" fmla="*/ 3 h 132"/>
                <a:gd name="T86" fmla="*/ 4 w 124"/>
                <a:gd name="T87" fmla="*/ 3 h 132"/>
                <a:gd name="T88" fmla="*/ 4 w 124"/>
                <a:gd name="T89" fmla="*/ 2 h 132"/>
                <a:gd name="T90" fmla="*/ 4 w 124"/>
                <a:gd name="T91" fmla="*/ 2 h 132"/>
                <a:gd name="T92" fmla="*/ 3 w 124"/>
                <a:gd name="T93" fmla="*/ 2 h 132"/>
                <a:gd name="T94" fmla="*/ 3 w 124"/>
                <a:gd name="T95" fmla="*/ 1 h 132"/>
                <a:gd name="T96" fmla="*/ 3 w 124"/>
                <a:gd name="T97" fmla="*/ 1 h 132"/>
                <a:gd name="T98" fmla="*/ 3 w 124"/>
                <a:gd name="T99" fmla="*/ 1 h 132"/>
                <a:gd name="T100" fmla="*/ 2 w 124"/>
                <a:gd name="T101" fmla="*/ 1 h 132"/>
                <a:gd name="T102" fmla="*/ 2 w 124"/>
                <a:gd name="T103" fmla="*/ 1 h 132"/>
                <a:gd name="T104" fmla="*/ 2 w 124"/>
                <a:gd name="T105" fmla="*/ 1 h 132"/>
                <a:gd name="T106" fmla="*/ 1 w 124"/>
                <a:gd name="T107" fmla="*/ 1 h 132"/>
                <a:gd name="T108" fmla="*/ 1 w 124"/>
                <a:gd name="T109" fmla="*/ 1 h 132"/>
                <a:gd name="T110" fmla="*/ 1 w 124"/>
                <a:gd name="T111" fmla="*/ 2 h 132"/>
                <a:gd name="T112" fmla="*/ 1 w 124"/>
                <a:gd name="T113" fmla="*/ 2 h 1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132"/>
                <a:gd name="T173" fmla="*/ 124 w 124"/>
                <a:gd name="T174" fmla="*/ 132 h 1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132">
                  <a:moveTo>
                    <a:pt x="0" y="67"/>
                  </a:moveTo>
                  <a:lnTo>
                    <a:pt x="0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5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7" y="32"/>
                  </a:lnTo>
                  <a:lnTo>
                    <a:pt x="9" y="29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1" y="24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4" y="5"/>
                  </a:lnTo>
                  <a:lnTo>
                    <a:pt x="37" y="4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71" y="1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4" y="3"/>
                  </a:lnTo>
                  <a:lnTo>
                    <a:pt x="85" y="4"/>
                  </a:lnTo>
                  <a:lnTo>
                    <a:pt x="87" y="4"/>
                  </a:lnTo>
                  <a:lnTo>
                    <a:pt x="90" y="5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5" y="8"/>
                  </a:lnTo>
                  <a:lnTo>
                    <a:pt x="96" y="8"/>
                  </a:lnTo>
                  <a:lnTo>
                    <a:pt x="98" y="9"/>
                  </a:lnTo>
                  <a:lnTo>
                    <a:pt x="100" y="11"/>
                  </a:lnTo>
                  <a:lnTo>
                    <a:pt x="101" y="12"/>
                  </a:lnTo>
                  <a:lnTo>
                    <a:pt x="102" y="13"/>
                  </a:lnTo>
                  <a:lnTo>
                    <a:pt x="105" y="15"/>
                  </a:lnTo>
                  <a:lnTo>
                    <a:pt x="106" y="16"/>
                  </a:lnTo>
                  <a:lnTo>
                    <a:pt x="107" y="17"/>
                  </a:lnTo>
                  <a:lnTo>
                    <a:pt x="109" y="20"/>
                  </a:lnTo>
                  <a:lnTo>
                    <a:pt x="110" y="21"/>
                  </a:lnTo>
                  <a:lnTo>
                    <a:pt x="111" y="22"/>
                  </a:lnTo>
                  <a:lnTo>
                    <a:pt x="113" y="24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6" y="29"/>
                  </a:lnTo>
                  <a:lnTo>
                    <a:pt x="116" y="31"/>
                  </a:lnTo>
                  <a:lnTo>
                    <a:pt x="117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8"/>
                  </a:lnTo>
                  <a:lnTo>
                    <a:pt x="121" y="41"/>
                  </a:lnTo>
                  <a:lnTo>
                    <a:pt x="121" y="42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3" y="50"/>
                  </a:lnTo>
                  <a:lnTo>
                    <a:pt x="123" y="51"/>
                  </a:lnTo>
                  <a:lnTo>
                    <a:pt x="123" y="55"/>
                  </a:lnTo>
                  <a:lnTo>
                    <a:pt x="124" y="56"/>
                  </a:lnTo>
                  <a:lnTo>
                    <a:pt x="124" y="58"/>
                  </a:lnTo>
                  <a:lnTo>
                    <a:pt x="124" y="63"/>
                  </a:lnTo>
                  <a:lnTo>
                    <a:pt x="124" y="66"/>
                  </a:lnTo>
                  <a:lnTo>
                    <a:pt x="124" y="68"/>
                  </a:lnTo>
                  <a:lnTo>
                    <a:pt x="124" y="70"/>
                  </a:lnTo>
                  <a:lnTo>
                    <a:pt x="124" y="73"/>
                  </a:lnTo>
                  <a:lnTo>
                    <a:pt x="124" y="75"/>
                  </a:lnTo>
                  <a:lnTo>
                    <a:pt x="123" y="77"/>
                  </a:lnTo>
                  <a:lnTo>
                    <a:pt x="123" y="81"/>
                  </a:lnTo>
                  <a:lnTo>
                    <a:pt x="123" y="82"/>
                  </a:lnTo>
                  <a:lnTo>
                    <a:pt x="122" y="84"/>
                  </a:lnTo>
                  <a:lnTo>
                    <a:pt x="122" y="87"/>
                  </a:lnTo>
                  <a:lnTo>
                    <a:pt x="121" y="89"/>
                  </a:lnTo>
                  <a:lnTo>
                    <a:pt x="121" y="90"/>
                  </a:lnTo>
                  <a:lnTo>
                    <a:pt x="119" y="93"/>
                  </a:lnTo>
                  <a:lnTo>
                    <a:pt x="119" y="95"/>
                  </a:lnTo>
                  <a:lnTo>
                    <a:pt x="118" y="97"/>
                  </a:lnTo>
                  <a:lnTo>
                    <a:pt x="117" y="100"/>
                  </a:lnTo>
                  <a:lnTo>
                    <a:pt x="116" y="101"/>
                  </a:lnTo>
                  <a:lnTo>
                    <a:pt x="116" y="102"/>
                  </a:lnTo>
                  <a:lnTo>
                    <a:pt x="114" y="105"/>
                  </a:lnTo>
                  <a:lnTo>
                    <a:pt x="113" y="106"/>
                  </a:lnTo>
                  <a:lnTo>
                    <a:pt x="113" y="107"/>
                  </a:lnTo>
                  <a:lnTo>
                    <a:pt x="111" y="109"/>
                  </a:lnTo>
                  <a:lnTo>
                    <a:pt x="110" y="111"/>
                  </a:lnTo>
                  <a:lnTo>
                    <a:pt x="109" y="113"/>
                  </a:lnTo>
                  <a:lnTo>
                    <a:pt x="107" y="115"/>
                  </a:lnTo>
                  <a:lnTo>
                    <a:pt x="106" y="116"/>
                  </a:lnTo>
                  <a:lnTo>
                    <a:pt x="105" y="117"/>
                  </a:lnTo>
                  <a:lnTo>
                    <a:pt x="102" y="118"/>
                  </a:lnTo>
                  <a:lnTo>
                    <a:pt x="101" y="119"/>
                  </a:lnTo>
                  <a:lnTo>
                    <a:pt x="100" y="120"/>
                  </a:lnTo>
                  <a:lnTo>
                    <a:pt x="98" y="122"/>
                  </a:lnTo>
                  <a:lnTo>
                    <a:pt x="97" y="123"/>
                  </a:lnTo>
                  <a:lnTo>
                    <a:pt x="95" y="123"/>
                  </a:lnTo>
                  <a:lnTo>
                    <a:pt x="93" y="125"/>
                  </a:lnTo>
                  <a:lnTo>
                    <a:pt x="92" y="125"/>
                  </a:lnTo>
                  <a:lnTo>
                    <a:pt x="90" y="127"/>
                  </a:lnTo>
                  <a:lnTo>
                    <a:pt x="87" y="128"/>
                  </a:lnTo>
                  <a:lnTo>
                    <a:pt x="86" y="128"/>
                  </a:lnTo>
                  <a:lnTo>
                    <a:pt x="84" y="129"/>
                  </a:lnTo>
                  <a:lnTo>
                    <a:pt x="81" y="130"/>
                  </a:lnTo>
                  <a:lnTo>
                    <a:pt x="80" y="130"/>
                  </a:lnTo>
                  <a:lnTo>
                    <a:pt x="79" y="130"/>
                  </a:lnTo>
                  <a:lnTo>
                    <a:pt x="76" y="131"/>
                  </a:lnTo>
                  <a:lnTo>
                    <a:pt x="74" y="131"/>
                  </a:lnTo>
                  <a:lnTo>
                    <a:pt x="73" y="131"/>
                  </a:lnTo>
                  <a:lnTo>
                    <a:pt x="69" y="132"/>
                  </a:lnTo>
                  <a:lnTo>
                    <a:pt x="67" y="132"/>
                  </a:lnTo>
                  <a:lnTo>
                    <a:pt x="65" y="132"/>
                  </a:lnTo>
                  <a:lnTo>
                    <a:pt x="62" y="132"/>
                  </a:lnTo>
                  <a:lnTo>
                    <a:pt x="60" y="132"/>
                  </a:lnTo>
                  <a:lnTo>
                    <a:pt x="59" y="132"/>
                  </a:lnTo>
                  <a:lnTo>
                    <a:pt x="57" y="132"/>
                  </a:lnTo>
                  <a:lnTo>
                    <a:pt x="55" y="132"/>
                  </a:lnTo>
                  <a:lnTo>
                    <a:pt x="52" y="131"/>
                  </a:lnTo>
                  <a:lnTo>
                    <a:pt x="50" y="131"/>
                  </a:lnTo>
                  <a:lnTo>
                    <a:pt x="49" y="131"/>
                  </a:lnTo>
                  <a:lnTo>
                    <a:pt x="46" y="130"/>
                  </a:lnTo>
                  <a:lnTo>
                    <a:pt x="44" y="130"/>
                  </a:lnTo>
                  <a:lnTo>
                    <a:pt x="43" y="130"/>
                  </a:lnTo>
                  <a:lnTo>
                    <a:pt x="39" y="129"/>
                  </a:lnTo>
                  <a:lnTo>
                    <a:pt x="38" y="128"/>
                  </a:lnTo>
                  <a:lnTo>
                    <a:pt x="36" y="128"/>
                  </a:lnTo>
                  <a:lnTo>
                    <a:pt x="34" y="127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29" y="123"/>
                  </a:lnTo>
                  <a:lnTo>
                    <a:pt x="27" y="123"/>
                  </a:lnTo>
                  <a:lnTo>
                    <a:pt x="26" y="122"/>
                  </a:lnTo>
                  <a:lnTo>
                    <a:pt x="23" y="120"/>
                  </a:lnTo>
                  <a:lnTo>
                    <a:pt x="22" y="119"/>
                  </a:lnTo>
                  <a:lnTo>
                    <a:pt x="21" y="119"/>
                  </a:lnTo>
                  <a:lnTo>
                    <a:pt x="19" y="117"/>
                  </a:lnTo>
                  <a:lnTo>
                    <a:pt x="18" y="116"/>
                  </a:lnTo>
                  <a:lnTo>
                    <a:pt x="17" y="115"/>
                  </a:lnTo>
                  <a:lnTo>
                    <a:pt x="15" y="113"/>
                  </a:lnTo>
                  <a:lnTo>
                    <a:pt x="14" y="112"/>
                  </a:lnTo>
                  <a:lnTo>
                    <a:pt x="13" y="109"/>
                  </a:lnTo>
                  <a:lnTo>
                    <a:pt x="11" y="107"/>
                  </a:lnTo>
                  <a:lnTo>
                    <a:pt x="11" y="106"/>
                  </a:lnTo>
                  <a:lnTo>
                    <a:pt x="10" y="105"/>
                  </a:lnTo>
                  <a:lnTo>
                    <a:pt x="7" y="102"/>
                  </a:lnTo>
                  <a:lnTo>
                    <a:pt x="7" y="101"/>
                  </a:lnTo>
                  <a:lnTo>
                    <a:pt x="6" y="100"/>
                  </a:lnTo>
                  <a:lnTo>
                    <a:pt x="5" y="97"/>
                  </a:lnTo>
                  <a:lnTo>
                    <a:pt x="4" y="96"/>
                  </a:lnTo>
                  <a:lnTo>
                    <a:pt x="4" y="93"/>
                  </a:lnTo>
                  <a:lnTo>
                    <a:pt x="3" y="90"/>
                  </a:lnTo>
                  <a:lnTo>
                    <a:pt x="3" y="89"/>
                  </a:lnTo>
                  <a:lnTo>
                    <a:pt x="2" y="87"/>
                  </a:lnTo>
                  <a:lnTo>
                    <a:pt x="2" y="84"/>
                  </a:lnTo>
                  <a:lnTo>
                    <a:pt x="1" y="83"/>
                  </a:lnTo>
                  <a:lnTo>
                    <a:pt x="1" y="81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7"/>
                  </a:lnTo>
                  <a:close/>
                  <a:moveTo>
                    <a:pt x="26" y="66"/>
                  </a:moveTo>
                  <a:lnTo>
                    <a:pt x="26" y="68"/>
                  </a:lnTo>
                  <a:lnTo>
                    <a:pt x="26" y="71"/>
                  </a:lnTo>
                  <a:lnTo>
                    <a:pt x="26" y="73"/>
                  </a:lnTo>
                  <a:lnTo>
                    <a:pt x="26" y="74"/>
                  </a:lnTo>
                  <a:lnTo>
                    <a:pt x="27" y="75"/>
                  </a:lnTo>
                  <a:lnTo>
                    <a:pt x="27" y="79"/>
                  </a:lnTo>
                  <a:lnTo>
                    <a:pt x="27" y="81"/>
                  </a:lnTo>
                  <a:lnTo>
                    <a:pt x="28" y="82"/>
                  </a:lnTo>
                  <a:lnTo>
                    <a:pt x="28" y="83"/>
                  </a:lnTo>
                  <a:lnTo>
                    <a:pt x="28" y="85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1" y="90"/>
                  </a:lnTo>
                  <a:lnTo>
                    <a:pt x="31" y="92"/>
                  </a:lnTo>
                  <a:lnTo>
                    <a:pt x="32" y="93"/>
                  </a:lnTo>
                  <a:lnTo>
                    <a:pt x="33" y="95"/>
                  </a:lnTo>
                  <a:lnTo>
                    <a:pt x="33" y="96"/>
                  </a:lnTo>
                  <a:lnTo>
                    <a:pt x="34" y="97"/>
                  </a:lnTo>
                  <a:lnTo>
                    <a:pt x="36" y="99"/>
                  </a:lnTo>
                  <a:lnTo>
                    <a:pt x="37" y="100"/>
                  </a:lnTo>
                  <a:lnTo>
                    <a:pt x="38" y="101"/>
                  </a:lnTo>
                  <a:lnTo>
                    <a:pt x="39" y="102"/>
                  </a:lnTo>
                  <a:lnTo>
                    <a:pt x="42" y="103"/>
                  </a:lnTo>
                  <a:lnTo>
                    <a:pt x="43" y="104"/>
                  </a:lnTo>
                  <a:lnTo>
                    <a:pt x="45" y="105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9" y="107"/>
                  </a:lnTo>
                  <a:lnTo>
                    <a:pt x="51" y="108"/>
                  </a:lnTo>
                  <a:lnTo>
                    <a:pt x="52" y="108"/>
                  </a:lnTo>
                  <a:lnTo>
                    <a:pt x="54" y="108"/>
                  </a:lnTo>
                  <a:lnTo>
                    <a:pt x="57" y="109"/>
                  </a:lnTo>
                  <a:lnTo>
                    <a:pt x="58" y="109"/>
                  </a:lnTo>
                  <a:lnTo>
                    <a:pt x="60" y="109"/>
                  </a:lnTo>
                  <a:lnTo>
                    <a:pt x="62" y="109"/>
                  </a:lnTo>
                  <a:lnTo>
                    <a:pt x="64" y="109"/>
                  </a:lnTo>
                  <a:lnTo>
                    <a:pt x="66" y="109"/>
                  </a:lnTo>
                  <a:lnTo>
                    <a:pt x="68" y="109"/>
                  </a:lnTo>
                  <a:lnTo>
                    <a:pt x="69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5" y="107"/>
                  </a:lnTo>
                  <a:lnTo>
                    <a:pt x="77" y="106"/>
                  </a:lnTo>
                  <a:lnTo>
                    <a:pt x="78" y="106"/>
                  </a:lnTo>
                  <a:lnTo>
                    <a:pt x="80" y="105"/>
                  </a:lnTo>
                  <a:lnTo>
                    <a:pt x="81" y="104"/>
                  </a:lnTo>
                  <a:lnTo>
                    <a:pt x="82" y="103"/>
                  </a:lnTo>
                  <a:lnTo>
                    <a:pt x="84" y="102"/>
                  </a:lnTo>
                  <a:lnTo>
                    <a:pt x="85" y="101"/>
                  </a:lnTo>
                  <a:lnTo>
                    <a:pt x="86" y="100"/>
                  </a:lnTo>
                  <a:lnTo>
                    <a:pt x="87" y="99"/>
                  </a:lnTo>
                  <a:lnTo>
                    <a:pt x="90" y="97"/>
                  </a:lnTo>
                  <a:lnTo>
                    <a:pt x="91" y="96"/>
                  </a:lnTo>
                  <a:lnTo>
                    <a:pt x="91" y="95"/>
                  </a:lnTo>
                  <a:lnTo>
                    <a:pt x="92" y="93"/>
                  </a:lnTo>
                  <a:lnTo>
                    <a:pt x="93" y="92"/>
                  </a:lnTo>
                  <a:lnTo>
                    <a:pt x="94" y="90"/>
                  </a:lnTo>
                  <a:lnTo>
                    <a:pt x="94" y="89"/>
                  </a:lnTo>
                  <a:lnTo>
                    <a:pt x="94" y="88"/>
                  </a:lnTo>
                  <a:lnTo>
                    <a:pt x="95" y="87"/>
                  </a:lnTo>
                  <a:lnTo>
                    <a:pt x="96" y="85"/>
                  </a:lnTo>
                  <a:lnTo>
                    <a:pt x="96" y="83"/>
                  </a:lnTo>
                  <a:lnTo>
                    <a:pt x="96" y="82"/>
                  </a:lnTo>
                  <a:lnTo>
                    <a:pt x="97" y="81"/>
                  </a:lnTo>
                  <a:lnTo>
                    <a:pt x="97" y="79"/>
                  </a:lnTo>
                  <a:lnTo>
                    <a:pt x="97" y="75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8" y="71"/>
                  </a:lnTo>
                  <a:lnTo>
                    <a:pt x="98" y="68"/>
                  </a:lnTo>
                  <a:lnTo>
                    <a:pt x="98" y="66"/>
                  </a:lnTo>
                  <a:lnTo>
                    <a:pt x="98" y="64"/>
                  </a:lnTo>
                  <a:lnTo>
                    <a:pt x="98" y="63"/>
                  </a:lnTo>
                  <a:lnTo>
                    <a:pt x="98" y="60"/>
                  </a:lnTo>
                  <a:lnTo>
                    <a:pt x="98" y="57"/>
                  </a:lnTo>
                  <a:lnTo>
                    <a:pt x="98" y="56"/>
                  </a:lnTo>
                  <a:lnTo>
                    <a:pt x="97" y="55"/>
                  </a:lnTo>
                  <a:lnTo>
                    <a:pt x="97" y="53"/>
                  </a:lnTo>
                  <a:lnTo>
                    <a:pt x="97" y="51"/>
                  </a:lnTo>
                  <a:lnTo>
                    <a:pt x="96" y="50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95" y="44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3" y="39"/>
                  </a:lnTo>
                  <a:lnTo>
                    <a:pt x="92" y="37"/>
                  </a:lnTo>
                  <a:lnTo>
                    <a:pt x="91" y="36"/>
                  </a:lnTo>
                  <a:lnTo>
                    <a:pt x="90" y="34"/>
                  </a:lnTo>
                  <a:lnTo>
                    <a:pt x="89" y="33"/>
                  </a:lnTo>
                  <a:lnTo>
                    <a:pt x="87" y="32"/>
                  </a:lnTo>
                  <a:lnTo>
                    <a:pt x="85" y="31"/>
                  </a:lnTo>
                  <a:lnTo>
                    <a:pt x="84" y="29"/>
                  </a:lnTo>
                  <a:lnTo>
                    <a:pt x="83" y="28"/>
                  </a:lnTo>
                  <a:lnTo>
                    <a:pt x="81" y="27"/>
                  </a:lnTo>
                  <a:lnTo>
                    <a:pt x="80" y="26"/>
                  </a:lnTo>
                  <a:lnTo>
                    <a:pt x="78" y="25"/>
                  </a:lnTo>
                  <a:lnTo>
                    <a:pt x="77" y="25"/>
                  </a:lnTo>
                  <a:lnTo>
                    <a:pt x="75" y="24"/>
                  </a:lnTo>
                  <a:lnTo>
                    <a:pt x="74" y="23"/>
                  </a:lnTo>
                  <a:lnTo>
                    <a:pt x="71" y="23"/>
                  </a:lnTo>
                  <a:lnTo>
                    <a:pt x="69" y="23"/>
                  </a:lnTo>
                  <a:lnTo>
                    <a:pt x="69" y="22"/>
                  </a:lnTo>
                  <a:lnTo>
                    <a:pt x="68" y="22"/>
                  </a:lnTo>
                  <a:lnTo>
                    <a:pt x="66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58" y="22"/>
                  </a:lnTo>
                  <a:lnTo>
                    <a:pt x="57" y="22"/>
                  </a:lnTo>
                  <a:lnTo>
                    <a:pt x="55" y="22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0" y="23"/>
                  </a:lnTo>
                  <a:lnTo>
                    <a:pt x="49" y="24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1" y="28"/>
                  </a:lnTo>
                  <a:lnTo>
                    <a:pt x="39" y="29"/>
                  </a:lnTo>
                  <a:lnTo>
                    <a:pt x="38" y="31"/>
                  </a:lnTo>
                  <a:lnTo>
                    <a:pt x="37" y="32"/>
                  </a:lnTo>
                  <a:lnTo>
                    <a:pt x="35" y="33"/>
                  </a:lnTo>
                  <a:lnTo>
                    <a:pt x="34" y="35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1" y="39"/>
                  </a:lnTo>
                  <a:lnTo>
                    <a:pt x="30" y="41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8" y="47"/>
                  </a:lnTo>
                  <a:lnTo>
                    <a:pt x="28" y="49"/>
                  </a:lnTo>
                  <a:lnTo>
                    <a:pt x="28" y="50"/>
                  </a:lnTo>
                  <a:lnTo>
                    <a:pt x="27" y="51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6" y="56"/>
                  </a:lnTo>
                  <a:lnTo>
                    <a:pt x="26" y="58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6" y="65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48" name="Freeform 39"/>
            <p:cNvSpPr>
              <a:spLocks noEditPoints="1"/>
            </p:cNvSpPr>
            <p:nvPr/>
          </p:nvSpPr>
          <p:spPr bwMode="auto">
            <a:xfrm>
              <a:off x="746" y="3279"/>
              <a:ext cx="36" cy="42"/>
            </a:xfrm>
            <a:custGeom>
              <a:avLst/>
              <a:gdLst>
                <a:gd name="T0" fmla="*/ 2 w 109"/>
                <a:gd name="T1" fmla="*/ 0 h 128"/>
                <a:gd name="T2" fmla="*/ 3 w 109"/>
                <a:gd name="T3" fmla="*/ 0 h 128"/>
                <a:gd name="T4" fmla="*/ 3 w 109"/>
                <a:gd name="T5" fmla="*/ 0 h 128"/>
                <a:gd name="T6" fmla="*/ 3 w 109"/>
                <a:gd name="T7" fmla="*/ 0 h 128"/>
                <a:gd name="T8" fmla="*/ 3 w 109"/>
                <a:gd name="T9" fmla="*/ 0 h 128"/>
                <a:gd name="T10" fmla="*/ 4 w 109"/>
                <a:gd name="T11" fmla="*/ 1 h 128"/>
                <a:gd name="T12" fmla="*/ 4 w 109"/>
                <a:gd name="T13" fmla="*/ 1 h 128"/>
                <a:gd name="T14" fmla="*/ 4 w 109"/>
                <a:gd name="T15" fmla="*/ 1 h 128"/>
                <a:gd name="T16" fmla="*/ 4 w 109"/>
                <a:gd name="T17" fmla="*/ 1 h 128"/>
                <a:gd name="T18" fmla="*/ 4 w 109"/>
                <a:gd name="T19" fmla="*/ 1 h 128"/>
                <a:gd name="T20" fmla="*/ 4 w 109"/>
                <a:gd name="T21" fmla="*/ 2 h 128"/>
                <a:gd name="T22" fmla="*/ 3 w 109"/>
                <a:gd name="T23" fmla="*/ 2 h 128"/>
                <a:gd name="T24" fmla="*/ 3 w 109"/>
                <a:gd name="T25" fmla="*/ 2 h 128"/>
                <a:gd name="T26" fmla="*/ 3 w 109"/>
                <a:gd name="T27" fmla="*/ 2 h 128"/>
                <a:gd name="T28" fmla="*/ 3 w 109"/>
                <a:gd name="T29" fmla="*/ 2 h 128"/>
                <a:gd name="T30" fmla="*/ 4 w 109"/>
                <a:gd name="T31" fmla="*/ 3 h 128"/>
                <a:gd name="T32" fmla="*/ 4 w 109"/>
                <a:gd name="T33" fmla="*/ 3 h 128"/>
                <a:gd name="T34" fmla="*/ 4 w 109"/>
                <a:gd name="T35" fmla="*/ 3 h 128"/>
                <a:gd name="T36" fmla="*/ 4 w 109"/>
                <a:gd name="T37" fmla="*/ 3 h 128"/>
                <a:gd name="T38" fmla="*/ 4 w 109"/>
                <a:gd name="T39" fmla="*/ 3 h 128"/>
                <a:gd name="T40" fmla="*/ 4 w 109"/>
                <a:gd name="T41" fmla="*/ 4 h 128"/>
                <a:gd name="T42" fmla="*/ 4 w 109"/>
                <a:gd name="T43" fmla="*/ 4 h 128"/>
                <a:gd name="T44" fmla="*/ 4 w 109"/>
                <a:gd name="T45" fmla="*/ 4 h 128"/>
                <a:gd name="T46" fmla="*/ 3 w 109"/>
                <a:gd name="T47" fmla="*/ 4 h 128"/>
                <a:gd name="T48" fmla="*/ 3 w 109"/>
                <a:gd name="T49" fmla="*/ 4 h 128"/>
                <a:gd name="T50" fmla="*/ 3 w 109"/>
                <a:gd name="T51" fmla="*/ 4 h 128"/>
                <a:gd name="T52" fmla="*/ 3 w 109"/>
                <a:gd name="T53" fmla="*/ 5 h 128"/>
                <a:gd name="T54" fmla="*/ 2 w 109"/>
                <a:gd name="T55" fmla="*/ 5 h 128"/>
                <a:gd name="T56" fmla="*/ 1 w 109"/>
                <a:gd name="T57" fmla="*/ 1 h 128"/>
                <a:gd name="T58" fmla="*/ 2 w 109"/>
                <a:gd name="T59" fmla="*/ 2 h 128"/>
                <a:gd name="T60" fmla="*/ 2 w 109"/>
                <a:gd name="T61" fmla="*/ 2 h 128"/>
                <a:gd name="T62" fmla="*/ 2 w 109"/>
                <a:gd name="T63" fmla="*/ 2 h 128"/>
                <a:gd name="T64" fmla="*/ 3 w 109"/>
                <a:gd name="T65" fmla="*/ 2 h 128"/>
                <a:gd name="T66" fmla="*/ 3 w 109"/>
                <a:gd name="T67" fmla="*/ 1 h 128"/>
                <a:gd name="T68" fmla="*/ 3 w 109"/>
                <a:gd name="T69" fmla="*/ 1 h 128"/>
                <a:gd name="T70" fmla="*/ 3 w 109"/>
                <a:gd name="T71" fmla="*/ 1 h 128"/>
                <a:gd name="T72" fmla="*/ 3 w 109"/>
                <a:gd name="T73" fmla="*/ 1 h 128"/>
                <a:gd name="T74" fmla="*/ 3 w 109"/>
                <a:gd name="T75" fmla="*/ 1 h 128"/>
                <a:gd name="T76" fmla="*/ 2 w 109"/>
                <a:gd name="T77" fmla="*/ 1 h 128"/>
                <a:gd name="T78" fmla="*/ 2 w 109"/>
                <a:gd name="T79" fmla="*/ 1 h 128"/>
                <a:gd name="T80" fmla="*/ 2 w 109"/>
                <a:gd name="T81" fmla="*/ 1 h 128"/>
                <a:gd name="T82" fmla="*/ 1 w 109"/>
                <a:gd name="T83" fmla="*/ 4 h 128"/>
                <a:gd name="T84" fmla="*/ 2 w 109"/>
                <a:gd name="T85" fmla="*/ 4 h 128"/>
                <a:gd name="T86" fmla="*/ 2 w 109"/>
                <a:gd name="T87" fmla="*/ 4 h 128"/>
                <a:gd name="T88" fmla="*/ 3 w 109"/>
                <a:gd name="T89" fmla="*/ 4 h 128"/>
                <a:gd name="T90" fmla="*/ 3 w 109"/>
                <a:gd name="T91" fmla="*/ 4 h 128"/>
                <a:gd name="T92" fmla="*/ 3 w 109"/>
                <a:gd name="T93" fmla="*/ 4 h 128"/>
                <a:gd name="T94" fmla="*/ 3 w 109"/>
                <a:gd name="T95" fmla="*/ 3 h 128"/>
                <a:gd name="T96" fmla="*/ 3 w 109"/>
                <a:gd name="T97" fmla="*/ 3 h 128"/>
                <a:gd name="T98" fmla="*/ 3 w 109"/>
                <a:gd name="T99" fmla="*/ 3 h 128"/>
                <a:gd name="T100" fmla="*/ 3 w 109"/>
                <a:gd name="T101" fmla="*/ 3 h 128"/>
                <a:gd name="T102" fmla="*/ 3 w 109"/>
                <a:gd name="T103" fmla="*/ 3 h 128"/>
                <a:gd name="T104" fmla="*/ 2 w 109"/>
                <a:gd name="T105" fmla="*/ 3 h 128"/>
                <a:gd name="T106" fmla="*/ 2 w 109"/>
                <a:gd name="T107" fmla="*/ 3 h 128"/>
                <a:gd name="T108" fmla="*/ 2 w 109"/>
                <a:gd name="T109" fmla="*/ 3 h 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9"/>
                <a:gd name="T166" fmla="*/ 0 h 128"/>
                <a:gd name="T167" fmla="*/ 109 w 109"/>
                <a:gd name="T168" fmla="*/ 128 h 1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9" h="128">
                  <a:moveTo>
                    <a:pt x="0" y="0"/>
                  </a:moveTo>
                  <a:lnTo>
                    <a:pt x="52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82" y="3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6" y="5"/>
                  </a:lnTo>
                  <a:lnTo>
                    <a:pt x="89" y="6"/>
                  </a:lnTo>
                  <a:lnTo>
                    <a:pt x="90" y="7"/>
                  </a:lnTo>
                  <a:lnTo>
                    <a:pt x="92" y="8"/>
                  </a:lnTo>
                  <a:lnTo>
                    <a:pt x="93" y="9"/>
                  </a:lnTo>
                  <a:lnTo>
                    <a:pt x="94" y="11"/>
                  </a:lnTo>
                  <a:lnTo>
                    <a:pt x="95" y="13"/>
                  </a:lnTo>
                  <a:lnTo>
                    <a:pt x="96" y="14"/>
                  </a:lnTo>
                  <a:lnTo>
                    <a:pt x="97" y="16"/>
                  </a:lnTo>
                  <a:lnTo>
                    <a:pt x="98" y="17"/>
                  </a:lnTo>
                  <a:lnTo>
                    <a:pt x="99" y="19"/>
                  </a:lnTo>
                  <a:lnTo>
                    <a:pt x="100" y="20"/>
                  </a:lnTo>
                  <a:lnTo>
                    <a:pt x="101" y="22"/>
                  </a:lnTo>
                  <a:lnTo>
                    <a:pt x="101" y="23"/>
                  </a:lnTo>
                  <a:lnTo>
                    <a:pt x="101" y="24"/>
                  </a:lnTo>
                  <a:lnTo>
                    <a:pt x="101" y="26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2" y="32"/>
                  </a:lnTo>
                  <a:lnTo>
                    <a:pt x="102" y="33"/>
                  </a:lnTo>
                  <a:lnTo>
                    <a:pt x="102" y="34"/>
                  </a:lnTo>
                  <a:lnTo>
                    <a:pt x="102" y="35"/>
                  </a:lnTo>
                  <a:lnTo>
                    <a:pt x="102" y="37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0" y="42"/>
                  </a:lnTo>
                  <a:lnTo>
                    <a:pt x="100" y="45"/>
                  </a:lnTo>
                  <a:lnTo>
                    <a:pt x="99" y="47"/>
                  </a:lnTo>
                  <a:lnTo>
                    <a:pt x="98" y="49"/>
                  </a:lnTo>
                  <a:lnTo>
                    <a:pt x="97" y="51"/>
                  </a:lnTo>
                  <a:lnTo>
                    <a:pt x="95" y="52"/>
                  </a:lnTo>
                  <a:lnTo>
                    <a:pt x="94" y="54"/>
                  </a:lnTo>
                  <a:lnTo>
                    <a:pt x="93" y="55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90" y="58"/>
                  </a:lnTo>
                  <a:lnTo>
                    <a:pt x="87" y="59"/>
                  </a:lnTo>
                  <a:lnTo>
                    <a:pt x="85" y="61"/>
                  </a:lnTo>
                  <a:lnTo>
                    <a:pt x="89" y="61"/>
                  </a:lnTo>
                  <a:lnTo>
                    <a:pt x="90" y="62"/>
                  </a:lnTo>
                  <a:lnTo>
                    <a:pt x="91" y="62"/>
                  </a:lnTo>
                  <a:lnTo>
                    <a:pt x="93" y="64"/>
                  </a:lnTo>
                  <a:lnTo>
                    <a:pt x="94" y="64"/>
                  </a:lnTo>
                  <a:lnTo>
                    <a:pt x="95" y="65"/>
                  </a:lnTo>
                  <a:lnTo>
                    <a:pt x="97" y="66"/>
                  </a:lnTo>
                  <a:lnTo>
                    <a:pt x="98" y="67"/>
                  </a:lnTo>
                  <a:lnTo>
                    <a:pt x="99" y="68"/>
                  </a:lnTo>
                  <a:lnTo>
                    <a:pt x="101" y="70"/>
                  </a:lnTo>
                  <a:lnTo>
                    <a:pt x="102" y="71"/>
                  </a:lnTo>
                  <a:lnTo>
                    <a:pt x="105" y="73"/>
                  </a:lnTo>
                  <a:lnTo>
                    <a:pt x="106" y="75"/>
                  </a:lnTo>
                  <a:lnTo>
                    <a:pt x="106" y="77"/>
                  </a:lnTo>
                  <a:lnTo>
                    <a:pt x="107" y="78"/>
                  </a:lnTo>
                  <a:lnTo>
                    <a:pt x="107" y="80"/>
                  </a:lnTo>
                  <a:lnTo>
                    <a:pt x="108" y="81"/>
                  </a:lnTo>
                  <a:lnTo>
                    <a:pt x="108" y="83"/>
                  </a:lnTo>
                  <a:lnTo>
                    <a:pt x="108" y="84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09" y="88"/>
                  </a:lnTo>
                  <a:lnTo>
                    <a:pt x="109" y="90"/>
                  </a:lnTo>
                  <a:lnTo>
                    <a:pt x="109" y="91"/>
                  </a:lnTo>
                  <a:lnTo>
                    <a:pt x="109" y="93"/>
                  </a:lnTo>
                  <a:lnTo>
                    <a:pt x="109" y="95"/>
                  </a:lnTo>
                  <a:lnTo>
                    <a:pt x="109" y="96"/>
                  </a:lnTo>
                  <a:lnTo>
                    <a:pt x="108" y="97"/>
                  </a:lnTo>
                  <a:lnTo>
                    <a:pt x="108" y="99"/>
                  </a:lnTo>
                  <a:lnTo>
                    <a:pt x="107" y="101"/>
                  </a:lnTo>
                  <a:lnTo>
                    <a:pt x="107" y="103"/>
                  </a:lnTo>
                  <a:lnTo>
                    <a:pt x="106" y="105"/>
                  </a:lnTo>
                  <a:lnTo>
                    <a:pt x="105" y="107"/>
                  </a:lnTo>
                  <a:lnTo>
                    <a:pt x="103" y="110"/>
                  </a:lnTo>
                  <a:lnTo>
                    <a:pt x="102" y="112"/>
                  </a:lnTo>
                  <a:lnTo>
                    <a:pt x="101" y="114"/>
                  </a:lnTo>
                  <a:lnTo>
                    <a:pt x="100" y="115"/>
                  </a:lnTo>
                  <a:lnTo>
                    <a:pt x="98" y="117"/>
                  </a:lnTo>
                  <a:lnTo>
                    <a:pt x="97" y="118"/>
                  </a:lnTo>
                  <a:lnTo>
                    <a:pt x="96" y="119"/>
                  </a:lnTo>
                  <a:lnTo>
                    <a:pt x="95" y="119"/>
                  </a:lnTo>
                  <a:lnTo>
                    <a:pt x="94" y="121"/>
                  </a:lnTo>
                  <a:lnTo>
                    <a:pt x="92" y="122"/>
                  </a:lnTo>
                  <a:lnTo>
                    <a:pt x="91" y="122"/>
                  </a:lnTo>
                  <a:lnTo>
                    <a:pt x="90" y="123"/>
                  </a:lnTo>
                  <a:lnTo>
                    <a:pt x="87" y="123"/>
                  </a:lnTo>
                  <a:lnTo>
                    <a:pt x="86" y="125"/>
                  </a:lnTo>
                  <a:lnTo>
                    <a:pt x="85" y="125"/>
                  </a:lnTo>
                  <a:lnTo>
                    <a:pt x="83" y="126"/>
                  </a:lnTo>
                  <a:lnTo>
                    <a:pt x="82" y="126"/>
                  </a:lnTo>
                  <a:lnTo>
                    <a:pt x="81" y="126"/>
                  </a:lnTo>
                  <a:lnTo>
                    <a:pt x="78" y="127"/>
                  </a:lnTo>
                  <a:lnTo>
                    <a:pt x="76" y="127"/>
                  </a:lnTo>
                  <a:lnTo>
                    <a:pt x="74" y="127"/>
                  </a:lnTo>
                  <a:lnTo>
                    <a:pt x="71" y="127"/>
                  </a:lnTo>
                  <a:lnTo>
                    <a:pt x="68" y="128"/>
                  </a:lnTo>
                  <a:lnTo>
                    <a:pt x="65" y="128"/>
                  </a:lnTo>
                  <a:lnTo>
                    <a:pt x="55" y="128"/>
                  </a:lnTo>
                  <a:lnTo>
                    <a:pt x="44" y="128"/>
                  </a:lnTo>
                  <a:lnTo>
                    <a:pt x="0" y="128"/>
                  </a:lnTo>
                  <a:lnTo>
                    <a:pt x="0" y="0"/>
                  </a:lnTo>
                  <a:close/>
                  <a:moveTo>
                    <a:pt x="26" y="21"/>
                  </a:moveTo>
                  <a:lnTo>
                    <a:pt x="26" y="51"/>
                  </a:lnTo>
                  <a:lnTo>
                    <a:pt x="43" y="51"/>
                  </a:lnTo>
                  <a:lnTo>
                    <a:pt x="45" y="51"/>
                  </a:lnTo>
                  <a:lnTo>
                    <a:pt x="47" y="51"/>
                  </a:lnTo>
                  <a:lnTo>
                    <a:pt x="50" y="51"/>
                  </a:lnTo>
                  <a:lnTo>
                    <a:pt x="55" y="51"/>
                  </a:lnTo>
                  <a:lnTo>
                    <a:pt x="60" y="51"/>
                  </a:lnTo>
                  <a:lnTo>
                    <a:pt x="62" y="51"/>
                  </a:lnTo>
                  <a:lnTo>
                    <a:pt x="64" y="50"/>
                  </a:lnTo>
                  <a:lnTo>
                    <a:pt x="65" y="50"/>
                  </a:lnTo>
                  <a:lnTo>
                    <a:pt x="67" y="50"/>
                  </a:lnTo>
                  <a:lnTo>
                    <a:pt x="68" y="49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1" y="47"/>
                  </a:lnTo>
                  <a:lnTo>
                    <a:pt x="73" y="46"/>
                  </a:lnTo>
                  <a:lnTo>
                    <a:pt x="74" y="45"/>
                  </a:lnTo>
                  <a:lnTo>
                    <a:pt x="75" y="43"/>
                  </a:lnTo>
                  <a:lnTo>
                    <a:pt x="76" y="42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77" y="39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7" y="34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6" y="31"/>
                  </a:lnTo>
                  <a:lnTo>
                    <a:pt x="76" y="30"/>
                  </a:lnTo>
                  <a:lnTo>
                    <a:pt x="75" y="29"/>
                  </a:lnTo>
                  <a:lnTo>
                    <a:pt x="75" y="27"/>
                  </a:lnTo>
                  <a:lnTo>
                    <a:pt x="74" y="26"/>
                  </a:lnTo>
                  <a:lnTo>
                    <a:pt x="73" y="25"/>
                  </a:lnTo>
                  <a:lnTo>
                    <a:pt x="71" y="24"/>
                  </a:lnTo>
                  <a:lnTo>
                    <a:pt x="70" y="23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8" y="22"/>
                  </a:lnTo>
                  <a:lnTo>
                    <a:pt x="66" y="22"/>
                  </a:lnTo>
                  <a:lnTo>
                    <a:pt x="65" y="22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1" y="21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26" y="21"/>
                  </a:lnTo>
                  <a:close/>
                  <a:moveTo>
                    <a:pt x="26" y="72"/>
                  </a:moveTo>
                  <a:lnTo>
                    <a:pt x="26" y="106"/>
                  </a:lnTo>
                  <a:lnTo>
                    <a:pt x="51" y="106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8" y="106"/>
                  </a:lnTo>
                  <a:lnTo>
                    <a:pt x="63" y="106"/>
                  </a:lnTo>
                  <a:lnTo>
                    <a:pt x="65" y="106"/>
                  </a:lnTo>
                  <a:lnTo>
                    <a:pt x="67" y="106"/>
                  </a:lnTo>
                  <a:lnTo>
                    <a:pt x="68" y="105"/>
                  </a:lnTo>
                  <a:lnTo>
                    <a:pt x="69" y="105"/>
                  </a:lnTo>
                  <a:lnTo>
                    <a:pt x="71" y="105"/>
                  </a:lnTo>
                  <a:lnTo>
                    <a:pt x="73" y="105"/>
                  </a:lnTo>
                  <a:lnTo>
                    <a:pt x="74" y="104"/>
                  </a:lnTo>
                  <a:lnTo>
                    <a:pt x="75" y="104"/>
                  </a:lnTo>
                  <a:lnTo>
                    <a:pt x="76" y="103"/>
                  </a:lnTo>
                  <a:lnTo>
                    <a:pt x="78" y="102"/>
                  </a:lnTo>
                  <a:lnTo>
                    <a:pt x="78" y="101"/>
                  </a:lnTo>
                  <a:lnTo>
                    <a:pt x="79" y="100"/>
                  </a:lnTo>
                  <a:lnTo>
                    <a:pt x="80" y="99"/>
                  </a:lnTo>
                  <a:lnTo>
                    <a:pt x="81" y="98"/>
                  </a:lnTo>
                  <a:lnTo>
                    <a:pt x="82" y="97"/>
                  </a:lnTo>
                  <a:lnTo>
                    <a:pt x="82" y="96"/>
                  </a:lnTo>
                  <a:lnTo>
                    <a:pt x="82" y="95"/>
                  </a:lnTo>
                  <a:lnTo>
                    <a:pt x="83" y="93"/>
                  </a:lnTo>
                  <a:lnTo>
                    <a:pt x="83" y="91"/>
                  </a:lnTo>
                  <a:lnTo>
                    <a:pt x="83" y="89"/>
                  </a:lnTo>
                  <a:lnTo>
                    <a:pt x="83" y="88"/>
                  </a:lnTo>
                  <a:lnTo>
                    <a:pt x="83" y="87"/>
                  </a:lnTo>
                  <a:lnTo>
                    <a:pt x="83" y="86"/>
                  </a:lnTo>
                  <a:lnTo>
                    <a:pt x="82" y="84"/>
                  </a:lnTo>
                  <a:lnTo>
                    <a:pt x="82" y="83"/>
                  </a:lnTo>
                  <a:lnTo>
                    <a:pt x="81" y="82"/>
                  </a:lnTo>
                  <a:lnTo>
                    <a:pt x="81" y="81"/>
                  </a:lnTo>
                  <a:lnTo>
                    <a:pt x="80" y="80"/>
                  </a:lnTo>
                  <a:lnTo>
                    <a:pt x="80" y="79"/>
                  </a:lnTo>
                  <a:lnTo>
                    <a:pt x="79" y="78"/>
                  </a:lnTo>
                  <a:lnTo>
                    <a:pt x="78" y="78"/>
                  </a:lnTo>
                  <a:lnTo>
                    <a:pt x="77" y="77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4"/>
                  </a:lnTo>
                  <a:lnTo>
                    <a:pt x="71" y="74"/>
                  </a:lnTo>
                  <a:lnTo>
                    <a:pt x="70" y="73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63" y="72"/>
                  </a:lnTo>
                  <a:lnTo>
                    <a:pt x="60" y="72"/>
                  </a:lnTo>
                  <a:lnTo>
                    <a:pt x="57" y="72"/>
                  </a:lnTo>
                  <a:lnTo>
                    <a:pt x="52" y="72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49" name="Freeform 40"/>
            <p:cNvSpPr>
              <a:spLocks noEditPoints="1"/>
            </p:cNvSpPr>
            <p:nvPr/>
          </p:nvSpPr>
          <p:spPr bwMode="auto">
            <a:xfrm>
              <a:off x="784" y="3279"/>
              <a:ext cx="43" cy="42"/>
            </a:xfrm>
            <a:custGeom>
              <a:avLst/>
              <a:gdLst>
                <a:gd name="T0" fmla="*/ 5 w 128"/>
                <a:gd name="T1" fmla="*/ 5 h 128"/>
                <a:gd name="T2" fmla="*/ 4 w 128"/>
                <a:gd name="T3" fmla="*/ 5 h 128"/>
                <a:gd name="T4" fmla="*/ 3 w 128"/>
                <a:gd name="T5" fmla="*/ 4 h 128"/>
                <a:gd name="T6" fmla="*/ 1 w 128"/>
                <a:gd name="T7" fmla="*/ 4 h 128"/>
                <a:gd name="T8" fmla="*/ 1 w 128"/>
                <a:gd name="T9" fmla="*/ 5 h 128"/>
                <a:gd name="T10" fmla="*/ 0 w 128"/>
                <a:gd name="T11" fmla="*/ 5 h 128"/>
                <a:gd name="T12" fmla="*/ 2 w 128"/>
                <a:gd name="T13" fmla="*/ 0 h 128"/>
                <a:gd name="T14" fmla="*/ 3 w 128"/>
                <a:gd name="T15" fmla="*/ 0 h 128"/>
                <a:gd name="T16" fmla="*/ 5 w 128"/>
                <a:gd name="T17" fmla="*/ 5 h 128"/>
                <a:gd name="T18" fmla="*/ 3 w 128"/>
                <a:gd name="T19" fmla="*/ 3 h 128"/>
                <a:gd name="T20" fmla="*/ 2 w 128"/>
                <a:gd name="T21" fmla="*/ 1 h 128"/>
                <a:gd name="T22" fmla="*/ 2 w 128"/>
                <a:gd name="T23" fmla="*/ 3 h 128"/>
                <a:gd name="T24" fmla="*/ 3 w 128"/>
                <a:gd name="T25" fmla="*/ 3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128"/>
                <a:gd name="T41" fmla="*/ 128 w 128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128">
                  <a:moveTo>
                    <a:pt x="128" y="128"/>
                  </a:moveTo>
                  <a:lnTo>
                    <a:pt x="101" y="128"/>
                  </a:lnTo>
                  <a:lnTo>
                    <a:pt x="90" y="99"/>
                  </a:lnTo>
                  <a:lnTo>
                    <a:pt x="39" y="99"/>
                  </a:lnTo>
                  <a:lnTo>
                    <a:pt x="28" y="128"/>
                  </a:lnTo>
                  <a:lnTo>
                    <a:pt x="0" y="128"/>
                  </a:lnTo>
                  <a:lnTo>
                    <a:pt x="50" y="0"/>
                  </a:lnTo>
                  <a:lnTo>
                    <a:pt x="77" y="0"/>
                  </a:lnTo>
                  <a:lnTo>
                    <a:pt x="128" y="128"/>
                  </a:lnTo>
                  <a:close/>
                  <a:moveTo>
                    <a:pt x="81" y="78"/>
                  </a:moveTo>
                  <a:lnTo>
                    <a:pt x="64" y="31"/>
                  </a:lnTo>
                  <a:lnTo>
                    <a:pt x="46" y="78"/>
                  </a:lnTo>
                  <a:lnTo>
                    <a:pt x="81" y="7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50" name="Freeform 41"/>
            <p:cNvSpPr>
              <a:spLocks/>
            </p:cNvSpPr>
            <p:nvPr/>
          </p:nvSpPr>
          <p:spPr bwMode="auto">
            <a:xfrm>
              <a:off x="831" y="3279"/>
              <a:ext cx="30" cy="42"/>
            </a:xfrm>
            <a:custGeom>
              <a:avLst/>
              <a:gdLst>
                <a:gd name="T0" fmla="*/ 0 w 91"/>
                <a:gd name="T1" fmla="*/ 5 h 127"/>
                <a:gd name="T2" fmla="*/ 0 w 91"/>
                <a:gd name="T3" fmla="*/ 0 h 127"/>
                <a:gd name="T4" fmla="*/ 1 w 91"/>
                <a:gd name="T5" fmla="*/ 0 h 127"/>
                <a:gd name="T6" fmla="*/ 1 w 91"/>
                <a:gd name="T7" fmla="*/ 4 h 127"/>
                <a:gd name="T8" fmla="*/ 3 w 91"/>
                <a:gd name="T9" fmla="*/ 4 h 127"/>
                <a:gd name="T10" fmla="*/ 3 w 91"/>
                <a:gd name="T11" fmla="*/ 5 h 127"/>
                <a:gd name="T12" fmla="*/ 0 w 91"/>
                <a:gd name="T13" fmla="*/ 5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127"/>
                <a:gd name="T23" fmla="*/ 91 w 91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127">
                  <a:moveTo>
                    <a:pt x="0" y="127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105"/>
                  </a:lnTo>
                  <a:lnTo>
                    <a:pt x="91" y="105"/>
                  </a:lnTo>
                  <a:lnTo>
                    <a:pt x="91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51" name="Rectangle 42"/>
            <p:cNvSpPr>
              <a:spLocks noChangeArrowheads="1"/>
            </p:cNvSpPr>
            <p:nvPr/>
          </p:nvSpPr>
          <p:spPr bwMode="auto">
            <a:xfrm>
              <a:off x="324" y="3120"/>
              <a:ext cx="8" cy="4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52" name="Freeform 43"/>
            <p:cNvSpPr>
              <a:spLocks/>
            </p:cNvSpPr>
            <p:nvPr/>
          </p:nvSpPr>
          <p:spPr bwMode="auto">
            <a:xfrm>
              <a:off x="355" y="3120"/>
              <a:ext cx="33" cy="42"/>
            </a:xfrm>
            <a:custGeom>
              <a:avLst/>
              <a:gdLst>
                <a:gd name="T0" fmla="*/ 1 w 100"/>
                <a:gd name="T1" fmla="*/ 5 h 128"/>
                <a:gd name="T2" fmla="*/ 1 w 100"/>
                <a:gd name="T3" fmla="*/ 1 h 128"/>
                <a:gd name="T4" fmla="*/ 0 w 100"/>
                <a:gd name="T5" fmla="*/ 1 h 128"/>
                <a:gd name="T6" fmla="*/ 0 w 100"/>
                <a:gd name="T7" fmla="*/ 0 h 128"/>
                <a:gd name="T8" fmla="*/ 4 w 100"/>
                <a:gd name="T9" fmla="*/ 0 h 128"/>
                <a:gd name="T10" fmla="*/ 4 w 100"/>
                <a:gd name="T11" fmla="*/ 1 h 128"/>
                <a:gd name="T12" fmla="*/ 2 w 100"/>
                <a:gd name="T13" fmla="*/ 1 h 128"/>
                <a:gd name="T14" fmla="*/ 2 w 100"/>
                <a:gd name="T15" fmla="*/ 5 h 128"/>
                <a:gd name="T16" fmla="*/ 1 w 100"/>
                <a:gd name="T17" fmla="*/ 5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28"/>
                <a:gd name="T29" fmla="*/ 100 w 100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28">
                  <a:moveTo>
                    <a:pt x="37" y="128"/>
                  </a:moveTo>
                  <a:lnTo>
                    <a:pt x="37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1"/>
                  </a:lnTo>
                  <a:lnTo>
                    <a:pt x="63" y="21"/>
                  </a:lnTo>
                  <a:lnTo>
                    <a:pt x="63" y="128"/>
                  </a:lnTo>
                  <a:lnTo>
                    <a:pt x="37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53" name="Freeform 44"/>
            <p:cNvSpPr>
              <a:spLocks/>
            </p:cNvSpPr>
            <p:nvPr/>
          </p:nvSpPr>
          <p:spPr bwMode="auto">
            <a:xfrm>
              <a:off x="394" y="3120"/>
              <a:ext cx="34" cy="43"/>
            </a:xfrm>
            <a:custGeom>
              <a:avLst/>
              <a:gdLst>
                <a:gd name="T0" fmla="*/ 1 w 103"/>
                <a:gd name="T1" fmla="*/ 3 h 130"/>
                <a:gd name="T2" fmla="*/ 1 w 103"/>
                <a:gd name="T3" fmla="*/ 3 h 130"/>
                <a:gd name="T4" fmla="*/ 1 w 103"/>
                <a:gd name="T5" fmla="*/ 3 h 130"/>
                <a:gd name="T6" fmla="*/ 1 w 103"/>
                <a:gd name="T7" fmla="*/ 4 h 130"/>
                <a:gd name="T8" fmla="*/ 1 w 103"/>
                <a:gd name="T9" fmla="*/ 4 h 130"/>
                <a:gd name="T10" fmla="*/ 1 w 103"/>
                <a:gd name="T11" fmla="*/ 4 h 130"/>
                <a:gd name="T12" fmla="*/ 2 w 103"/>
                <a:gd name="T13" fmla="*/ 4 h 130"/>
                <a:gd name="T14" fmla="*/ 2 w 103"/>
                <a:gd name="T15" fmla="*/ 4 h 130"/>
                <a:gd name="T16" fmla="*/ 2 w 103"/>
                <a:gd name="T17" fmla="*/ 4 h 130"/>
                <a:gd name="T18" fmla="*/ 2 w 103"/>
                <a:gd name="T19" fmla="*/ 4 h 130"/>
                <a:gd name="T20" fmla="*/ 2 w 103"/>
                <a:gd name="T21" fmla="*/ 4 h 130"/>
                <a:gd name="T22" fmla="*/ 2 w 103"/>
                <a:gd name="T23" fmla="*/ 4 h 130"/>
                <a:gd name="T24" fmla="*/ 3 w 103"/>
                <a:gd name="T25" fmla="*/ 4 h 130"/>
                <a:gd name="T26" fmla="*/ 3 w 103"/>
                <a:gd name="T27" fmla="*/ 4 h 130"/>
                <a:gd name="T28" fmla="*/ 3 w 103"/>
                <a:gd name="T29" fmla="*/ 4 h 130"/>
                <a:gd name="T30" fmla="*/ 3 w 103"/>
                <a:gd name="T31" fmla="*/ 3 h 130"/>
                <a:gd name="T32" fmla="*/ 3 w 103"/>
                <a:gd name="T33" fmla="*/ 3 h 130"/>
                <a:gd name="T34" fmla="*/ 3 w 103"/>
                <a:gd name="T35" fmla="*/ 3 h 130"/>
                <a:gd name="T36" fmla="*/ 4 w 103"/>
                <a:gd name="T37" fmla="*/ 0 h 130"/>
                <a:gd name="T38" fmla="*/ 4 w 103"/>
                <a:gd name="T39" fmla="*/ 3 h 130"/>
                <a:gd name="T40" fmla="*/ 4 w 103"/>
                <a:gd name="T41" fmla="*/ 3 h 130"/>
                <a:gd name="T42" fmla="*/ 4 w 103"/>
                <a:gd name="T43" fmla="*/ 3 h 130"/>
                <a:gd name="T44" fmla="*/ 4 w 103"/>
                <a:gd name="T45" fmla="*/ 4 h 130"/>
                <a:gd name="T46" fmla="*/ 4 w 103"/>
                <a:gd name="T47" fmla="*/ 4 h 130"/>
                <a:gd name="T48" fmla="*/ 4 w 103"/>
                <a:gd name="T49" fmla="*/ 4 h 130"/>
                <a:gd name="T50" fmla="*/ 3 w 103"/>
                <a:gd name="T51" fmla="*/ 4 h 130"/>
                <a:gd name="T52" fmla="*/ 3 w 103"/>
                <a:gd name="T53" fmla="*/ 4 h 130"/>
                <a:gd name="T54" fmla="*/ 3 w 103"/>
                <a:gd name="T55" fmla="*/ 4 h 130"/>
                <a:gd name="T56" fmla="*/ 3 w 103"/>
                <a:gd name="T57" fmla="*/ 5 h 130"/>
                <a:gd name="T58" fmla="*/ 3 w 103"/>
                <a:gd name="T59" fmla="*/ 5 h 130"/>
                <a:gd name="T60" fmla="*/ 3 w 103"/>
                <a:gd name="T61" fmla="*/ 5 h 130"/>
                <a:gd name="T62" fmla="*/ 2 w 103"/>
                <a:gd name="T63" fmla="*/ 5 h 130"/>
                <a:gd name="T64" fmla="*/ 2 w 103"/>
                <a:gd name="T65" fmla="*/ 5 h 130"/>
                <a:gd name="T66" fmla="*/ 2 w 103"/>
                <a:gd name="T67" fmla="*/ 5 h 130"/>
                <a:gd name="T68" fmla="*/ 2 w 103"/>
                <a:gd name="T69" fmla="*/ 5 h 130"/>
                <a:gd name="T70" fmla="*/ 1 w 103"/>
                <a:gd name="T71" fmla="*/ 5 h 130"/>
                <a:gd name="T72" fmla="*/ 1 w 103"/>
                <a:gd name="T73" fmla="*/ 5 h 130"/>
                <a:gd name="T74" fmla="*/ 1 w 103"/>
                <a:gd name="T75" fmla="*/ 5 h 130"/>
                <a:gd name="T76" fmla="*/ 1 w 103"/>
                <a:gd name="T77" fmla="*/ 4 h 130"/>
                <a:gd name="T78" fmla="*/ 1 w 103"/>
                <a:gd name="T79" fmla="*/ 4 h 130"/>
                <a:gd name="T80" fmla="*/ 0 w 103"/>
                <a:gd name="T81" fmla="*/ 4 h 130"/>
                <a:gd name="T82" fmla="*/ 0 w 103"/>
                <a:gd name="T83" fmla="*/ 4 h 130"/>
                <a:gd name="T84" fmla="*/ 0 w 103"/>
                <a:gd name="T85" fmla="*/ 4 h 130"/>
                <a:gd name="T86" fmla="*/ 0 w 103"/>
                <a:gd name="T87" fmla="*/ 4 h 130"/>
                <a:gd name="T88" fmla="*/ 0 w 103"/>
                <a:gd name="T89" fmla="*/ 4 h 130"/>
                <a:gd name="T90" fmla="*/ 0 w 103"/>
                <a:gd name="T91" fmla="*/ 3 h 130"/>
                <a:gd name="T92" fmla="*/ 0 w 103"/>
                <a:gd name="T93" fmla="*/ 3 h 130"/>
                <a:gd name="T94" fmla="*/ 0 w 103"/>
                <a:gd name="T95" fmla="*/ 3 h 1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"/>
                <a:gd name="T145" fmla="*/ 0 h 130"/>
                <a:gd name="T146" fmla="*/ 103 w 103"/>
                <a:gd name="T147" fmla="*/ 130 h 13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" h="130">
                  <a:moveTo>
                    <a:pt x="0" y="0"/>
                  </a:moveTo>
                  <a:lnTo>
                    <a:pt x="26" y="0"/>
                  </a:lnTo>
                  <a:lnTo>
                    <a:pt x="26" y="69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26" y="86"/>
                  </a:lnTo>
                  <a:lnTo>
                    <a:pt x="27" y="88"/>
                  </a:lnTo>
                  <a:lnTo>
                    <a:pt x="27" y="92"/>
                  </a:lnTo>
                  <a:lnTo>
                    <a:pt x="27" y="93"/>
                  </a:lnTo>
                  <a:lnTo>
                    <a:pt x="28" y="95"/>
                  </a:lnTo>
                  <a:lnTo>
                    <a:pt x="29" y="97"/>
                  </a:lnTo>
                  <a:lnTo>
                    <a:pt x="30" y="98"/>
                  </a:lnTo>
                  <a:lnTo>
                    <a:pt x="31" y="100"/>
                  </a:lnTo>
                  <a:lnTo>
                    <a:pt x="32" y="101"/>
                  </a:lnTo>
                  <a:lnTo>
                    <a:pt x="32" y="102"/>
                  </a:lnTo>
                  <a:lnTo>
                    <a:pt x="33" y="102"/>
                  </a:lnTo>
                  <a:lnTo>
                    <a:pt x="35" y="104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0" y="106"/>
                  </a:lnTo>
                  <a:lnTo>
                    <a:pt x="43" y="108"/>
                  </a:lnTo>
                  <a:lnTo>
                    <a:pt x="44" y="108"/>
                  </a:lnTo>
                  <a:lnTo>
                    <a:pt x="45" y="108"/>
                  </a:lnTo>
                  <a:lnTo>
                    <a:pt x="47" y="109"/>
                  </a:lnTo>
                  <a:lnTo>
                    <a:pt x="48" y="109"/>
                  </a:lnTo>
                  <a:lnTo>
                    <a:pt x="50" y="109"/>
                  </a:lnTo>
                  <a:lnTo>
                    <a:pt x="52" y="109"/>
                  </a:lnTo>
                  <a:lnTo>
                    <a:pt x="54" y="109"/>
                  </a:lnTo>
                  <a:lnTo>
                    <a:pt x="55" y="109"/>
                  </a:lnTo>
                  <a:lnTo>
                    <a:pt x="56" y="109"/>
                  </a:lnTo>
                  <a:lnTo>
                    <a:pt x="58" y="109"/>
                  </a:lnTo>
                  <a:lnTo>
                    <a:pt x="61" y="108"/>
                  </a:lnTo>
                  <a:lnTo>
                    <a:pt x="62" y="108"/>
                  </a:lnTo>
                  <a:lnTo>
                    <a:pt x="63" y="108"/>
                  </a:lnTo>
                  <a:lnTo>
                    <a:pt x="65" y="106"/>
                  </a:lnTo>
                  <a:lnTo>
                    <a:pt x="66" y="106"/>
                  </a:lnTo>
                  <a:lnTo>
                    <a:pt x="68" y="105"/>
                  </a:lnTo>
                  <a:lnTo>
                    <a:pt x="69" y="104"/>
                  </a:lnTo>
                  <a:lnTo>
                    <a:pt x="71" y="103"/>
                  </a:lnTo>
                  <a:lnTo>
                    <a:pt x="72" y="102"/>
                  </a:lnTo>
                  <a:lnTo>
                    <a:pt x="74" y="100"/>
                  </a:lnTo>
                  <a:lnTo>
                    <a:pt x="75" y="99"/>
                  </a:lnTo>
                  <a:lnTo>
                    <a:pt x="75" y="98"/>
                  </a:lnTo>
                  <a:lnTo>
                    <a:pt x="76" y="96"/>
                  </a:lnTo>
                  <a:lnTo>
                    <a:pt x="77" y="95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7" y="89"/>
                  </a:lnTo>
                  <a:lnTo>
                    <a:pt x="78" y="84"/>
                  </a:lnTo>
                  <a:lnTo>
                    <a:pt x="78" y="81"/>
                  </a:lnTo>
                  <a:lnTo>
                    <a:pt x="78" y="78"/>
                  </a:lnTo>
                  <a:lnTo>
                    <a:pt x="78" y="71"/>
                  </a:lnTo>
                  <a:lnTo>
                    <a:pt x="78" y="0"/>
                  </a:lnTo>
                  <a:lnTo>
                    <a:pt x="103" y="0"/>
                  </a:lnTo>
                  <a:lnTo>
                    <a:pt x="103" y="67"/>
                  </a:lnTo>
                  <a:lnTo>
                    <a:pt x="103" y="68"/>
                  </a:lnTo>
                  <a:lnTo>
                    <a:pt x="103" y="70"/>
                  </a:lnTo>
                  <a:lnTo>
                    <a:pt x="103" y="72"/>
                  </a:lnTo>
                  <a:lnTo>
                    <a:pt x="103" y="78"/>
                  </a:lnTo>
                  <a:lnTo>
                    <a:pt x="103" y="82"/>
                  </a:lnTo>
                  <a:lnTo>
                    <a:pt x="103" y="86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2" y="94"/>
                  </a:lnTo>
                  <a:lnTo>
                    <a:pt x="101" y="97"/>
                  </a:lnTo>
                  <a:lnTo>
                    <a:pt x="101" y="100"/>
                  </a:lnTo>
                  <a:lnTo>
                    <a:pt x="101" y="101"/>
                  </a:lnTo>
                  <a:lnTo>
                    <a:pt x="100" y="102"/>
                  </a:lnTo>
                  <a:lnTo>
                    <a:pt x="100" y="104"/>
                  </a:lnTo>
                  <a:lnTo>
                    <a:pt x="99" y="105"/>
                  </a:lnTo>
                  <a:lnTo>
                    <a:pt x="99" y="106"/>
                  </a:lnTo>
                  <a:lnTo>
                    <a:pt x="98" y="109"/>
                  </a:lnTo>
                  <a:lnTo>
                    <a:pt x="97" y="111"/>
                  </a:lnTo>
                  <a:lnTo>
                    <a:pt x="96" y="112"/>
                  </a:lnTo>
                  <a:lnTo>
                    <a:pt x="95" y="114"/>
                  </a:lnTo>
                  <a:lnTo>
                    <a:pt x="94" y="116"/>
                  </a:lnTo>
                  <a:lnTo>
                    <a:pt x="92" y="117"/>
                  </a:lnTo>
                  <a:lnTo>
                    <a:pt x="91" y="118"/>
                  </a:lnTo>
                  <a:lnTo>
                    <a:pt x="88" y="120"/>
                  </a:lnTo>
                  <a:lnTo>
                    <a:pt x="87" y="120"/>
                  </a:lnTo>
                  <a:lnTo>
                    <a:pt x="86" y="121"/>
                  </a:lnTo>
                  <a:lnTo>
                    <a:pt x="85" y="122"/>
                  </a:lnTo>
                  <a:lnTo>
                    <a:pt x="83" y="124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78" y="126"/>
                  </a:lnTo>
                  <a:lnTo>
                    <a:pt x="76" y="127"/>
                  </a:lnTo>
                  <a:lnTo>
                    <a:pt x="75" y="128"/>
                  </a:lnTo>
                  <a:lnTo>
                    <a:pt x="74" y="128"/>
                  </a:lnTo>
                  <a:lnTo>
                    <a:pt x="70" y="129"/>
                  </a:lnTo>
                  <a:lnTo>
                    <a:pt x="68" y="129"/>
                  </a:lnTo>
                  <a:lnTo>
                    <a:pt x="67" y="129"/>
                  </a:lnTo>
                  <a:lnTo>
                    <a:pt x="64" y="129"/>
                  </a:lnTo>
                  <a:lnTo>
                    <a:pt x="62" y="130"/>
                  </a:lnTo>
                  <a:lnTo>
                    <a:pt x="61" y="130"/>
                  </a:lnTo>
                  <a:lnTo>
                    <a:pt x="56" y="130"/>
                  </a:lnTo>
                  <a:lnTo>
                    <a:pt x="53" y="130"/>
                  </a:lnTo>
                  <a:lnTo>
                    <a:pt x="52" y="130"/>
                  </a:lnTo>
                  <a:lnTo>
                    <a:pt x="51" y="130"/>
                  </a:lnTo>
                  <a:lnTo>
                    <a:pt x="49" y="130"/>
                  </a:lnTo>
                  <a:lnTo>
                    <a:pt x="45" y="130"/>
                  </a:lnTo>
                  <a:lnTo>
                    <a:pt x="43" y="130"/>
                  </a:lnTo>
                  <a:lnTo>
                    <a:pt x="40" y="129"/>
                  </a:lnTo>
                  <a:lnTo>
                    <a:pt x="37" y="129"/>
                  </a:lnTo>
                  <a:lnTo>
                    <a:pt x="35" y="129"/>
                  </a:lnTo>
                  <a:lnTo>
                    <a:pt x="33" y="128"/>
                  </a:lnTo>
                  <a:lnTo>
                    <a:pt x="31" y="128"/>
                  </a:lnTo>
                  <a:lnTo>
                    <a:pt x="29" y="127"/>
                  </a:lnTo>
                  <a:lnTo>
                    <a:pt x="28" y="127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2" y="125"/>
                  </a:lnTo>
                  <a:lnTo>
                    <a:pt x="20" y="124"/>
                  </a:lnTo>
                  <a:lnTo>
                    <a:pt x="18" y="122"/>
                  </a:lnTo>
                  <a:lnTo>
                    <a:pt x="17" y="121"/>
                  </a:lnTo>
                  <a:lnTo>
                    <a:pt x="16" y="120"/>
                  </a:lnTo>
                  <a:lnTo>
                    <a:pt x="15" y="119"/>
                  </a:lnTo>
                  <a:lnTo>
                    <a:pt x="13" y="118"/>
                  </a:lnTo>
                  <a:lnTo>
                    <a:pt x="12" y="117"/>
                  </a:lnTo>
                  <a:lnTo>
                    <a:pt x="12" y="116"/>
                  </a:lnTo>
                  <a:lnTo>
                    <a:pt x="10" y="115"/>
                  </a:lnTo>
                  <a:lnTo>
                    <a:pt x="8" y="113"/>
                  </a:lnTo>
                  <a:lnTo>
                    <a:pt x="7" y="112"/>
                  </a:lnTo>
                  <a:lnTo>
                    <a:pt x="6" y="110"/>
                  </a:lnTo>
                  <a:lnTo>
                    <a:pt x="5" y="108"/>
                  </a:lnTo>
                  <a:lnTo>
                    <a:pt x="4" y="106"/>
                  </a:lnTo>
                  <a:lnTo>
                    <a:pt x="3" y="104"/>
                  </a:lnTo>
                  <a:lnTo>
                    <a:pt x="3" y="102"/>
                  </a:lnTo>
                  <a:lnTo>
                    <a:pt x="2" y="100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1" y="95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54" name="Freeform 45"/>
            <p:cNvSpPr>
              <a:spLocks/>
            </p:cNvSpPr>
            <p:nvPr/>
          </p:nvSpPr>
          <p:spPr bwMode="auto">
            <a:xfrm>
              <a:off x="433" y="3120"/>
              <a:ext cx="39" cy="42"/>
            </a:xfrm>
            <a:custGeom>
              <a:avLst/>
              <a:gdLst>
                <a:gd name="T0" fmla="*/ 0 w 118"/>
                <a:gd name="T1" fmla="*/ 5 h 128"/>
                <a:gd name="T2" fmla="*/ 2 w 118"/>
                <a:gd name="T3" fmla="*/ 2 h 128"/>
                <a:gd name="T4" fmla="*/ 0 w 118"/>
                <a:gd name="T5" fmla="*/ 0 h 128"/>
                <a:gd name="T6" fmla="*/ 1 w 118"/>
                <a:gd name="T7" fmla="*/ 0 h 128"/>
                <a:gd name="T8" fmla="*/ 2 w 118"/>
                <a:gd name="T9" fmla="*/ 1 h 128"/>
                <a:gd name="T10" fmla="*/ 3 w 118"/>
                <a:gd name="T11" fmla="*/ 0 h 128"/>
                <a:gd name="T12" fmla="*/ 4 w 118"/>
                <a:gd name="T13" fmla="*/ 0 h 128"/>
                <a:gd name="T14" fmla="*/ 3 w 118"/>
                <a:gd name="T15" fmla="*/ 2 h 128"/>
                <a:gd name="T16" fmla="*/ 4 w 118"/>
                <a:gd name="T17" fmla="*/ 5 h 128"/>
                <a:gd name="T18" fmla="*/ 3 w 118"/>
                <a:gd name="T19" fmla="*/ 5 h 128"/>
                <a:gd name="T20" fmla="*/ 2 w 118"/>
                <a:gd name="T21" fmla="*/ 3 h 128"/>
                <a:gd name="T22" fmla="*/ 1 w 118"/>
                <a:gd name="T23" fmla="*/ 5 h 128"/>
                <a:gd name="T24" fmla="*/ 0 w 118"/>
                <a:gd name="T25" fmla="*/ 5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28"/>
                <a:gd name="T41" fmla="*/ 118 w 118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28">
                  <a:moveTo>
                    <a:pt x="0" y="128"/>
                  </a:moveTo>
                  <a:lnTo>
                    <a:pt x="43" y="61"/>
                  </a:lnTo>
                  <a:lnTo>
                    <a:pt x="4" y="0"/>
                  </a:lnTo>
                  <a:lnTo>
                    <a:pt x="34" y="0"/>
                  </a:lnTo>
                  <a:lnTo>
                    <a:pt x="59" y="37"/>
                  </a:lnTo>
                  <a:lnTo>
                    <a:pt x="82" y="0"/>
                  </a:lnTo>
                  <a:lnTo>
                    <a:pt x="113" y="0"/>
                  </a:lnTo>
                  <a:lnTo>
                    <a:pt x="74" y="61"/>
                  </a:lnTo>
                  <a:lnTo>
                    <a:pt x="118" y="128"/>
                  </a:lnTo>
                  <a:lnTo>
                    <a:pt x="87" y="128"/>
                  </a:lnTo>
                  <a:lnTo>
                    <a:pt x="59" y="84"/>
                  </a:lnTo>
                  <a:lnTo>
                    <a:pt x="30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55" name="Freeform 46"/>
            <p:cNvSpPr>
              <a:spLocks/>
            </p:cNvSpPr>
            <p:nvPr/>
          </p:nvSpPr>
          <p:spPr bwMode="auto">
            <a:xfrm>
              <a:off x="473" y="3120"/>
              <a:ext cx="33" cy="42"/>
            </a:xfrm>
            <a:custGeom>
              <a:avLst/>
              <a:gdLst>
                <a:gd name="T0" fmla="*/ 1 w 100"/>
                <a:gd name="T1" fmla="*/ 5 h 128"/>
                <a:gd name="T2" fmla="*/ 1 w 100"/>
                <a:gd name="T3" fmla="*/ 1 h 128"/>
                <a:gd name="T4" fmla="*/ 0 w 100"/>
                <a:gd name="T5" fmla="*/ 1 h 128"/>
                <a:gd name="T6" fmla="*/ 0 w 100"/>
                <a:gd name="T7" fmla="*/ 0 h 128"/>
                <a:gd name="T8" fmla="*/ 4 w 100"/>
                <a:gd name="T9" fmla="*/ 0 h 128"/>
                <a:gd name="T10" fmla="*/ 4 w 100"/>
                <a:gd name="T11" fmla="*/ 1 h 128"/>
                <a:gd name="T12" fmla="*/ 2 w 100"/>
                <a:gd name="T13" fmla="*/ 1 h 128"/>
                <a:gd name="T14" fmla="*/ 2 w 100"/>
                <a:gd name="T15" fmla="*/ 5 h 128"/>
                <a:gd name="T16" fmla="*/ 1 w 100"/>
                <a:gd name="T17" fmla="*/ 5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28"/>
                <a:gd name="T29" fmla="*/ 100 w 100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28">
                  <a:moveTo>
                    <a:pt x="37" y="128"/>
                  </a:moveTo>
                  <a:lnTo>
                    <a:pt x="37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1"/>
                  </a:lnTo>
                  <a:lnTo>
                    <a:pt x="63" y="21"/>
                  </a:lnTo>
                  <a:lnTo>
                    <a:pt x="63" y="128"/>
                  </a:lnTo>
                  <a:lnTo>
                    <a:pt x="37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56" name="Freeform 47"/>
            <p:cNvSpPr>
              <a:spLocks/>
            </p:cNvSpPr>
            <p:nvPr/>
          </p:nvSpPr>
          <p:spPr bwMode="auto">
            <a:xfrm>
              <a:off x="512" y="3120"/>
              <a:ext cx="30" cy="42"/>
            </a:xfrm>
            <a:custGeom>
              <a:avLst/>
              <a:gdLst>
                <a:gd name="T0" fmla="*/ 0 w 91"/>
                <a:gd name="T1" fmla="*/ 5 h 127"/>
                <a:gd name="T2" fmla="*/ 0 w 91"/>
                <a:gd name="T3" fmla="*/ 0 h 127"/>
                <a:gd name="T4" fmla="*/ 1 w 91"/>
                <a:gd name="T5" fmla="*/ 0 h 127"/>
                <a:gd name="T6" fmla="*/ 1 w 91"/>
                <a:gd name="T7" fmla="*/ 4 h 127"/>
                <a:gd name="T8" fmla="*/ 3 w 91"/>
                <a:gd name="T9" fmla="*/ 4 h 127"/>
                <a:gd name="T10" fmla="*/ 3 w 91"/>
                <a:gd name="T11" fmla="*/ 5 h 127"/>
                <a:gd name="T12" fmla="*/ 0 w 91"/>
                <a:gd name="T13" fmla="*/ 5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127"/>
                <a:gd name="T23" fmla="*/ 91 w 91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127">
                  <a:moveTo>
                    <a:pt x="0" y="127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105"/>
                  </a:lnTo>
                  <a:lnTo>
                    <a:pt x="91" y="105"/>
                  </a:lnTo>
                  <a:lnTo>
                    <a:pt x="91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57" name="Freeform 48"/>
            <p:cNvSpPr>
              <a:spLocks noEditPoints="1"/>
            </p:cNvSpPr>
            <p:nvPr/>
          </p:nvSpPr>
          <p:spPr bwMode="auto">
            <a:xfrm>
              <a:off x="544" y="3120"/>
              <a:ext cx="43" cy="42"/>
            </a:xfrm>
            <a:custGeom>
              <a:avLst/>
              <a:gdLst>
                <a:gd name="T0" fmla="*/ 5 w 128"/>
                <a:gd name="T1" fmla="*/ 5 h 128"/>
                <a:gd name="T2" fmla="*/ 4 w 128"/>
                <a:gd name="T3" fmla="*/ 5 h 128"/>
                <a:gd name="T4" fmla="*/ 3 w 128"/>
                <a:gd name="T5" fmla="*/ 4 h 128"/>
                <a:gd name="T6" fmla="*/ 1 w 128"/>
                <a:gd name="T7" fmla="*/ 4 h 128"/>
                <a:gd name="T8" fmla="*/ 1 w 128"/>
                <a:gd name="T9" fmla="*/ 5 h 128"/>
                <a:gd name="T10" fmla="*/ 0 w 128"/>
                <a:gd name="T11" fmla="*/ 5 h 128"/>
                <a:gd name="T12" fmla="*/ 2 w 128"/>
                <a:gd name="T13" fmla="*/ 0 h 128"/>
                <a:gd name="T14" fmla="*/ 3 w 128"/>
                <a:gd name="T15" fmla="*/ 0 h 128"/>
                <a:gd name="T16" fmla="*/ 5 w 128"/>
                <a:gd name="T17" fmla="*/ 5 h 128"/>
                <a:gd name="T18" fmla="*/ 3 w 128"/>
                <a:gd name="T19" fmla="*/ 3 h 128"/>
                <a:gd name="T20" fmla="*/ 2 w 128"/>
                <a:gd name="T21" fmla="*/ 1 h 128"/>
                <a:gd name="T22" fmla="*/ 2 w 128"/>
                <a:gd name="T23" fmla="*/ 3 h 128"/>
                <a:gd name="T24" fmla="*/ 3 w 128"/>
                <a:gd name="T25" fmla="*/ 3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128"/>
                <a:gd name="T41" fmla="*/ 128 w 128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128">
                  <a:moveTo>
                    <a:pt x="128" y="128"/>
                  </a:moveTo>
                  <a:lnTo>
                    <a:pt x="100" y="128"/>
                  </a:lnTo>
                  <a:lnTo>
                    <a:pt x="90" y="99"/>
                  </a:lnTo>
                  <a:lnTo>
                    <a:pt x="39" y="99"/>
                  </a:lnTo>
                  <a:lnTo>
                    <a:pt x="28" y="128"/>
                  </a:lnTo>
                  <a:lnTo>
                    <a:pt x="0" y="128"/>
                  </a:lnTo>
                  <a:lnTo>
                    <a:pt x="50" y="0"/>
                  </a:lnTo>
                  <a:lnTo>
                    <a:pt x="77" y="0"/>
                  </a:lnTo>
                  <a:lnTo>
                    <a:pt x="128" y="128"/>
                  </a:lnTo>
                  <a:close/>
                  <a:moveTo>
                    <a:pt x="81" y="78"/>
                  </a:moveTo>
                  <a:lnTo>
                    <a:pt x="64" y="31"/>
                  </a:lnTo>
                  <a:lnTo>
                    <a:pt x="46" y="78"/>
                  </a:lnTo>
                  <a:lnTo>
                    <a:pt x="81" y="7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58" name="Rectangle 49"/>
            <p:cNvSpPr>
              <a:spLocks noChangeArrowheads="1"/>
            </p:cNvSpPr>
            <p:nvPr/>
          </p:nvSpPr>
          <p:spPr bwMode="auto">
            <a:xfrm>
              <a:off x="331" y="3438"/>
              <a:ext cx="8" cy="43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59" name="Rectangle 50"/>
            <p:cNvSpPr>
              <a:spLocks noChangeArrowheads="1"/>
            </p:cNvSpPr>
            <p:nvPr/>
          </p:nvSpPr>
          <p:spPr bwMode="auto">
            <a:xfrm>
              <a:off x="347" y="3438"/>
              <a:ext cx="9" cy="43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60" name="Rectangle 51"/>
            <p:cNvSpPr>
              <a:spLocks noChangeArrowheads="1"/>
            </p:cNvSpPr>
            <p:nvPr/>
          </p:nvSpPr>
          <p:spPr bwMode="auto">
            <a:xfrm>
              <a:off x="364" y="3438"/>
              <a:ext cx="9" cy="43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61" name="Freeform 52"/>
            <p:cNvSpPr>
              <a:spLocks/>
            </p:cNvSpPr>
            <p:nvPr/>
          </p:nvSpPr>
          <p:spPr bwMode="auto">
            <a:xfrm>
              <a:off x="396" y="3437"/>
              <a:ext cx="38" cy="44"/>
            </a:xfrm>
            <a:custGeom>
              <a:avLst/>
              <a:gdLst>
                <a:gd name="T0" fmla="*/ 4 w 113"/>
                <a:gd name="T1" fmla="*/ 4 h 132"/>
                <a:gd name="T2" fmla="*/ 4 w 113"/>
                <a:gd name="T3" fmla="*/ 4 h 132"/>
                <a:gd name="T4" fmla="*/ 4 w 113"/>
                <a:gd name="T5" fmla="*/ 4 h 132"/>
                <a:gd name="T6" fmla="*/ 4 w 113"/>
                <a:gd name="T7" fmla="*/ 4 h 132"/>
                <a:gd name="T8" fmla="*/ 3 w 113"/>
                <a:gd name="T9" fmla="*/ 5 h 132"/>
                <a:gd name="T10" fmla="*/ 3 w 113"/>
                <a:gd name="T11" fmla="*/ 5 h 132"/>
                <a:gd name="T12" fmla="*/ 3 w 113"/>
                <a:gd name="T13" fmla="*/ 5 h 132"/>
                <a:gd name="T14" fmla="*/ 2 w 113"/>
                <a:gd name="T15" fmla="*/ 5 h 132"/>
                <a:gd name="T16" fmla="*/ 2 w 113"/>
                <a:gd name="T17" fmla="*/ 5 h 132"/>
                <a:gd name="T18" fmla="*/ 2 w 113"/>
                <a:gd name="T19" fmla="*/ 5 h 132"/>
                <a:gd name="T20" fmla="*/ 1 w 113"/>
                <a:gd name="T21" fmla="*/ 5 h 132"/>
                <a:gd name="T22" fmla="*/ 1 w 113"/>
                <a:gd name="T23" fmla="*/ 5 h 132"/>
                <a:gd name="T24" fmla="*/ 1 w 113"/>
                <a:gd name="T25" fmla="*/ 4 h 132"/>
                <a:gd name="T26" fmla="*/ 0 w 113"/>
                <a:gd name="T27" fmla="*/ 4 h 132"/>
                <a:gd name="T28" fmla="*/ 0 w 113"/>
                <a:gd name="T29" fmla="*/ 4 h 132"/>
                <a:gd name="T30" fmla="*/ 0 w 113"/>
                <a:gd name="T31" fmla="*/ 3 h 132"/>
                <a:gd name="T32" fmla="*/ 0 w 113"/>
                <a:gd name="T33" fmla="*/ 3 h 132"/>
                <a:gd name="T34" fmla="*/ 0 w 113"/>
                <a:gd name="T35" fmla="*/ 3 h 132"/>
                <a:gd name="T36" fmla="*/ 0 w 113"/>
                <a:gd name="T37" fmla="*/ 2 h 132"/>
                <a:gd name="T38" fmla="*/ 0 w 113"/>
                <a:gd name="T39" fmla="*/ 2 h 132"/>
                <a:gd name="T40" fmla="*/ 0 w 113"/>
                <a:gd name="T41" fmla="*/ 1 h 132"/>
                <a:gd name="T42" fmla="*/ 0 w 113"/>
                <a:gd name="T43" fmla="*/ 1 h 132"/>
                <a:gd name="T44" fmla="*/ 1 w 113"/>
                <a:gd name="T45" fmla="*/ 1 h 132"/>
                <a:gd name="T46" fmla="*/ 1 w 113"/>
                <a:gd name="T47" fmla="*/ 0 h 132"/>
                <a:gd name="T48" fmla="*/ 1 w 113"/>
                <a:gd name="T49" fmla="*/ 0 h 132"/>
                <a:gd name="T50" fmla="*/ 1 w 113"/>
                <a:gd name="T51" fmla="*/ 0 h 132"/>
                <a:gd name="T52" fmla="*/ 2 w 113"/>
                <a:gd name="T53" fmla="*/ 0 h 132"/>
                <a:gd name="T54" fmla="*/ 2 w 113"/>
                <a:gd name="T55" fmla="*/ 0 h 132"/>
                <a:gd name="T56" fmla="*/ 3 w 113"/>
                <a:gd name="T57" fmla="*/ 0 h 132"/>
                <a:gd name="T58" fmla="*/ 3 w 113"/>
                <a:gd name="T59" fmla="*/ 0 h 132"/>
                <a:gd name="T60" fmla="*/ 3 w 113"/>
                <a:gd name="T61" fmla="*/ 0 h 132"/>
                <a:gd name="T62" fmla="*/ 4 w 113"/>
                <a:gd name="T63" fmla="*/ 0 h 132"/>
                <a:gd name="T64" fmla="*/ 4 w 113"/>
                <a:gd name="T65" fmla="*/ 1 h 132"/>
                <a:gd name="T66" fmla="*/ 4 w 113"/>
                <a:gd name="T67" fmla="*/ 1 h 132"/>
                <a:gd name="T68" fmla="*/ 4 w 113"/>
                <a:gd name="T69" fmla="*/ 1 h 132"/>
                <a:gd name="T70" fmla="*/ 3 w 113"/>
                <a:gd name="T71" fmla="*/ 1 h 132"/>
                <a:gd name="T72" fmla="*/ 3 w 113"/>
                <a:gd name="T73" fmla="*/ 1 h 132"/>
                <a:gd name="T74" fmla="*/ 3 w 113"/>
                <a:gd name="T75" fmla="*/ 1 h 132"/>
                <a:gd name="T76" fmla="*/ 3 w 113"/>
                <a:gd name="T77" fmla="*/ 1 h 132"/>
                <a:gd name="T78" fmla="*/ 2 w 113"/>
                <a:gd name="T79" fmla="*/ 1 h 132"/>
                <a:gd name="T80" fmla="*/ 2 w 113"/>
                <a:gd name="T81" fmla="*/ 1 h 132"/>
                <a:gd name="T82" fmla="*/ 2 w 113"/>
                <a:gd name="T83" fmla="*/ 1 h 132"/>
                <a:gd name="T84" fmla="*/ 1 w 113"/>
                <a:gd name="T85" fmla="*/ 1 h 132"/>
                <a:gd name="T86" fmla="*/ 1 w 113"/>
                <a:gd name="T87" fmla="*/ 1 h 132"/>
                <a:gd name="T88" fmla="*/ 1 w 113"/>
                <a:gd name="T89" fmla="*/ 2 h 132"/>
                <a:gd name="T90" fmla="*/ 1 w 113"/>
                <a:gd name="T91" fmla="*/ 2 h 132"/>
                <a:gd name="T92" fmla="*/ 1 w 113"/>
                <a:gd name="T93" fmla="*/ 2 h 132"/>
                <a:gd name="T94" fmla="*/ 1 w 113"/>
                <a:gd name="T95" fmla="*/ 3 h 132"/>
                <a:gd name="T96" fmla="*/ 1 w 113"/>
                <a:gd name="T97" fmla="*/ 3 h 132"/>
                <a:gd name="T98" fmla="*/ 1 w 113"/>
                <a:gd name="T99" fmla="*/ 3 h 132"/>
                <a:gd name="T100" fmla="*/ 1 w 113"/>
                <a:gd name="T101" fmla="*/ 4 h 132"/>
                <a:gd name="T102" fmla="*/ 1 w 113"/>
                <a:gd name="T103" fmla="*/ 4 h 132"/>
                <a:gd name="T104" fmla="*/ 2 w 113"/>
                <a:gd name="T105" fmla="*/ 4 h 132"/>
                <a:gd name="T106" fmla="*/ 2 w 113"/>
                <a:gd name="T107" fmla="*/ 4 h 132"/>
                <a:gd name="T108" fmla="*/ 2 w 113"/>
                <a:gd name="T109" fmla="*/ 4 h 132"/>
                <a:gd name="T110" fmla="*/ 3 w 113"/>
                <a:gd name="T111" fmla="*/ 4 h 132"/>
                <a:gd name="T112" fmla="*/ 3 w 113"/>
                <a:gd name="T113" fmla="*/ 4 h 132"/>
                <a:gd name="T114" fmla="*/ 3 w 113"/>
                <a:gd name="T115" fmla="*/ 4 h 132"/>
                <a:gd name="T116" fmla="*/ 3 w 113"/>
                <a:gd name="T117" fmla="*/ 3 h 1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"/>
                <a:gd name="T178" fmla="*/ 0 h 132"/>
                <a:gd name="T179" fmla="*/ 113 w 113"/>
                <a:gd name="T180" fmla="*/ 132 h 1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" h="132">
                  <a:moveTo>
                    <a:pt x="89" y="83"/>
                  </a:moveTo>
                  <a:lnTo>
                    <a:pt x="113" y="90"/>
                  </a:lnTo>
                  <a:lnTo>
                    <a:pt x="112" y="92"/>
                  </a:lnTo>
                  <a:lnTo>
                    <a:pt x="112" y="95"/>
                  </a:lnTo>
                  <a:lnTo>
                    <a:pt x="112" y="96"/>
                  </a:lnTo>
                  <a:lnTo>
                    <a:pt x="111" y="98"/>
                  </a:lnTo>
                  <a:lnTo>
                    <a:pt x="110" y="100"/>
                  </a:lnTo>
                  <a:lnTo>
                    <a:pt x="109" y="102"/>
                  </a:lnTo>
                  <a:lnTo>
                    <a:pt x="108" y="103"/>
                  </a:lnTo>
                  <a:lnTo>
                    <a:pt x="108" y="104"/>
                  </a:lnTo>
                  <a:lnTo>
                    <a:pt x="107" y="106"/>
                  </a:lnTo>
                  <a:lnTo>
                    <a:pt x="106" y="108"/>
                  </a:lnTo>
                  <a:lnTo>
                    <a:pt x="105" y="111"/>
                  </a:lnTo>
                  <a:lnTo>
                    <a:pt x="104" y="112"/>
                  </a:lnTo>
                  <a:lnTo>
                    <a:pt x="103" y="113"/>
                  </a:lnTo>
                  <a:lnTo>
                    <a:pt x="102" y="114"/>
                  </a:lnTo>
                  <a:lnTo>
                    <a:pt x="101" y="116"/>
                  </a:lnTo>
                  <a:lnTo>
                    <a:pt x="98" y="117"/>
                  </a:lnTo>
                  <a:lnTo>
                    <a:pt x="97" y="119"/>
                  </a:lnTo>
                  <a:lnTo>
                    <a:pt x="95" y="120"/>
                  </a:lnTo>
                  <a:lnTo>
                    <a:pt x="94" y="121"/>
                  </a:lnTo>
                  <a:lnTo>
                    <a:pt x="92" y="123"/>
                  </a:lnTo>
                  <a:lnTo>
                    <a:pt x="90" y="124"/>
                  </a:lnTo>
                  <a:lnTo>
                    <a:pt x="89" y="125"/>
                  </a:lnTo>
                  <a:lnTo>
                    <a:pt x="87" y="127"/>
                  </a:lnTo>
                  <a:lnTo>
                    <a:pt x="85" y="127"/>
                  </a:lnTo>
                  <a:lnTo>
                    <a:pt x="82" y="128"/>
                  </a:lnTo>
                  <a:lnTo>
                    <a:pt x="81" y="129"/>
                  </a:lnTo>
                  <a:lnTo>
                    <a:pt x="80" y="129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5" y="130"/>
                  </a:lnTo>
                  <a:lnTo>
                    <a:pt x="74" y="131"/>
                  </a:lnTo>
                  <a:lnTo>
                    <a:pt x="72" y="131"/>
                  </a:lnTo>
                  <a:lnTo>
                    <a:pt x="70" y="131"/>
                  </a:lnTo>
                  <a:lnTo>
                    <a:pt x="69" y="132"/>
                  </a:lnTo>
                  <a:lnTo>
                    <a:pt x="68" y="132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6" y="132"/>
                  </a:lnTo>
                  <a:lnTo>
                    <a:pt x="55" y="132"/>
                  </a:lnTo>
                  <a:lnTo>
                    <a:pt x="54" y="132"/>
                  </a:lnTo>
                  <a:lnTo>
                    <a:pt x="50" y="131"/>
                  </a:lnTo>
                  <a:lnTo>
                    <a:pt x="48" y="131"/>
                  </a:lnTo>
                  <a:lnTo>
                    <a:pt x="47" y="131"/>
                  </a:lnTo>
                  <a:lnTo>
                    <a:pt x="44" y="130"/>
                  </a:lnTo>
                  <a:lnTo>
                    <a:pt x="43" y="130"/>
                  </a:lnTo>
                  <a:lnTo>
                    <a:pt x="41" y="130"/>
                  </a:lnTo>
                  <a:lnTo>
                    <a:pt x="39" y="129"/>
                  </a:lnTo>
                  <a:lnTo>
                    <a:pt x="38" y="128"/>
                  </a:lnTo>
                  <a:lnTo>
                    <a:pt x="37" y="128"/>
                  </a:lnTo>
                  <a:lnTo>
                    <a:pt x="36" y="128"/>
                  </a:lnTo>
                  <a:lnTo>
                    <a:pt x="33" y="127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28" y="123"/>
                  </a:lnTo>
                  <a:lnTo>
                    <a:pt x="27" y="123"/>
                  </a:lnTo>
                  <a:lnTo>
                    <a:pt x="26" y="122"/>
                  </a:lnTo>
                  <a:lnTo>
                    <a:pt x="24" y="120"/>
                  </a:lnTo>
                  <a:lnTo>
                    <a:pt x="23" y="119"/>
                  </a:lnTo>
                  <a:lnTo>
                    <a:pt x="22" y="119"/>
                  </a:lnTo>
                  <a:lnTo>
                    <a:pt x="20" y="117"/>
                  </a:lnTo>
                  <a:lnTo>
                    <a:pt x="18" y="116"/>
                  </a:lnTo>
                  <a:lnTo>
                    <a:pt x="17" y="115"/>
                  </a:lnTo>
                  <a:lnTo>
                    <a:pt x="15" y="113"/>
                  </a:lnTo>
                  <a:lnTo>
                    <a:pt x="14" y="112"/>
                  </a:lnTo>
                  <a:lnTo>
                    <a:pt x="13" y="109"/>
                  </a:lnTo>
                  <a:lnTo>
                    <a:pt x="11" y="107"/>
                  </a:lnTo>
                  <a:lnTo>
                    <a:pt x="11" y="106"/>
                  </a:lnTo>
                  <a:lnTo>
                    <a:pt x="10" y="105"/>
                  </a:lnTo>
                  <a:lnTo>
                    <a:pt x="8" y="102"/>
                  </a:lnTo>
                  <a:lnTo>
                    <a:pt x="8" y="101"/>
                  </a:lnTo>
                  <a:lnTo>
                    <a:pt x="7" y="100"/>
                  </a:lnTo>
                  <a:lnTo>
                    <a:pt x="6" y="97"/>
                  </a:lnTo>
                  <a:lnTo>
                    <a:pt x="5" y="96"/>
                  </a:lnTo>
                  <a:lnTo>
                    <a:pt x="5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2" y="88"/>
                  </a:lnTo>
                  <a:lnTo>
                    <a:pt x="2" y="85"/>
                  </a:lnTo>
                  <a:lnTo>
                    <a:pt x="1" y="83"/>
                  </a:lnTo>
                  <a:lnTo>
                    <a:pt x="1" y="81"/>
                  </a:lnTo>
                  <a:lnTo>
                    <a:pt x="1" y="77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2" y="49"/>
                  </a:lnTo>
                  <a:lnTo>
                    <a:pt x="2" y="44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8" y="29"/>
                  </a:lnTo>
                  <a:lnTo>
                    <a:pt x="10" y="27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2" y="13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9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86" y="5"/>
                  </a:lnTo>
                  <a:lnTo>
                    <a:pt x="87" y="5"/>
                  </a:lnTo>
                  <a:lnTo>
                    <a:pt x="89" y="6"/>
                  </a:lnTo>
                  <a:lnTo>
                    <a:pt x="90" y="7"/>
                  </a:lnTo>
                  <a:lnTo>
                    <a:pt x="91" y="8"/>
                  </a:lnTo>
                  <a:lnTo>
                    <a:pt x="93" y="9"/>
                  </a:lnTo>
                  <a:lnTo>
                    <a:pt x="95" y="11"/>
                  </a:lnTo>
                  <a:lnTo>
                    <a:pt x="97" y="12"/>
                  </a:lnTo>
                  <a:lnTo>
                    <a:pt x="100" y="15"/>
                  </a:lnTo>
                  <a:lnTo>
                    <a:pt x="101" y="16"/>
                  </a:lnTo>
                  <a:lnTo>
                    <a:pt x="102" y="17"/>
                  </a:lnTo>
                  <a:lnTo>
                    <a:pt x="103" y="19"/>
                  </a:lnTo>
                  <a:lnTo>
                    <a:pt x="104" y="20"/>
                  </a:lnTo>
                  <a:lnTo>
                    <a:pt x="105" y="22"/>
                  </a:lnTo>
                  <a:lnTo>
                    <a:pt x="107" y="25"/>
                  </a:lnTo>
                  <a:lnTo>
                    <a:pt x="108" y="26"/>
                  </a:lnTo>
                  <a:lnTo>
                    <a:pt x="108" y="28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1" y="35"/>
                  </a:lnTo>
                  <a:lnTo>
                    <a:pt x="112" y="39"/>
                  </a:lnTo>
                  <a:lnTo>
                    <a:pt x="88" y="43"/>
                  </a:lnTo>
                  <a:lnTo>
                    <a:pt x="87" y="41"/>
                  </a:lnTo>
                  <a:lnTo>
                    <a:pt x="87" y="40"/>
                  </a:lnTo>
                  <a:lnTo>
                    <a:pt x="87" y="39"/>
                  </a:lnTo>
                  <a:lnTo>
                    <a:pt x="86" y="38"/>
                  </a:lnTo>
                  <a:lnTo>
                    <a:pt x="86" y="37"/>
                  </a:lnTo>
                  <a:lnTo>
                    <a:pt x="85" y="35"/>
                  </a:lnTo>
                  <a:lnTo>
                    <a:pt x="84" y="34"/>
                  </a:lnTo>
                  <a:lnTo>
                    <a:pt x="82" y="33"/>
                  </a:lnTo>
                  <a:lnTo>
                    <a:pt x="81" y="31"/>
                  </a:lnTo>
                  <a:lnTo>
                    <a:pt x="80" y="31"/>
                  </a:lnTo>
                  <a:lnTo>
                    <a:pt x="79" y="29"/>
                  </a:lnTo>
                  <a:lnTo>
                    <a:pt x="78" y="27"/>
                  </a:lnTo>
                  <a:lnTo>
                    <a:pt x="77" y="27"/>
                  </a:lnTo>
                  <a:lnTo>
                    <a:pt x="76" y="26"/>
                  </a:lnTo>
                  <a:lnTo>
                    <a:pt x="74" y="25"/>
                  </a:lnTo>
                  <a:lnTo>
                    <a:pt x="73" y="25"/>
                  </a:lnTo>
                  <a:lnTo>
                    <a:pt x="72" y="24"/>
                  </a:lnTo>
                  <a:lnTo>
                    <a:pt x="71" y="24"/>
                  </a:lnTo>
                  <a:lnTo>
                    <a:pt x="70" y="23"/>
                  </a:lnTo>
                  <a:lnTo>
                    <a:pt x="68" y="23"/>
                  </a:lnTo>
                  <a:lnTo>
                    <a:pt x="65" y="23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2" y="22"/>
                  </a:lnTo>
                  <a:lnTo>
                    <a:pt x="61" y="22"/>
                  </a:lnTo>
                  <a:lnTo>
                    <a:pt x="59" y="22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3" y="23"/>
                  </a:lnTo>
                  <a:lnTo>
                    <a:pt x="50" y="23"/>
                  </a:lnTo>
                  <a:lnTo>
                    <a:pt x="49" y="23"/>
                  </a:lnTo>
                  <a:lnTo>
                    <a:pt x="48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4" y="25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40" y="27"/>
                  </a:lnTo>
                  <a:lnTo>
                    <a:pt x="39" y="28"/>
                  </a:lnTo>
                  <a:lnTo>
                    <a:pt x="38" y="29"/>
                  </a:lnTo>
                  <a:lnTo>
                    <a:pt x="37" y="31"/>
                  </a:lnTo>
                  <a:lnTo>
                    <a:pt x="36" y="33"/>
                  </a:lnTo>
                  <a:lnTo>
                    <a:pt x="34" y="34"/>
                  </a:lnTo>
                  <a:lnTo>
                    <a:pt x="33" y="35"/>
                  </a:lnTo>
                  <a:lnTo>
                    <a:pt x="32" y="36"/>
                  </a:lnTo>
                  <a:lnTo>
                    <a:pt x="31" y="38"/>
                  </a:lnTo>
                  <a:lnTo>
                    <a:pt x="30" y="40"/>
                  </a:lnTo>
                  <a:lnTo>
                    <a:pt x="29" y="41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8" y="47"/>
                  </a:lnTo>
                  <a:lnTo>
                    <a:pt x="28" y="48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6" y="56"/>
                  </a:lnTo>
                  <a:lnTo>
                    <a:pt x="26" y="57"/>
                  </a:lnTo>
                  <a:lnTo>
                    <a:pt x="26" y="59"/>
                  </a:lnTo>
                  <a:lnTo>
                    <a:pt x="26" y="63"/>
                  </a:lnTo>
                  <a:lnTo>
                    <a:pt x="26" y="64"/>
                  </a:lnTo>
                  <a:lnTo>
                    <a:pt x="26" y="65"/>
                  </a:lnTo>
                  <a:lnTo>
                    <a:pt x="26" y="68"/>
                  </a:lnTo>
                  <a:lnTo>
                    <a:pt x="26" y="71"/>
                  </a:lnTo>
                  <a:lnTo>
                    <a:pt x="26" y="73"/>
                  </a:lnTo>
                  <a:lnTo>
                    <a:pt x="26" y="75"/>
                  </a:lnTo>
                  <a:lnTo>
                    <a:pt x="27" y="76"/>
                  </a:lnTo>
                  <a:lnTo>
                    <a:pt x="27" y="79"/>
                  </a:lnTo>
                  <a:lnTo>
                    <a:pt x="27" y="81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8" y="86"/>
                  </a:lnTo>
                  <a:lnTo>
                    <a:pt x="29" y="88"/>
                  </a:lnTo>
                  <a:lnTo>
                    <a:pt x="29" y="89"/>
                  </a:lnTo>
                  <a:lnTo>
                    <a:pt x="30" y="91"/>
                  </a:lnTo>
                  <a:lnTo>
                    <a:pt x="31" y="93"/>
                  </a:lnTo>
                  <a:lnTo>
                    <a:pt x="32" y="95"/>
                  </a:lnTo>
                  <a:lnTo>
                    <a:pt x="33" y="97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37" y="101"/>
                  </a:lnTo>
                  <a:lnTo>
                    <a:pt x="38" y="102"/>
                  </a:lnTo>
                  <a:lnTo>
                    <a:pt x="39" y="103"/>
                  </a:lnTo>
                  <a:lnTo>
                    <a:pt x="40" y="104"/>
                  </a:lnTo>
                  <a:lnTo>
                    <a:pt x="41" y="104"/>
                  </a:lnTo>
                  <a:lnTo>
                    <a:pt x="43" y="105"/>
                  </a:lnTo>
                  <a:lnTo>
                    <a:pt x="44" y="106"/>
                  </a:lnTo>
                  <a:lnTo>
                    <a:pt x="46" y="107"/>
                  </a:lnTo>
                  <a:lnTo>
                    <a:pt x="47" y="107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2" y="108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7" y="109"/>
                  </a:lnTo>
                  <a:lnTo>
                    <a:pt x="59" y="109"/>
                  </a:lnTo>
                  <a:lnTo>
                    <a:pt x="60" y="109"/>
                  </a:lnTo>
                  <a:lnTo>
                    <a:pt x="61" y="109"/>
                  </a:lnTo>
                  <a:lnTo>
                    <a:pt x="63" y="109"/>
                  </a:lnTo>
                  <a:lnTo>
                    <a:pt x="64" y="109"/>
                  </a:lnTo>
                  <a:lnTo>
                    <a:pt x="65" y="108"/>
                  </a:lnTo>
                  <a:lnTo>
                    <a:pt x="66" y="108"/>
                  </a:lnTo>
                  <a:lnTo>
                    <a:pt x="68" y="108"/>
                  </a:lnTo>
                  <a:lnTo>
                    <a:pt x="69" y="107"/>
                  </a:lnTo>
                  <a:lnTo>
                    <a:pt x="72" y="107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5" y="105"/>
                  </a:lnTo>
                  <a:lnTo>
                    <a:pt x="76" y="104"/>
                  </a:lnTo>
                  <a:lnTo>
                    <a:pt x="77" y="103"/>
                  </a:lnTo>
                  <a:lnTo>
                    <a:pt x="79" y="101"/>
                  </a:lnTo>
                  <a:lnTo>
                    <a:pt x="81" y="100"/>
                  </a:lnTo>
                  <a:lnTo>
                    <a:pt x="82" y="99"/>
                  </a:lnTo>
                  <a:lnTo>
                    <a:pt x="82" y="97"/>
                  </a:lnTo>
                  <a:lnTo>
                    <a:pt x="85" y="95"/>
                  </a:lnTo>
                  <a:lnTo>
                    <a:pt x="85" y="93"/>
                  </a:lnTo>
                  <a:lnTo>
                    <a:pt x="86" y="92"/>
                  </a:lnTo>
                  <a:lnTo>
                    <a:pt x="87" y="89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9" y="8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62" name="Freeform 53"/>
            <p:cNvSpPr>
              <a:spLocks noEditPoints="1"/>
            </p:cNvSpPr>
            <p:nvPr/>
          </p:nvSpPr>
          <p:spPr bwMode="auto">
            <a:xfrm>
              <a:off x="439" y="3437"/>
              <a:ext cx="41" cy="44"/>
            </a:xfrm>
            <a:custGeom>
              <a:avLst/>
              <a:gdLst>
                <a:gd name="T0" fmla="*/ 0 w 124"/>
                <a:gd name="T1" fmla="*/ 2 h 132"/>
                <a:gd name="T2" fmla="*/ 0 w 124"/>
                <a:gd name="T3" fmla="*/ 2 h 132"/>
                <a:gd name="T4" fmla="*/ 0 w 124"/>
                <a:gd name="T5" fmla="*/ 1 h 132"/>
                <a:gd name="T6" fmla="*/ 1 w 124"/>
                <a:gd name="T7" fmla="*/ 1 h 132"/>
                <a:gd name="T8" fmla="*/ 1 w 124"/>
                <a:gd name="T9" fmla="*/ 0 h 132"/>
                <a:gd name="T10" fmla="*/ 1 w 124"/>
                <a:gd name="T11" fmla="*/ 0 h 132"/>
                <a:gd name="T12" fmla="*/ 2 w 124"/>
                <a:gd name="T13" fmla="*/ 0 h 132"/>
                <a:gd name="T14" fmla="*/ 2 w 124"/>
                <a:gd name="T15" fmla="*/ 0 h 132"/>
                <a:gd name="T16" fmla="*/ 3 w 124"/>
                <a:gd name="T17" fmla="*/ 0 h 132"/>
                <a:gd name="T18" fmla="*/ 3 w 124"/>
                <a:gd name="T19" fmla="*/ 0 h 132"/>
                <a:gd name="T20" fmla="*/ 4 w 124"/>
                <a:gd name="T21" fmla="*/ 0 h 132"/>
                <a:gd name="T22" fmla="*/ 4 w 124"/>
                <a:gd name="T23" fmla="*/ 1 h 132"/>
                <a:gd name="T24" fmla="*/ 4 w 124"/>
                <a:gd name="T25" fmla="*/ 1 h 132"/>
                <a:gd name="T26" fmla="*/ 4 w 124"/>
                <a:gd name="T27" fmla="*/ 1 h 132"/>
                <a:gd name="T28" fmla="*/ 5 w 124"/>
                <a:gd name="T29" fmla="*/ 2 h 132"/>
                <a:gd name="T30" fmla="*/ 5 w 124"/>
                <a:gd name="T31" fmla="*/ 2 h 132"/>
                <a:gd name="T32" fmla="*/ 5 w 124"/>
                <a:gd name="T33" fmla="*/ 3 h 132"/>
                <a:gd name="T34" fmla="*/ 4 w 124"/>
                <a:gd name="T35" fmla="*/ 3 h 132"/>
                <a:gd name="T36" fmla="*/ 4 w 124"/>
                <a:gd name="T37" fmla="*/ 4 h 132"/>
                <a:gd name="T38" fmla="*/ 4 w 124"/>
                <a:gd name="T39" fmla="*/ 4 h 132"/>
                <a:gd name="T40" fmla="*/ 4 w 124"/>
                <a:gd name="T41" fmla="*/ 4 h 132"/>
                <a:gd name="T42" fmla="*/ 3 w 124"/>
                <a:gd name="T43" fmla="*/ 5 h 132"/>
                <a:gd name="T44" fmla="*/ 3 w 124"/>
                <a:gd name="T45" fmla="*/ 5 h 132"/>
                <a:gd name="T46" fmla="*/ 2 w 124"/>
                <a:gd name="T47" fmla="*/ 5 h 132"/>
                <a:gd name="T48" fmla="*/ 2 w 124"/>
                <a:gd name="T49" fmla="*/ 5 h 132"/>
                <a:gd name="T50" fmla="*/ 2 w 124"/>
                <a:gd name="T51" fmla="*/ 5 h 132"/>
                <a:gd name="T52" fmla="*/ 1 w 124"/>
                <a:gd name="T53" fmla="*/ 5 h 132"/>
                <a:gd name="T54" fmla="*/ 1 w 124"/>
                <a:gd name="T55" fmla="*/ 4 h 132"/>
                <a:gd name="T56" fmla="*/ 1 w 124"/>
                <a:gd name="T57" fmla="*/ 4 h 132"/>
                <a:gd name="T58" fmla="*/ 0 w 124"/>
                <a:gd name="T59" fmla="*/ 4 h 132"/>
                <a:gd name="T60" fmla="*/ 0 w 124"/>
                <a:gd name="T61" fmla="*/ 3 h 132"/>
                <a:gd name="T62" fmla="*/ 0 w 124"/>
                <a:gd name="T63" fmla="*/ 3 h 132"/>
                <a:gd name="T64" fmla="*/ 0 w 124"/>
                <a:gd name="T65" fmla="*/ 2 h 132"/>
                <a:gd name="T66" fmla="*/ 1 w 124"/>
                <a:gd name="T67" fmla="*/ 3 h 132"/>
                <a:gd name="T68" fmla="*/ 1 w 124"/>
                <a:gd name="T69" fmla="*/ 3 h 132"/>
                <a:gd name="T70" fmla="*/ 1 w 124"/>
                <a:gd name="T71" fmla="*/ 4 h 132"/>
                <a:gd name="T72" fmla="*/ 2 w 124"/>
                <a:gd name="T73" fmla="*/ 4 h 132"/>
                <a:gd name="T74" fmla="*/ 2 w 124"/>
                <a:gd name="T75" fmla="*/ 4 h 132"/>
                <a:gd name="T76" fmla="*/ 2 w 124"/>
                <a:gd name="T77" fmla="*/ 4 h 132"/>
                <a:gd name="T78" fmla="*/ 3 w 124"/>
                <a:gd name="T79" fmla="*/ 4 h 132"/>
                <a:gd name="T80" fmla="*/ 3 w 124"/>
                <a:gd name="T81" fmla="*/ 4 h 132"/>
                <a:gd name="T82" fmla="*/ 3 w 124"/>
                <a:gd name="T83" fmla="*/ 4 h 132"/>
                <a:gd name="T84" fmla="*/ 3 w 124"/>
                <a:gd name="T85" fmla="*/ 3 h 132"/>
                <a:gd name="T86" fmla="*/ 4 w 124"/>
                <a:gd name="T87" fmla="*/ 3 h 132"/>
                <a:gd name="T88" fmla="*/ 4 w 124"/>
                <a:gd name="T89" fmla="*/ 2 h 132"/>
                <a:gd name="T90" fmla="*/ 4 w 124"/>
                <a:gd name="T91" fmla="*/ 2 h 132"/>
                <a:gd name="T92" fmla="*/ 3 w 124"/>
                <a:gd name="T93" fmla="*/ 2 h 132"/>
                <a:gd name="T94" fmla="*/ 3 w 124"/>
                <a:gd name="T95" fmla="*/ 1 h 132"/>
                <a:gd name="T96" fmla="*/ 3 w 124"/>
                <a:gd name="T97" fmla="*/ 1 h 132"/>
                <a:gd name="T98" fmla="*/ 3 w 124"/>
                <a:gd name="T99" fmla="*/ 1 h 132"/>
                <a:gd name="T100" fmla="*/ 2 w 124"/>
                <a:gd name="T101" fmla="*/ 1 h 132"/>
                <a:gd name="T102" fmla="*/ 2 w 124"/>
                <a:gd name="T103" fmla="*/ 1 h 132"/>
                <a:gd name="T104" fmla="*/ 2 w 124"/>
                <a:gd name="T105" fmla="*/ 1 h 132"/>
                <a:gd name="T106" fmla="*/ 1 w 124"/>
                <a:gd name="T107" fmla="*/ 1 h 132"/>
                <a:gd name="T108" fmla="*/ 1 w 124"/>
                <a:gd name="T109" fmla="*/ 1 h 132"/>
                <a:gd name="T110" fmla="*/ 1 w 124"/>
                <a:gd name="T111" fmla="*/ 2 h 132"/>
                <a:gd name="T112" fmla="*/ 1 w 124"/>
                <a:gd name="T113" fmla="*/ 2 h 1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132"/>
                <a:gd name="T173" fmla="*/ 124 w 124"/>
                <a:gd name="T174" fmla="*/ 132 h 1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132">
                  <a:moveTo>
                    <a:pt x="0" y="67"/>
                  </a:moveTo>
                  <a:lnTo>
                    <a:pt x="0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5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9" y="29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1" y="24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4" y="5"/>
                  </a:lnTo>
                  <a:lnTo>
                    <a:pt x="38" y="4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5" y="3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90" y="5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5" y="8"/>
                  </a:lnTo>
                  <a:lnTo>
                    <a:pt x="96" y="8"/>
                  </a:lnTo>
                  <a:lnTo>
                    <a:pt x="98" y="9"/>
                  </a:lnTo>
                  <a:lnTo>
                    <a:pt x="101" y="11"/>
                  </a:lnTo>
                  <a:lnTo>
                    <a:pt x="102" y="12"/>
                  </a:lnTo>
                  <a:lnTo>
                    <a:pt x="103" y="13"/>
                  </a:lnTo>
                  <a:lnTo>
                    <a:pt x="105" y="15"/>
                  </a:lnTo>
                  <a:lnTo>
                    <a:pt x="106" y="16"/>
                  </a:lnTo>
                  <a:lnTo>
                    <a:pt x="107" y="17"/>
                  </a:lnTo>
                  <a:lnTo>
                    <a:pt x="109" y="20"/>
                  </a:lnTo>
                  <a:lnTo>
                    <a:pt x="110" y="21"/>
                  </a:lnTo>
                  <a:lnTo>
                    <a:pt x="111" y="22"/>
                  </a:lnTo>
                  <a:lnTo>
                    <a:pt x="113" y="24"/>
                  </a:lnTo>
                  <a:lnTo>
                    <a:pt x="113" y="25"/>
                  </a:lnTo>
                  <a:lnTo>
                    <a:pt x="115" y="26"/>
                  </a:lnTo>
                  <a:lnTo>
                    <a:pt x="117" y="29"/>
                  </a:lnTo>
                  <a:lnTo>
                    <a:pt x="117" y="31"/>
                  </a:lnTo>
                  <a:lnTo>
                    <a:pt x="118" y="33"/>
                  </a:lnTo>
                  <a:lnTo>
                    <a:pt x="119" y="35"/>
                  </a:lnTo>
                  <a:lnTo>
                    <a:pt x="120" y="37"/>
                  </a:lnTo>
                  <a:lnTo>
                    <a:pt x="120" y="38"/>
                  </a:lnTo>
                  <a:lnTo>
                    <a:pt x="121" y="41"/>
                  </a:lnTo>
                  <a:lnTo>
                    <a:pt x="121" y="42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3" y="50"/>
                  </a:lnTo>
                  <a:lnTo>
                    <a:pt x="123" y="51"/>
                  </a:lnTo>
                  <a:lnTo>
                    <a:pt x="123" y="55"/>
                  </a:lnTo>
                  <a:lnTo>
                    <a:pt x="124" y="56"/>
                  </a:lnTo>
                  <a:lnTo>
                    <a:pt x="124" y="58"/>
                  </a:lnTo>
                  <a:lnTo>
                    <a:pt x="124" y="63"/>
                  </a:lnTo>
                  <a:lnTo>
                    <a:pt x="124" y="66"/>
                  </a:lnTo>
                  <a:lnTo>
                    <a:pt x="124" y="68"/>
                  </a:lnTo>
                  <a:lnTo>
                    <a:pt x="124" y="70"/>
                  </a:lnTo>
                  <a:lnTo>
                    <a:pt x="124" y="73"/>
                  </a:lnTo>
                  <a:lnTo>
                    <a:pt x="124" y="75"/>
                  </a:lnTo>
                  <a:lnTo>
                    <a:pt x="123" y="77"/>
                  </a:lnTo>
                  <a:lnTo>
                    <a:pt x="123" y="81"/>
                  </a:lnTo>
                  <a:lnTo>
                    <a:pt x="123" y="82"/>
                  </a:lnTo>
                  <a:lnTo>
                    <a:pt x="122" y="84"/>
                  </a:lnTo>
                  <a:lnTo>
                    <a:pt x="122" y="87"/>
                  </a:lnTo>
                  <a:lnTo>
                    <a:pt x="121" y="89"/>
                  </a:lnTo>
                  <a:lnTo>
                    <a:pt x="121" y="90"/>
                  </a:lnTo>
                  <a:lnTo>
                    <a:pt x="120" y="93"/>
                  </a:lnTo>
                  <a:lnTo>
                    <a:pt x="120" y="95"/>
                  </a:lnTo>
                  <a:lnTo>
                    <a:pt x="119" y="97"/>
                  </a:lnTo>
                  <a:lnTo>
                    <a:pt x="118" y="100"/>
                  </a:lnTo>
                  <a:lnTo>
                    <a:pt x="117" y="101"/>
                  </a:lnTo>
                  <a:lnTo>
                    <a:pt x="117" y="102"/>
                  </a:lnTo>
                  <a:lnTo>
                    <a:pt x="115" y="105"/>
                  </a:lnTo>
                  <a:lnTo>
                    <a:pt x="113" y="106"/>
                  </a:lnTo>
                  <a:lnTo>
                    <a:pt x="113" y="107"/>
                  </a:lnTo>
                  <a:lnTo>
                    <a:pt x="111" y="109"/>
                  </a:lnTo>
                  <a:lnTo>
                    <a:pt x="110" y="111"/>
                  </a:lnTo>
                  <a:lnTo>
                    <a:pt x="109" y="113"/>
                  </a:lnTo>
                  <a:lnTo>
                    <a:pt x="107" y="115"/>
                  </a:lnTo>
                  <a:lnTo>
                    <a:pt x="106" y="116"/>
                  </a:lnTo>
                  <a:lnTo>
                    <a:pt x="105" y="117"/>
                  </a:lnTo>
                  <a:lnTo>
                    <a:pt x="103" y="118"/>
                  </a:lnTo>
                  <a:lnTo>
                    <a:pt x="102" y="119"/>
                  </a:lnTo>
                  <a:lnTo>
                    <a:pt x="101" y="120"/>
                  </a:lnTo>
                  <a:lnTo>
                    <a:pt x="98" y="122"/>
                  </a:lnTo>
                  <a:lnTo>
                    <a:pt x="97" y="123"/>
                  </a:lnTo>
                  <a:lnTo>
                    <a:pt x="95" y="123"/>
                  </a:lnTo>
                  <a:lnTo>
                    <a:pt x="93" y="125"/>
                  </a:lnTo>
                  <a:lnTo>
                    <a:pt x="92" y="125"/>
                  </a:lnTo>
                  <a:lnTo>
                    <a:pt x="90" y="127"/>
                  </a:lnTo>
                  <a:lnTo>
                    <a:pt x="88" y="128"/>
                  </a:lnTo>
                  <a:lnTo>
                    <a:pt x="87" y="128"/>
                  </a:lnTo>
                  <a:lnTo>
                    <a:pt x="85" y="129"/>
                  </a:lnTo>
                  <a:lnTo>
                    <a:pt x="81" y="130"/>
                  </a:lnTo>
                  <a:lnTo>
                    <a:pt x="80" y="130"/>
                  </a:lnTo>
                  <a:lnTo>
                    <a:pt x="79" y="130"/>
                  </a:lnTo>
                  <a:lnTo>
                    <a:pt x="76" y="131"/>
                  </a:lnTo>
                  <a:lnTo>
                    <a:pt x="74" y="131"/>
                  </a:lnTo>
                  <a:lnTo>
                    <a:pt x="73" y="131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65" y="132"/>
                  </a:lnTo>
                  <a:lnTo>
                    <a:pt x="62" y="132"/>
                  </a:lnTo>
                  <a:lnTo>
                    <a:pt x="60" y="132"/>
                  </a:lnTo>
                  <a:lnTo>
                    <a:pt x="59" y="132"/>
                  </a:lnTo>
                  <a:lnTo>
                    <a:pt x="57" y="132"/>
                  </a:lnTo>
                  <a:lnTo>
                    <a:pt x="56" y="132"/>
                  </a:lnTo>
                  <a:lnTo>
                    <a:pt x="53" y="131"/>
                  </a:lnTo>
                  <a:lnTo>
                    <a:pt x="50" y="131"/>
                  </a:lnTo>
                  <a:lnTo>
                    <a:pt x="49" y="131"/>
                  </a:lnTo>
                  <a:lnTo>
                    <a:pt x="46" y="130"/>
                  </a:lnTo>
                  <a:lnTo>
                    <a:pt x="44" y="130"/>
                  </a:lnTo>
                  <a:lnTo>
                    <a:pt x="43" y="130"/>
                  </a:lnTo>
                  <a:lnTo>
                    <a:pt x="40" y="129"/>
                  </a:lnTo>
                  <a:lnTo>
                    <a:pt x="39" y="128"/>
                  </a:lnTo>
                  <a:lnTo>
                    <a:pt x="37" y="128"/>
                  </a:lnTo>
                  <a:lnTo>
                    <a:pt x="34" y="127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29" y="123"/>
                  </a:lnTo>
                  <a:lnTo>
                    <a:pt x="27" y="123"/>
                  </a:lnTo>
                  <a:lnTo>
                    <a:pt x="26" y="122"/>
                  </a:lnTo>
                  <a:lnTo>
                    <a:pt x="24" y="120"/>
                  </a:lnTo>
                  <a:lnTo>
                    <a:pt x="23" y="119"/>
                  </a:lnTo>
                  <a:lnTo>
                    <a:pt x="22" y="119"/>
                  </a:lnTo>
                  <a:lnTo>
                    <a:pt x="20" y="117"/>
                  </a:lnTo>
                  <a:lnTo>
                    <a:pt x="18" y="116"/>
                  </a:lnTo>
                  <a:lnTo>
                    <a:pt x="17" y="115"/>
                  </a:lnTo>
                  <a:lnTo>
                    <a:pt x="15" y="113"/>
                  </a:lnTo>
                  <a:lnTo>
                    <a:pt x="14" y="112"/>
                  </a:lnTo>
                  <a:lnTo>
                    <a:pt x="13" y="109"/>
                  </a:lnTo>
                  <a:lnTo>
                    <a:pt x="11" y="107"/>
                  </a:lnTo>
                  <a:lnTo>
                    <a:pt x="11" y="106"/>
                  </a:lnTo>
                  <a:lnTo>
                    <a:pt x="10" y="105"/>
                  </a:lnTo>
                  <a:lnTo>
                    <a:pt x="8" y="102"/>
                  </a:lnTo>
                  <a:lnTo>
                    <a:pt x="8" y="101"/>
                  </a:lnTo>
                  <a:lnTo>
                    <a:pt x="7" y="100"/>
                  </a:lnTo>
                  <a:lnTo>
                    <a:pt x="6" y="97"/>
                  </a:lnTo>
                  <a:lnTo>
                    <a:pt x="5" y="96"/>
                  </a:lnTo>
                  <a:lnTo>
                    <a:pt x="5" y="93"/>
                  </a:lnTo>
                  <a:lnTo>
                    <a:pt x="4" y="90"/>
                  </a:lnTo>
                  <a:lnTo>
                    <a:pt x="4" y="89"/>
                  </a:lnTo>
                  <a:lnTo>
                    <a:pt x="2" y="87"/>
                  </a:lnTo>
                  <a:lnTo>
                    <a:pt x="2" y="84"/>
                  </a:lnTo>
                  <a:lnTo>
                    <a:pt x="1" y="83"/>
                  </a:lnTo>
                  <a:lnTo>
                    <a:pt x="1" y="81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7"/>
                  </a:lnTo>
                  <a:close/>
                  <a:moveTo>
                    <a:pt x="26" y="66"/>
                  </a:moveTo>
                  <a:lnTo>
                    <a:pt x="26" y="68"/>
                  </a:lnTo>
                  <a:lnTo>
                    <a:pt x="26" y="71"/>
                  </a:lnTo>
                  <a:lnTo>
                    <a:pt x="26" y="73"/>
                  </a:lnTo>
                  <a:lnTo>
                    <a:pt x="26" y="74"/>
                  </a:lnTo>
                  <a:lnTo>
                    <a:pt x="27" y="75"/>
                  </a:lnTo>
                  <a:lnTo>
                    <a:pt x="27" y="79"/>
                  </a:lnTo>
                  <a:lnTo>
                    <a:pt x="27" y="81"/>
                  </a:lnTo>
                  <a:lnTo>
                    <a:pt x="28" y="82"/>
                  </a:lnTo>
                  <a:lnTo>
                    <a:pt x="28" y="83"/>
                  </a:lnTo>
                  <a:lnTo>
                    <a:pt x="28" y="85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1" y="90"/>
                  </a:lnTo>
                  <a:lnTo>
                    <a:pt x="31" y="92"/>
                  </a:lnTo>
                  <a:lnTo>
                    <a:pt x="32" y="93"/>
                  </a:lnTo>
                  <a:lnTo>
                    <a:pt x="33" y="95"/>
                  </a:lnTo>
                  <a:lnTo>
                    <a:pt x="33" y="96"/>
                  </a:lnTo>
                  <a:lnTo>
                    <a:pt x="34" y="97"/>
                  </a:lnTo>
                  <a:lnTo>
                    <a:pt x="37" y="99"/>
                  </a:lnTo>
                  <a:lnTo>
                    <a:pt x="38" y="100"/>
                  </a:lnTo>
                  <a:lnTo>
                    <a:pt x="39" y="101"/>
                  </a:lnTo>
                  <a:lnTo>
                    <a:pt x="40" y="102"/>
                  </a:lnTo>
                  <a:lnTo>
                    <a:pt x="42" y="103"/>
                  </a:lnTo>
                  <a:lnTo>
                    <a:pt x="43" y="104"/>
                  </a:lnTo>
                  <a:lnTo>
                    <a:pt x="45" y="105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9" y="107"/>
                  </a:lnTo>
                  <a:lnTo>
                    <a:pt x="52" y="108"/>
                  </a:lnTo>
                  <a:lnTo>
                    <a:pt x="53" y="108"/>
                  </a:lnTo>
                  <a:lnTo>
                    <a:pt x="55" y="108"/>
                  </a:lnTo>
                  <a:lnTo>
                    <a:pt x="57" y="109"/>
                  </a:lnTo>
                  <a:lnTo>
                    <a:pt x="58" y="109"/>
                  </a:lnTo>
                  <a:lnTo>
                    <a:pt x="60" y="109"/>
                  </a:lnTo>
                  <a:lnTo>
                    <a:pt x="62" y="109"/>
                  </a:lnTo>
                  <a:lnTo>
                    <a:pt x="64" y="109"/>
                  </a:lnTo>
                  <a:lnTo>
                    <a:pt x="66" y="109"/>
                  </a:lnTo>
                  <a:lnTo>
                    <a:pt x="69" y="109"/>
                  </a:lnTo>
                  <a:lnTo>
                    <a:pt x="70" y="108"/>
                  </a:lnTo>
                  <a:lnTo>
                    <a:pt x="72" y="108"/>
                  </a:lnTo>
                  <a:lnTo>
                    <a:pt x="74" y="108"/>
                  </a:lnTo>
                  <a:lnTo>
                    <a:pt x="75" y="107"/>
                  </a:lnTo>
                  <a:lnTo>
                    <a:pt x="77" y="106"/>
                  </a:lnTo>
                  <a:lnTo>
                    <a:pt x="78" y="106"/>
                  </a:lnTo>
                  <a:lnTo>
                    <a:pt x="80" y="105"/>
                  </a:lnTo>
                  <a:lnTo>
                    <a:pt x="81" y="104"/>
                  </a:lnTo>
                  <a:lnTo>
                    <a:pt x="82" y="103"/>
                  </a:lnTo>
                  <a:lnTo>
                    <a:pt x="85" y="102"/>
                  </a:lnTo>
                  <a:lnTo>
                    <a:pt x="86" y="101"/>
                  </a:lnTo>
                  <a:lnTo>
                    <a:pt x="87" y="100"/>
                  </a:lnTo>
                  <a:lnTo>
                    <a:pt x="88" y="99"/>
                  </a:lnTo>
                  <a:lnTo>
                    <a:pt x="90" y="97"/>
                  </a:lnTo>
                  <a:lnTo>
                    <a:pt x="91" y="96"/>
                  </a:lnTo>
                  <a:lnTo>
                    <a:pt x="91" y="95"/>
                  </a:lnTo>
                  <a:lnTo>
                    <a:pt x="92" y="93"/>
                  </a:lnTo>
                  <a:lnTo>
                    <a:pt x="93" y="92"/>
                  </a:lnTo>
                  <a:lnTo>
                    <a:pt x="94" y="90"/>
                  </a:lnTo>
                  <a:lnTo>
                    <a:pt x="94" y="89"/>
                  </a:lnTo>
                  <a:lnTo>
                    <a:pt x="94" y="88"/>
                  </a:lnTo>
                  <a:lnTo>
                    <a:pt x="95" y="87"/>
                  </a:lnTo>
                  <a:lnTo>
                    <a:pt x="96" y="85"/>
                  </a:lnTo>
                  <a:lnTo>
                    <a:pt x="96" y="83"/>
                  </a:lnTo>
                  <a:lnTo>
                    <a:pt x="96" y="82"/>
                  </a:lnTo>
                  <a:lnTo>
                    <a:pt x="97" y="81"/>
                  </a:lnTo>
                  <a:lnTo>
                    <a:pt x="97" y="79"/>
                  </a:lnTo>
                  <a:lnTo>
                    <a:pt x="97" y="75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8" y="71"/>
                  </a:lnTo>
                  <a:lnTo>
                    <a:pt x="98" y="68"/>
                  </a:lnTo>
                  <a:lnTo>
                    <a:pt x="98" y="66"/>
                  </a:lnTo>
                  <a:lnTo>
                    <a:pt x="98" y="64"/>
                  </a:lnTo>
                  <a:lnTo>
                    <a:pt x="98" y="63"/>
                  </a:lnTo>
                  <a:lnTo>
                    <a:pt x="98" y="60"/>
                  </a:lnTo>
                  <a:lnTo>
                    <a:pt x="98" y="57"/>
                  </a:lnTo>
                  <a:lnTo>
                    <a:pt x="98" y="56"/>
                  </a:lnTo>
                  <a:lnTo>
                    <a:pt x="97" y="55"/>
                  </a:lnTo>
                  <a:lnTo>
                    <a:pt x="97" y="53"/>
                  </a:lnTo>
                  <a:lnTo>
                    <a:pt x="97" y="51"/>
                  </a:lnTo>
                  <a:lnTo>
                    <a:pt x="96" y="50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95" y="44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3" y="39"/>
                  </a:lnTo>
                  <a:lnTo>
                    <a:pt x="92" y="37"/>
                  </a:lnTo>
                  <a:lnTo>
                    <a:pt x="91" y="36"/>
                  </a:lnTo>
                  <a:lnTo>
                    <a:pt x="90" y="34"/>
                  </a:lnTo>
                  <a:lnTo>
                    <a:pt x="89" y="33"/>
                  </a:lnTo>
                  <a:lnTo>
                    <a:pt x="88" y="32"/>
                  </a:lnTo>
                  <a:lnTo>
                    <a:pt x="86" y="31"/>
                  </a:lnTo>
                  <a:lnTo>
                    <a:pt x="85" y="29"/>
                  </a:lnTo>
                  <a:lnTo>
                    <a:pt x="84" y="28"/>
                  </a:lnTo>
                  <a:lnTo>
                    <a:pt x="81" y="27"/>
                  </a:lnTo>
                  <a:lnTo>
                    <a:pt x="80" y="26"/>
                  </a:lnTo>
                  <a:lnTo>
                    <a:pt x="78" y="25"/>
                  </a:lnTo>
                  <a:lnTo>
                    <a:pt x="77" y="25"/>
                  </a:lnTo>
                  <a:lnTo>
                    <a:pt x="75" y="24"/>
                  </a:lnTo>
                  <a:lnTo>
                    <a:pt x="74" y="23"/>
                  </a:lnTo>
                  <a:lnTo>
                    <a:pt x="72" y="23"/>
                  </a:lnTo>
                  <a:lnTo>
                    <a:pt x="70" y="23"/>
                  </a:lnTo>
                  <a:lnTo>
                    <a:pt x="70" y="22"/>
                  </a:lnTo>
                  <a:lnTo>
                    <a:pt x="69" y="22"/>
                  </a:lnTo>
                  <a:lnTo>
                    <a:pt x="66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58" y="22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5" y="23"/>
                  </a:lnTo>
                  <a:lnTo>
                    <a:pt x="53" y="23"/>
                  </a:lnTo>
                  <a:lnTo>
                    <a:pt x="50" y="23"/>
                  </a:lnTo>
                  <a:lnTo>
                    <a:pt x="49" y="24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1" y="28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5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1" y="39"/>
                  </a:lnTo>
                  <a:lnTo>
                    <a:pt x="30" y="41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8" y="47"/>
                  </a:lnTo>
                  <a:lnTo>
                    <a:pt x="28" y="49"/>
                  </a:lnTo>
                  <a:lnTo>
                    <a:pt x="28" y="50"/>
                  </a:lnTo>
                  <a:lnTo>
                    <a:pt x="27" y="51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6" y="56"/>
                  </a:lnTo>
                  <a:lnTo>
                    <a:pt x="26" y="58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6" y="65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63" name="Freeform 54"/>
            <p:cNvSpPr>
              <a:spLocks/>
            </p:cNvSpPr>
            <p:nvPr/>
          </p:nvSpPr>
          <p:spPr bwMode="auto">
            <a:xfrm>
              <a:off x="486" y="3438"/>
              <a:ext cx="43" cy="43"/>
            </a:xfrm>
            <a:custGeom>
              <a:avLst/>
              <a:gdLst>
                <a:gd name="T0" fmla="*/ 0 w 127"/>
                <a:gd name="T1" fmla="*/ 5 h 128"/>
                <a:gd name="T2" fmla="*/ 0 w 127"/>
                <a:gd name="T3" fmla="*/ 0 h 128"/>
                <a:gd name="T4" fmla="*/ 1 w 127"/>
                <a:gd name="T5" fmla="*/ 0 h 128"/>
                <a:gd name="T6" fmla="*/ 2 w 127"/>
                <a:gd name="T7" fmla="*/ 3 h 128"/>
                <a:gd name="T8" fmla="*/ 3 w 127"/>
                <a:gd name="T9" fmla="*/ 0 h 128"/>
                <a:gd name="T10" fmla="*/ 5 w 127"/>
                <a:gd name="T11" fmla="*/ 0 h 128"/>
                <a:gd name="T12" fmla="*/ 5 w 127"/>
                <a:gd name="T13" fmla="*/ 5 h 128"/>
                <a:gd name="T14" fmla="*/ 4 w 127"/>
                <a:gd name="T15" fmla="*/ 5 h 128"/>
                <a:gd name="T16" fmla="*/ 4 w 127"/>
                <a:gd name="T17" fmla="*/ 1 h 128"/>
                <a:gd name="T18" fmla="*/ 3 w 127"/>
                <a:gd name="T19" fmla="*/ 5 h 128"/>
                <a:gd name="T20" fmla="*/ 2 w 127"/>
                <a:gd name="T21" fmla="*/ 5 h 128"/>
                <a:gd name="T22" fmla="*/ 1 w 127"/>
                <a:gd name="T23" fmla="*/ 1 h 128"/>
                <a:gd name="T24" fmla="*/ 1 w 127"/>
                <a:gd name="T25" fmla="*/ 5 h 128"/>
                <a:gd name="T26" fmla="*/ 0 w 127"/>
                <a:gd name="T27" fmla="*/ 5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7"/>
                <a:gd name="T43" fmla="*/ 0 h 128"/>
                <a:gd name="T44" fmla="*/ 127 w 127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7" h="128">
                  <a:moveTo>
                    <a:pt x="0" y="128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64" y="87"/>
                  </a:lnTo>
                  <a:lnTo>
                    <a:pt x="88" y="0"/>
                  </a:lnTo>
                  <a:lnTo>
                    <a:pt x="127" y="0"/>
                  </a:lnTo>
                  <a:lnTo>
                    <a:pt x="127" y="128"/>
                  </a:lnTo>
                  <a:lnTo>
                    <a:pt x="103" y="128"/>
                  </a:lnTo>
                  <a:lnTo>
                    <a:pt x="103" y="27"/>
                  </a:lnTo>
                  <a:lnTo>
                    <a:pt x="75" y="128"/>
                  </a:lnTo>
                  <a:lnTo>
                    <a:pt x="52" y="128"/>
                  </a:lnTo>
                  <a:lnTo>
                    <a:pt x="26" y="27"/>
                  </a:lnTo>
                  <a:lnTo>
                    <a:pt x="25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64" name="Rectangle 55"/>
            <p:cNvSpPr>
              <a:spLocks noChangeArrowheads="1"/>
            </p:cNvSpPr>
            <p:nvPr/>
          </p:nvSpPr>
          <p:spPr bwMode="auto">
            <a:xfrm>
              <a:off x="536" y="3438"/>
              <a:ext cx="9" cy="43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65" name="Freeform 56"/>
            <p:cNvSpPr>
              <a:spLocks/>
            </p:cNvSpPr>
            <p:nvPr/>
          </p:nvSpPr>
          <p:spPr bwMode="auto">
            <a:xfrm>
              <a:off x="550" y="3438"/>
              <a:ext cx="34" cy="43"/>
            </a:xfrm>
            <a:custGeom>
              <a:avLst/>
              <a:gdLst>
                <a:gd name="T0" fmla="*/ 1 w 101"/>
                <a:gd name="T1" fmla="*/ 5 h 128"/>
                <a:gd name="T2" fmla="*/ 1 w 101"/>
                <a:gd name="T3" fmla="*/ 1 h 128"/>
                <a:gd name="T4" fmla="*/ 0 w 101"/>
                <a:gd name="T5" fmla="*/ 1 h 128"/>
                <a:gd name="T6" fmla="*/ 0 w 101"/>
                <a:gd name="T7" fmla="*/ 0 h 128"/>
                <a:gd name="T8" fmla="*/ 4 w 101"/>
                <a:gd name="T9" fmla="*/ 0 h 128"/>
                <a:gd name="T10" fmla="*/ 4 w 101"/>
                <a:gd name="T11" fmla="*/ 1 h 128"/>
                <a:gd name="T12" fmla="*/ 2 w 101"/>
                <a:gd name="T13" fmla="*/ 1 h 128"/>
                <a:gd name="T14" fmla="*/ 2 w 101"/>
                <a:gd name="T15" fmla="*/ 5 h 128"/>
                <a:gd name="T16" fmla="*/ 1 w 101"/>
                <a:gd name="T17" fmla="*/ 5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28"/>
                <a:gd name="T29" fmla="*/ 101 w 101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28">
                  <a:moveTo>
                    <a:pt x="38" y="128"/>
                  </a:moveTo>
                  <a:lnTo>
                    <a:pt x="38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21"/>
                  </a:lnTo>
                  <a:lnTo>
                    <a:pt x="63" y="21"/>
                  </a:lnTo>
                  <a:lnTo>
                    <a:pt x="63" y="128"/>
                  </a:lnTo>
                  <a:lnTo>
                    <a:pt x="38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66" name="Freeform 57"/>
            <p:cNvSpPr>
              <a:spLocks noEditPoints="1"/>
            </p:cNvSpPr>
            <p:nvPr/>
          </p:nvSpPr>
          <p:spPr bwMode="auto">
            <a:xfrm>
              <a:off x="585" y="3438"/>
              <a:ext cx="43" cy="43"/>
            </a:xfrm>
            <a:custGeom>
              <a:avLst/>
              <a:gdLst>
                <a:gd name="T0" fmla="*/ 5 w 128"/>
                <a:gd name="T1" fmla="*/ 5 h 128"/>
                <a:gd name="T2" fmla="*/ 4 w 128"/>
                <a:gd name="T3" fmla="*/ 5 h 128"/>
                <a:gd name="T4" fmla="*/ 3 w 128"/>
                <a:gd name="T5" fmla="*/ 4 h 128"/>
                <a:gd name="T6" fmla="*/ 1 w 128"/>
                <a:gd name="T7" fmla="*/ 4 h 128"/>
                <a:gd name="T8" fmla="*/ 1 w 128"/>
                <a:gd name="T9" fmla="*/ 5 h 128"/>
                <a:gd name="T10" fmla="*/ 0 w 128"/>
                <a:gd name="T11" fmla="*/ 5 h 128"/>
                <a:gd name="T12" fmla="*/ 2 w 128"/>
                <a:gd name="T13" fmla="*/ 0 h 128"/>
                <a:gd name="T14" fmla="*/ 3 w 128"/>
                <a:gd name="T15" fmla="*/ 0 h 128"/>
                <a:gd name="T16" fmla="*/ 5 w 128"/>
                <a:gd name="T17" fmla="*/ 5 h 128"/>
                <a:gd name="T18" fmla="*/ 3 w 128"/>
                <a:gd name="T19" fmla="*/ 3 h 128"/>
                <a:gd name="T20" fmla="*/ 2 w 128"/>
                <a:gd name="T21" fmla="*/ 1 h 128"/>
                <a:gd name="T22" fmla="*/ 2 w 128"/>
                <a:gd name="T23" fmla="*/ 3 h 128"/>
                <a:gd name="T24" fmla="*/ 3 w 128"/>
                <a:gd name="T25" fmla="*/ 3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128"/>
                <a:gd name="T41" fmla="*/ 128 w 128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128">
                  <a:moveTo>
                    <a:pt x="128" y="128"/>
                  </a:moveTo>
                  <a:lnTo>
                    <a:pt x="100" y="128"/>
                  </a:lnTo>
                  <a:lnTo>
                    <a:pt x="89" y="99"/>
                  </a:lnTo>
                  <a:lnTo>
                    <a:pt x="38" y="99"/>
                  </a:lnTo>
                  <a:lnTo>
                    <a:pt x="28" y="128"/>
                  </a:lnTo>
                  <a:lnTo>
                    <a:pt x="0" y="128"/>
                  </a:lnTo>
                  <a:lnTo>
                    <a:pt x="50" y="0"/>
                  </a:lnTo>
                  <a:lnTo>
                    <a:pt x="77" y="0"/>
                  </a:lnTo>
                  <a:lnTo>
                    <a:pt x="128" y="128"/>
                  </a:lnTo>
                  <a:close/>
                  <a:moveTo>
                    <a:pt x="81" y="78"/>
                  </a:moveTo>
                  <a:lnTo>
                    <a:pt x="64" y="31"/>
                  </a:lnTo>
                  <a:lnTo>
                    <a:pt x="46" y="78"/>
                  </a:lnTo>
                  <a:lnTo>
                    <a:pt x="81" y="7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67" name="Freeform 58"/>
            <p:cNvSpPr>
              <a:spLocks/>
            </p:cNvSpPr>
            <p:nvPr/>
          </p:nvSpPr>
          <p:spPr bwMode="auto">
            <a:xfrm>
              <a:off x="632" y="3438"/>
              <a:ext cx="34" cy="43"/>
            </a:xfrm>
            <a:custGeom>
              <a:avLst/>
              <a:gdLst>
                <a:gd name="T0" fmla="*/ 0 w 102"/>
                <a:gd name="T1" fmla="*/ 5 h 128"/>
                <a:gd name="T2" fmla="*/ 0 w 102"/>
                <a:gd name="T3" fmla="*/ 0 h 128"/>
                <a:gd name="T4" fmla="*/ 1 w 102"/>
                <a:gd name="T5" fmla="*/ 0 h 128"/>
                <a:gd name="T6" fmla="*/ 3 w 102"/>
                <a:gd name="T7" fmla="*/ 3 h 128"/>
                <a:gd name="T8" fmla="*/ 3 w 102"/>
                <a:gd name="T9" fmla="*/ 0 h 128"/>
                <a:gd name="T10" fmla="*/ 4 w 102"/>
                <a:gd name="T11" fmla="*/ 0 h 128"/>
                <a:gd name="T12" fmla="*/ 4 w 102"/>
                <a:gd name="T13" fmla="*/ 5 h 128"/>
                <a:gd name="T14" fmla="*/ 3 w 102"/>
                <a:gd name="T15" fmla="*/ 5 h 128"/>
                <a:gd name="T16" fmla="*/ 1 w 102"/>
                <a:gd name="T17" fmla="*/ 2 h 128"/>
                <a:gd name="T18" fmla="*/ 1 w 102"/>
                <a:gd name="T19" fmla="*/ 5 h 128"/>
                <a:gd name="T20" fmla="*/ 0 w 102"/>
                <a:gd name="T21" fmla="*/ 5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"/>
                <a:gd name="T34" fmla="*/ 0 h 128"/>
                <a:gd name="T35" fmla="*/ 102 w 102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" h="128">
                  <a:moveTo>
                    <a:pt x="0" y="128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78" y="84"/>
                  </a:lnTo>
                  <a:lnTo>
                    <a:pt x="78" y="0"/>
                  </a:lnTo>
                  <a:lnTo>
                    <a:pt x="102" y="0"/>
                  </a:lnTo>
                  <a:lnTo>
                    <a:pt x="102" y="128"/>
                  </a:lnTo>
                  <a:lnTo>
                    <a:pt x="75" y="128"/>
                  </a:lnTo>
                  <a:lnTo>
                    <a:pt x="24" y="45"/>
                  </a:lnTo>
                  <a:lnTo>
                    <a:pt x="2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68" name="Freeform 59"/>
            <p:cNvSpPr>
              <a:spLocks/>
            </p:cNvSpPr>
            <p:nvPr/>
          </p:nvSpPr>
          <p:spPr bwMode="auto">
            <a:xfrm>
              <a:off x="320" y="3592"/>
              <a:ext cx="40" cy="43"/>
            </a:xfrm>
            <a:custGeom>
              <a:avLst/>
              <a:gdLst>
                <a:gd name="T0" fmla="*/ 2 w 119"/>
                <a:gd name="T1" fmla="*/ 5 h 128"/>
                <a:gd name="T2" fmla="*/ 0 w 119"/>
                <a:gd name="T3" fmla="*/ 0 h 128"/>
                <a:gd name="T4" fmla="*/ 1 w 119"/>
                <a:gd name="T5" fmla="*/ 0 h 128"/>
                <a:gd name="T6" fmla="*/ 2 w 119"/>
                <a:gd name="T7" fmla="*/ 4 h 128"/>
                <a:gd name="T8" fmla="*/ 3 w 119"/>
                <a:gd name="T9" fmla="*/ 0 h 128"/>
                <a:gd name="T10" fmla="*/ 4 w 119"/>
                <a:gd name="T11" fmla="*/ 0 h 128"/>
                <a:gd name="T12" fmla="*/ 3 w 119"/>
                <a:gd name="T13" fmla="*/ 5 h 128"/>
                <a:gd name="T14" fmla="*/ 2 w 119"/>
                <a:gd name="T15" fmla="*/ 5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"/>
                <a:gd name="T25" fmla="*/ 0 h 128"/>
                <a:gd name="T26" fmla="*/ 119 w 119"/>
                <a:gd name="T27" fmla="*/ 128 h 1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" h="128">
                  <a:moveTo>
                    <a:pt x="45" y="128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60" y="94"/>
                  </a:lnTo>
                  <a:lnTo>
                    <a:pt x="92" y="0"/>
                  </a:lnTo>
                  <a:lnTo>
                    <a:pt x="119" y="0"/>
                  </a:lnTo>
                  <a:lnTo>
                    <a:pt x="72" y="128"/>
                  </a:lnTo>
                  <a:lnTo>
                    <a:pt x="45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69" name="Rectangle 60"/>
            <p:cNvSpPr>
              <a:spLocks noChangeArrowheads="1"/>
            </p:cNvSpPr>
            <p:nvPr/>
          </p:nvSpPr>
          <p:spPr bwMode="auto">
            <a:xfrm>
              <a:off x="363" y="3592"/>
              <a:ext cx="9" cy="43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70" name="Rectangle 61"/>
            <p:cNvSpPr>
              <a:spLocks noChangeArrowheads="1"/>
            </p:cNvSpPr>
            <p:nvPr/>
          </p:nvSpPr>
          <p:spPr bwMode="auto">
            <a:xfrm>
              <a:off x="380" y="3592"/>
              <a:ext cx="9" cy="43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71" name="Freeform 62"/>
            <p:cNvSpPr>
              <a:spLocks/>
            </p:cNvSpPr>
            <p:nvPr/>
          </p:nvSpPr>
          <p:spPr bwMode="auto">
            <a:xfrm>
              <a:off x="411" y="3592"/>
              <a:ext cx="33" cy="43"/>
            </a:xfrm>
            <a:custGeom>
              <a:avLst/>
              <a:gdLst>
                <a:gd name="T0" fmla="*/ 1 w 100"/>
                <a:gd name="T1" fmla="*/ 5 h 128"/>
                <a:gd name="T2" fmla="*/ 1 w 100"/>
                <a:gd name="T3" fmla="*/ 1 h 128"/>
                <a:gd name="T4" fmla="*/ 0 w 100"/>
                <a:gd name="T5" fmla="*/ 1 h 128"/>
                <a:gd name="T6" fmla="*/ 0 w 100"/>
                <a:gd name="T7" fmla="*/ 0 h 128"/>
                <a:gd name="T8" fmla="*/ 4 w 100"/>
                <a:gd name="T9" fmla="*/ 0 h 128"/>
                <a:gd name="T10" fmla="*/ 4 w 100"/>
                <a:gd name="T11" fmla="*/ 1 h 128"/>
                <a:gd name="T12" fmla="*/ 2 w 100"/>
                <a:gd name="T13" fmla="*/ 1 h 128"/>
                <a:gd name="T14" fmla="*/ 2 w 100"/>
                <a:gd name="T15" fmla="*/ 5 h 128"/>
                <a:gd name="T16" fmla="*/ 1 w 100"/>
                <a:gd name="T17" fmla="*/ 5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28"/>
                <a:gd name="T29" fmla="*/ 100 w 100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28">
                  <a:moveTo>
                    <a:pt x="37" y="128"/>
                  </a:moveTo>
                  <a:lnTo>
                    <a:pt x="37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1"/>
                  </a:lnTo>
                  <a:lnTo>
                    <a:pt x="63" y="21"/>
                  </a:lnTo>
                  <a:lnTo>
                    <a:pt x="63" y="128"/>
                  </a:lnTo>
                  <a:lnTo>
                    <a:pt x="37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72" name="Freeform 63"/>
            <p:cNvSpPr>
              <a:spLocks noEditPoints="1"/>
            </p:cNvSpPr>
            <p:nvPr/>
          </p:nvSpPr>
          <p:spPr bwMode="auto">
            <a:xfrm>
              <a:off x="446" y="3592"/>
              <a:ext cx="43" cy="43"/>
            </a:xfrm>
            <a:custGeom>
              <a:avLst/>
              <a:gdLst>
                <a:gd name="T0" fmla="*/ 5 w 128"/>
                <a:gd name="T1" fmla="*/ 5 h 128"/>
                <a:gd name="T2" fmla="*/ 4 w 128"/>
                <a:gd name="T3" fmla="*/ 5 h 128"/>
                <a:gd name="T4" fmla="*/ 3 w 128"/>
                <a:gd name="T5" fmla="*/ 4 h 128"/>
                <a:gd name="T6" fmla="*/ 1 w 128"/>
                <a:gd name="T7" fmla="*/ 4 h 128"/>
                <a:gd name="T8" fmla="*/ 1 w 128"/>
                <a:gd name="T9" fmla="*/ 5 h 128"/>
                <a:gd name="T10" fmla="*/ 0 w 128"/>
                <a:gd name="T11" fmla="*/ 5 h 128"/>
                <a:gd name="T12" fmla="*/ 2 w 128"/>
                <a:gd name="T13" fmla="*/ 0 h 128"/>
                <a:gd name="T14" fmla="*/ 3 w 128"/>
                <a:gd name="T15" fmla="*/ 0 h 128"/>
                <a:gd name="T16" fmla="*/ 5 w 128"/>
                <a:gd name="T17" fmla="*/ 5 h 128"/>
                <a:gd name="T18" fmla="*/ 3 w 128"/>
                <a:gd name="T19" fmla="*/ 3 h 128"/>
                <a:gd name="T20" fmla="*/ 2 w 128"/>
                <a:gd name="T21" fmla="*/ 1 h 128"/>
                <a:gd name="T22" fmla="*/ 2 w 128"/>
                <a:gd name="T23" fmla="*/ 3 h 128"/>
                <a:gd name="T24" fmla="*/ 3 w 128"/>
                <a:gd name="T25" fmla="*/ 3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128"/>
                <a:gd name="T41" fmla="*/ 128 w 128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128">
                  <a:moveTo>
                    <a:pt x="128" y="128"/>
                  </a:moveTo>
                  <a:lnTo>
                    <a:pt x="100" y="128"/>
                  </a:lnTo>
                  <a:lnTo>
                    <a:pt x="89" y="99"/>
                  </a:lnTo>
                  <a:lnTo>
                    <a:pt x="38" y="99"/>
                  </a:lnTo>
                  <a:lnTo>
                    <a:pt x="27" y="128"/>
                  </a:lnTo>
                  <a:lnTo>
                    <a:pt x="0" y="128"/>
                  </a:lnTo>
                  <a:lnTo>
                    <a:pt x="50" y="0"/>
                  </a:lnTo>
                  <a:lnTo>
                    <a:pt x="76" y="0"/>
                  </a:lnTo>
                  <a:lnTo>
                    <a:pt x="128" y="128"/>
                  </a:lnTo>
                  <a:close/>
                  <a:moveTo>
                    <a:pt x="81" y="77"/>
                  </a:moveTo>
                  <a:lnTo>
                    <a:pt x="64" y="30"/>
                  </a:lnTo>
                  <a:lnTo>
                    <a:pt x="46" y="77"/>
                  </a:lnTo>
                  <a:lnTo>
                    <a:pt x="81" y="7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73" name="Freeform 64"/>
            <p:cNvSpPr>
              <a:spLocks noEditPoints="1"/>
            </p:cNvSpPr>
            <p:nvPr/>
          </p:nvSpPr>
          <p:spPr bwMode="auto">
            <a:xfrm>
              <a:off x="493" y="3592"/>
              <a:ext cx="33" cy="43"/>
            </a:xfrm>
            <a:custGeom>
              <a:avLst/>
              <a:gdLst>
                <a:gd name="T0" fmla="*/ 2 w 98"/>
                <a:gd name="T1" fmla="*/ 0 h 128"/>
                <a:gd name="T2" fmla="*/ 2 w 98"/>
                <a:gd name="T3" fmla="*/ 0 h 128"/>
                <a:gd name="T4" fmla="*/ 3 w 98"/>
                <a:gd name="T5" fmla="*/ 0 h 128"/>
                <a:gd name="T6" fmla="*/ 3 w 98"/>
                <a:gd name="T7" fmla="*/ 0 h 128"/>
                <a:gd name="T8" fmla="*/ 3 w 98"/>
                <a:gd name="T9" fmla="*/ 0 h 128"/>
                <a:gd name="T10" fmla="*/ 3 w 98"/>
                <a:gd name="T11" fmla="*/ 0 h 128"/>
                <a:gd name="T12" fmla="*/ 3 w 98"/>
                <a:gd name="T13" fmla="*/ 0 h 128"/>
                <a:gd name="T14" fmla="*/ 3 w 98"/>
                <a:gd name="T15" fmla="*/ 0 h 128"/>
                <a:gd name="T16" fmla="*/ 3 w 98"/>
                <a:gd name="T17" fmla="*/ 1 h 128"/>
                <a:gd name="T18" fmla="*/ 4 w 98"/>
                <a:gd name="T19" fmla="*/ 1 h 128"/>
                <a:gd name="T20" fmla="*/ 4 w 98"/>
                <a:gd name="T21" fmla="*/ 1 h 128"/>
                <a:gd name="T22" fmla="*/ 4 w 98"/>
                <a:gd name="T23" fmla="*/ 1 h 128"/>
                <a:gd name="T24" fmla="*/ 4 w 98"/>
                <a:gd name="T25" fmla="*/ 1 h 128"/>
                <a:gd name="T26" fmla="*/ 4 w 98"/>
                <a:gd name="T27" fmla="*/ 2 h 128"/>
                <a:gd name="T28" fmla="*/ 4 w 98"/>
                <a:gd name="T29" fmla="*/ 2 h 128"/>
                <a:gd name="T30" fmla="*/ 4 w 98"/>
                <a:gd name="T31" fmla="*/ 2 h 128"/>
                <a:gd name="T32" fmla="*/ 3 w 98"/>
                <a:gd name="T33" fmla="*/ 2 h 128"/>
                <a:gd name="T34" fmla="*/ 3 w 98"/>
                <a:gd name="T35" fmla="*/ 2 h 128"/>
                <a:gd name="T36" fmla="*/ 3 w 98"/>
                <a:gd name="T37" fmla="*/ 3 h 128"/>
                <a:gd name="T38" fmla="*/ 3 w 98"/>
                <a:gd name="T39" fmla="*/ 3 h 128"/>
                <a:gd name="T40" fmla="*/ 3 w 98"/>
                <a:gd name="T41" fmla="*/ 3 h 128"/>
                <a:gd name="T42" fmla="*/ 3 w 98"/>
                <a:gd name="T43" fmla="*/ 3 h 128"/>
                <a:gd name="T44" fmla="*/ 3 w 98"/>
                <a:gd name="T45" fmla="*/ 3 h 128"/>
                <a:gd name="T46" fmla="*/ 2 w 98"/>
                <a:gd name="T47" fmla="*/ 3 h 128"/>
                <a:gd name="T48" fmla="*/ 2 w 98"/>
                <a:gd name="T49" fmla="*/ 3 h 128"/>
                <a:gd name="T50" fmla="*/ 1 w 98"/>
                <a:gd name="T51" fmla="*/ 5 h 128"/>
                <a:gd name="T52" fmla="*/ 1 w 98"/>
                <a:gd name="T53" fmla="*/ 2 h 128"/>
                <a:gd name="T54" fmla="*/ 2 w 98"/>
                <a:gd name="T55" fmla="*/ 2 h 128"/>
                <a:gd name="T56" fmla="*/ 2 w 98"/>
                <a:gd name="T57" fmla="*/ 2 h 128"/>
                <a:gd name="T58" fmla="*/ 2 w 98"/>
                <a:gd name="T59" fmla="*/ 2 h 128"/>
                <a:gd name="T60" fmla="*/ 2 w 98"/>
                <a:gd name="T61" fmla="*/ 2 h 128"/>
                <a:gd name="T62" fmla="*/ 2 w 98"/>
                <a:gd name="T63" fmla="*/ 2 h 128"/>
                <a:gd name="T64" fmla="*/ 3 w 98"/>
                <a:gd name="T65" fmla="*/ 2 h 128"/>
                <a:gd name="T66" fmla="*/ 3 w 98"/>
                <a:gd name="T67" fmla="*/ 2 h 128"/>
                <a:gd name="T68" fmla="*/ 3 w 98"/>
                <a:gd name="T69" fmla="*/ 2 h 128"/>
                <a:gd name="T70" fmla="*/ 3 w 98"/>
                <a:gd name="T71" fmla="*/ 1 h 128"/>
                <a:gd name="T72" fmla="*/ 3 w 98"/>
                <a:gd name="T73" fmla="*/ 1 h 128"/>
                <a:gd name="T74" fmla="*/ 3 w 98"/>
                <a:gd name="T75" fmla="*/ 1 h 128"/>
                <a:gd name="T76" fmla="*/ 3 w 98"/>
                <a:gd name="T77" fmla="*/ 1 h 128"/>
                <a:gd name="T78" fmla="*/ 2 w 98"/>
                <a:gd name="T79" fmla="*/ 1 h 128"/>
                <a:gd name="T80" fmla="*/ 2 w 98"/>
                <a:gd name="T81" fmla="*/ 1 h 128"/>
                <a:gd name="T82" fmla="*/ 2 w 98"/>
                <a:gd name="T83" fmla="*/ 1 h 128"/>
                <a:gd name="T84" fmla="*/ 2 w 98"/>
                <a:gd name="T85" fmla="*/ 1 h 128"/>
                <a:gd name="T86" fmla="*/ 2 w 98"/>
                <a:gd name="T87" fmla="*/ 1 h 128"/>
                <a:gd name="T88" fmla="*/ 1 w 98"/>
                <a:gd name="T89" fmla="*/ 1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128"/>
                <a:gd name="T137" fmla="*/ 98 w 9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128">
                  <a:moveTo>
                    <a:pt x="0" y="128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5" y="1"/>
                  </a:lnTo>
                  <a:lnTo>
                    <a:pt x="67" y="1"/>
                  </a:lnTo>
                  <a:lnTo>
                    <a:pt x="70" y="1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6" y="3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80" y="5"/>
                  </a:lnTo>
                  <a:lnTo>
                    <a:pt x="82" y="6"/>
                  </a:lnTo>
                  <a:lnTo>
                    <a:pt x="83" y="7"/>
                  </a:lnTo>
                  <a:lnTo>
                    <a:pt x="84" y="8"/>
                  </a:lnTo>
                  <a:lnTo>
                    <a:pt x="85" y="9"/>
                  </a:lnTo>
                  <a:lnTo>
                    <a:pt x="86" y="9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4"/>
                  </a:lnTo>
                  <a:lnTo>
                    <a:pt x="92" y="17"/>
                  </a:lnTo>
                  <a:lnTo>
                    <a:pt x="92" y="18"/>
                  </a:lnTo>
                  <a:lnTo>
                    <a:pt x="93" y="19"/>
                  </a:lnTo>
                  <a:lnTo>
                    <a:pt x="94" y="21"/>
                  </a:lnTo>
                  <a:lnTo>
                    <a:pt x="94" y="22"/>
                  </a:lnTo>
                  <a:lnTo>
                    <a:pt x="96" y="24"/>
                  </a:lnTo>
                  <a:lnTo>
                    <a:pt x="96" y="25"/>
                  </a:lnTo>
                  <a:lnTo>
                    <a:pt x="97" y="26"/>
                  </a:lnTo>
                  <a:lnTo>
                    <a:pt x="97" y="28"/>
                  </a:lnTo>
                  <a:lnTo>
                    <a:pt x="97" y="30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8" y="36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7" y="48"/>
                  </a:lnTo>
                  <a:lnTo>
                    <a:pt x="97" y="49"/>
                  </a:lnTo>
                  <a:lnTo>
                    <a:pt x="97" y="50"/>
                  </a:lnTo>
                  <a:lnTo>
                    <a:pt x="96" y="53"/>
                  </a:lnTo>
                  <a:lnTo>
                    <a:pt x="96" y="54"/>
                  </a:lnTo>
                  <a:lnTo>
                    <a:pt x="96" y="55"/>
                  </a:lnTo>
                  <a:lnTo>
                    <a:pt x="94" y="57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5"/>
                  </a:lnTo>
                  <a:lnTo>
                    <a:pt x="89" y="66"/>
                  </a:lnTo>
                  <a:lnTo>
                    <a:pt x="88" y="66"/>
                  </a:lnTo>
                  <a:lnTo>
                    <a:pt x="87" y="68"/>
                  </a:lnTo>
                  <a:lnTo>
                    <a:pt x="86" y="69"/>
                  </a:lnTo>
                  <a:lnTo>
                    <a:pt x="84" y="70"/>
                  </a:lnTo>
                  <a:lnTo>
                    <a:pt x="83" y="72"/>
                  </a:lnTo>
                  <a:lnTo>
                    <a:pt x="81" y="73"/>
                  </a:lnTo>
                  <a:lnTo>
                    <a:pt x="80" y="74"/>
                  </a:lnTo>
                  <a:lnTo>
                    <a:pt x="77" y="74"/>
                  </a:lnTo>
                  <a:lnTo>
                    <a:pt x="75" y="75"/>
                  </a:lnTo>
                  <a:lnTo>
                    <a:pt x="74" y="76"/>
                  </a:lnTo>
                  <a:lnTo>
                    <a:pt x="72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67" y="78"/>
                  </a:lnTo>
                  <a:lnTo>
                    <a:pt x="64" y="78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80"/>
                  </a:lnTo>
                  <a:lnTo>
                    <a:pt x="54" y="80"/>
                  </a:lnTo>
                  <a:lnTo>
                    <a:pt x="51" y="80"/>
                  </a:lnTo>
                  <a:lnTo>
                    <a:pt x="42" y="80"/>
                  </a:lnTo>
                  <a:lnTo>
                    <a:pt x="25" y="80"/>
                  </a:lnTo>
                  <a:lnTo>
                    <a:pt x="25" y="128"/>
                  </a:lnTo>
                  <a:lnTo>
                    <a:pt x="0" y="128"/>
                  </a:lnTo>
                  <a:close/>
                  <a:moveTo>
                    <a:pt x="25" y="21"/>
                  </a:moveTo>
                  <a:lnTo>
                    <a:pt x="25" y="58"/>
                  </a:lnTo>
                  <a:lnTo>
                    <a:pt x="40" y="58"/>
                  </a:lnTo>
                  <a:lnTo>
                    <a:pt x="41" y="58"/>
                  </a:lnTo>
                  <a:lnTo>
                    <a:pt x="43" y="58"/>
                  </a:lnTo>
                  <a:lnTo>
                    <a:pt x="46" y="58"/>
                  </a:lnTo>
                  <a:lnTo>
                    <a:pt x="50" y="58"/>
                  </a:lnTo>
                  <a:lnTo>
                    <a:pt x="53" y="58"/>
                  </a:lnTo>
                  <a:lnTo>
                    <a:pt x="54" y="57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9" y="57"/>
                  </a:lnTo>
                  <a:lnTo>
                    <a:pt x="60" y="56"/>
                  </a:lnTo>
                  <a:lnTo>
                    <a:pt x="62" y="56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6" y="54"/>
                  </a:lnTo>
                  <a:lnTo>
                    <a:pt x="67" y="53"/>
                  </a:lnTo>
                  <a:lnTo>
                    <a:pt x="68" y="52"/>
                  </a:lnTo>
                  <a:lnTo>
                    <a:pt x="68" y="51"/>
                  </a:lnTo>
                  <a:lnTo>
                    <a:pt x="69" y="50"/>
                  </a:lnTo>
                  <a:lnTo>
                    <a:pt x="70" y="49"/>
                  </a:lnTo>
                  <a:lnTo>
                    <a:pt x="70" y="48"/>
                  </a:lnTo>
                  <a:lnTo>
                    <a:pt x="71" y="46"/>
                  </a:lnTo>
                  <a:lnTo>
                    <a:pt x="71" y="45"/>
                  </a:lnTo>
                  <a:lnTo>
                    <a:pt x="72" y="43"/>
                  </a:lnTo>
                  <a:lnTo>
                    <a:pt x="72" y="42"/>
                  </a:lnTo>
                  <a:lnTo>
                    <a:pt x="72" y="41"/>
                  </a:lnTo>
                  <a:lnTo>
                    <a:pt x="72" y="39"/>
                  </a:lnTo>
                  <a:lnTo>
                    <a:pt x="72" y="38"/>
                  </a:lnTo>
                  <a:lnTo>
                    <a:pt x="72" y="36"/>
                  </a:lnTo>
                  <a:lnTo>
                    <a:pt x="72" y="35"/>
                  </a:lnTo>
                  <a:lnTo>
                    <a:pt x="71" y="35"/>
                  </a:lnTo>
                  <a:lnTo>
                    <a:pt x="71" y="33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69" y="28"/>
                  </a:lnTo>
                  <a:lnTo>
                    <a:pt x="68" y="27"/>
                  </a:lnTo>
                  <a:lnTo>
                    <a:pt x="67" y="26"/>
                  </a:lnTo>
                  <a:lnTo>
                    <a:pt x="66" y="25"/>
                  </a:lnTo>
                  <a:lnTo>
                    <a:pt x="65" y="24"/>
                  </a:lnTo>
                  <a:lnTo>
                    <a:pt x="64" y="24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50" y="21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74" name="Freeform 65"/>
            <p:cNvSpPr>
              <a:spLocks noEditPoints="1"/>
            </p:cNvSpPr>
            <p:nvPr/>
          </p:nvSpPr>
          <p:spPr bwMode="auto">
            <a:xfrm>
              <a:off x="528" y="3592"/>
              <a:ext cx="42" cy="43"/>
            </a:xfrm>
            <a:custGeom>
              <a:avLst/>
              <a:gdLst>
                <a:gd name="T0" fmla="*/ 5 w 128"/>
                <a:gd name="T1" fmla="*/ 5 h 128"/>
                <a:gd name="T2" fmla="*/ 4 w 128"/>
                <a:gd name="T3" fmla="*/ 5 h 128"/>
                <a:gd name="T4" fmla="*/ 3 w 128"/>
                <a:gd name="T5" fmla="*/ 4 h 128"/>
                <a:gd name="T6" fmla="*/ 1 w 128"/>
                <a:gd name="T7" fmla="*/ 4 h 128"/>
                <a:gd name="T8" fmla="*/ 1 w 128"/>
                <a:gd name="T9" fmla="*/ 5 h 128"/>
                <a:gd name="T10" fmla="*/ 0 w 128"/>
                <a:gd name="T11" fmla="*/ 5 h 128"/>
                <a:gd name="T12" fmla="*/ 2 w 128"/>
                <a:gd name="T13" fmla="*/ 0 h 128"/>
                <a:gd name="T14" fmla="*/ 3 w 128"/>
                <a:gd name="T15" fmla="*/ 0 h 128"/>
                <a:gd name="T16" fmla="*/ 5 w 128"/>
                <a:gd name="T17" fmla="*/ 5 h 128"/>
                <a:gd name="T18" fmla="*/ 3 w 128"/>
                <a:gd name="T19" fmla="*/ 3 h 128"/>
                <a:gd name="T20" fmla="*/ 2 w 128"/>
                <a:gd name="T21" fmla="*/ 1 h 128"/>
                <a:gd name="T22" fmla="*/ 2 w 128"/>
                <a:gd name="T23" fmla="*/ 3 h 128"/>
                <a:gd name="T24" fmla="*/ 3 w 128"/>
                <a:gd name="T25" fmla="*/ 3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128"/>
                <a:gd name="T41" fmla="*/ 128 w 128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128">
                  <a:moveTo>
                    <a:pt x="128" y="128"/>
                  </a:moveTo>
                  <a:lnTo>
                    <a:pt x="100" y="128"/>
                  </a:lnTo>
                  <a:lnTo>
                    <a:pt x="90" y="99"/>
                  </a:lnTo>
                  <a:lnTo>
                    <a:pt x="38" y="99"/>
                  </a:lnTo>
                  <a:lnTo>
                    <a:pt x="28" y="128"/>
                  </a:lnTo>
                  <a:lnTo>
                    <a:pt x="0" y="128"/>
                  </a:lnTo>
                  <a:lnTo>
                    <a:pt x="50" y="0"/>
                  </a:lnTo>
                  <a:lnTo>
                    <a:pt x="77" y="0"/>
                  </a:lnTo>
                  <a:lnTo>
                    <a:pt x="128" y="128"/>
                  </a:lnTo>
                  <a:close/>
                  <a:moveTo>
                    <a:pt x="81" y="77"/>
                  </a:moveTo>
                  <a:lnTo>
                    <a:pt x="64" y="30"/>
                  </a:lnTo>
                  <a:lnTo>
                    <a:pt x="46" y="77"/>
                  </a:lnTo>
                  <a:lnTo>
                    <a:pt x="81" y="7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75" name="Freeform 66"/>
            <p:cNvSpPr>
              <a:spLocks/>
            </p:cNvSpPr>
            <p:nvPr/>
          </p:nvSpPr>
          <p:spPr bwMode="auto">
            <a:xfrm>
              <a:off x="573" y="3591"/>
              <a:ext cx="38" cy="45"/>
            </a:xfrm>
            <a:custGeom>
              <a:avLst/>
              <a:gdLst>
                <a:gd name="T0" fmla="*/ 4 w 113"/>
                <a:gd name="T1" fmla="*/ 4 h 133"/>
                <a:gd name="T2" fmla="*/ 4 w 113"/>
                <a:gd name="T3" fmla="*/ 4 h 133"/>
                <a:gd name="T4" fmla="*/ 4 w 113"/>
                <a:gd name="T5" fmla="*/ 4 h 133"/>
                <a:gd name="T6" fmla="*/ 4 w 113"/>
                <a:gd name="T7" fmla="*/ 5 h 133"/>
                <a:gd name="T8" fmla="*/ 3 w 113"/>
                <a:gd name="T9" fmla="*/ 5 h 133"/>
                <a:gd name="T10" fmla="*/ 3 w 113"/>
                <a:gd name="T11" fmla="*/ 5 h 133"/>
                <a:gd name="T12" fmla="*/ 3 w 113"/>
                <a:gd name="T13" fmla="*/ 5 h 133"/>
                <a:gd name="T14" fmla="*/ 2 w 113"/>
                <a:gd name="T15" fmla="*/ 5 h 133"/>
                <a:gd name="T16" fmla="*/ 2 w 113"/>
                <a:gd name="T17" fmla="*/ 5 h 133"/>
                <a:gd name="T18" fmla="*/ 2 w 113"/>
                <a:gd name="T19" fmla="*/ 5 h 133"/>
                <a:gd name="T20" fmla="*/ 1 w 113"/>
                <a:gd name="T21" fmla="*/ 5 h 133"/>
                <a:gd name="T22" fmla="*/ 1 w 113"/>
                <a:gd name="T23" fmla="*/ 5 h 133"/>
                <a:gd name="T24" fmla="*/ 1 w 113"/>
                <a:gd name="T25" fmla="*/ 5 h 133"/>
                <a:gd name="T26" fmla="*/ 0 w 113"/>
                <a:gd name="T27" fmla="*/ 4 h 133"/>
                <a:gd name="T28" fmla="*/ 0 w 113"/>
                <a:gd name="T29" fmla="*/ 4 h 133"/>
                <a:gd name="T30" fmla="*/ 0 w 113"/>
                <a:gd name="T31" fmla="*/ 3 h 133"/>
                <a:gd name="T32" fmla="*/ 0 w 113"/>
                <a:gd name="T33" fmla="*/ 3 h 133"/>
                <a:gd name="T34" fmla="*/ 0 w 113"/>
                <a:gd name="T35" fmla="*/ 3 h 133"/>
                <a:gd name="T36" fmla="*/ 0 w 113"/>
                <a:gd name="T37" fmla="*/ 2 h 133"/>
                <a:gd name="T38" fmla="*/ 0 w 113"/>
                <a:gd name="T39" fmla="*/ 2 h 133"/>
                <a:gd name="T40" fmla="*/ 0 w 113"/>
                <a:gd name="T41" fmla="*/ 1 h 133"/>
                <a:gd name="T42" fmla="*/ 0 w 113"/>
                <a:gd name="T43" fmla="*/ 1 h 133"/>
                <a:gd name="T44" fmla="*/ 1 w 113"/>
                <a:gd name="T45" fmla="*/ 1 h 133"/>
                <a:gd name="T46" fmla="*/ 1 w 113"/>
                <a:gd name="T47" fmla="*/ 0 h 133"/>
                <a:gd name="T48" fmla="*/ 1 w 113"/>
                <a:gd name="T49" fmla="*/ 0 h 133"/>
                <a:gd name="T50" fmla="*/ 1 w 113"/>
                <a:gd name="T51" fmla="*/ 0 h 133"/>
                <a:gd name="T52" fmla="*/ 2 w 113"/>
                <a:gd name="T53" fmla="*/ 0 h 133"/>
                <a:gd name="T54" fmla="*/ 2 w 113"/>
                <a:gd name="T55" fmla="*/ 0 h 133"/>
                <a:gd name="T56" fmla="*/ 3 w 113"/>
                <a:gd name="T57" fmla="*/ 0 h 133"/>
                <a:gd name="T58" fmla="*/ 3 w 113"/>
                <a:gd name="T59" fmla="*/ 0 h 133"/>
                <a:gd name="T60" fmla="*/ 3 w 113"/>
                <a:gd name="T61" fmla="*/ 0 h 133"/>
                <a:gd name="T62" fmla="*/ 4 w 113"/>
                <a:gd name="T63" fmla="*/ 0 h 133"/>
                <a:gd name="T64" fmla="*/ 4 w 113"/>
                <a:gd name="T65" fmla="*/ 1 h 133"/>
                <a:gd name="T66" fmla="*/ 4 w 113"/>
                <a:gd name="T67" fmla="*/ 1 h 133"/>
                <a:gd name="T68" fmla="*/ 4 w 113"/>
                <a:gd name="T69" fmla="*/ 2 h 133"/>
                <a:gd name="T70" fmla="*/ 3 w 113"/>
                <a:gd name="T71" fmla="*/ 1 h 133"/>
                <a:gd name="T72" fmla="*/ 3 w 113"/>
                <a:gd name="T73" fmla="*/ 1 h 133"/>
                <a:gd name="T74" fmla="*/ 3 w 113"/>
                <a:gd name="T75" fmla="*/ 1 h 133"/>
                <a:gd name="T76" fmla="*/ 3 w 113"/>
                <a:gd name="T77" fmla="*/ 1 h 133"/>
                <a:gd name="T78" fmla="*/ 2 w 113"/>
                <a:gd name="T79" fmla="*/ 1 h 133"/>
                <a:gd name="T80" fmla="*/ 2 w 113"/>
                <a:gd name="T81" fmla="*/ 1 h 133"/>
                <a:gd name="T82" fmla="*/ 2 w 113"/>
                <a:gd name="T83" fmla="*/ 1 h 133"/>
                <a:gd name="T84" fmla="*/ 1 w 113"/>
                <a:gd name="T85" fmla="*/ 1 h 133"/>
                <a:gd name="T86" fmla="*/ 1 w 113"/>
                <a:gd name="T87" fmla="*/ 1 h 133"/>
                <a:gd name="T88" fmla="*/ 1 w 113"/>
                <a:gd name="T89" fmla="*/ 2 h 133"/>
                <a:gd name="T90" fmla="*/ 1 w 113"/>
                <a:gd name="T91" fmla="*/ 2 h 133"/>
                <a:gd name="T92" fmla="*/ 1 w 113"/>
                <a:gd name="T93" fmla="*/ 2 h 133"/>
                <a:gd name="T94" fmla="*/ 1 w 113"/>
                <a:gd name="T95" fmla="*/ 3 h 133"/>
                <a:gd name="T96" fmla="*/ 1 w 113"/>
                <a:gd name="T97" fmla="*/ 3 h 133"/>
                <a:gd name="T98" fmla="*/ 1 w 113"/>
                <a:gd name="T99" fmla="*/ 3 h 133"/>
                <a:gd name="T100" fmla="*/ 1 w 113"/>
                <a:gd name="T101" fmla="*/ 4 h 133"/>
                <a:gd name="T102" fmla="*/ 1 w 113"/>
                <a:gd name="T103" fmla="*/ 4 h 133"/>
                <a:gd name="T104" fmla="*/ 2 w 113"/>
                <a:gd name="T105" fmla="*/ 4 h 133"/>
                <a:gd name="T106" fmla="*/ 2 w 113"/>
                <a:gd name="T107" fmla="*/ 4 h 133"/>
                <a:gd name="T108" fmla="*/ 2 w 113"/>
                <a:gd name="T109" fmla="*/ 4 h 133"/>
                <a:gd name="T110" fmla="*/ 3 w 113"/>
                <a:gd name="T111" fmla="*/ 4 h 133"/>
                <a:gd name="T112" fmla="*/ 3 w 113"/>
                <a:gd name="T113" fmla="*/ 4 h 133"/>
                <a:gd name="T114" fmla="*/ 3 w 113"/>
                <a:gd name="T115" fmla="*/ 4 h 133"/>
                <a:gd name="T116" fmla="*/ 3 w 113"/>
                <a:gd name="T117" fmla="*/ 3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"/>
                <a:gd name="T178" fmla="*/ 0 h 133"/>
                <a:gd name="T179" fmla="*/ 113 w 113"/>
                <a:gd name="T180" fmla="*/ 133 h 1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" h="133">
                  <a:moveTo>
                    <a:pt x="88" y="84"/>
                  </a:moveTo>
                  <a:lnTo>
                    <a:pt x="113" y="91"/>
                  </a:lnTo>
                  <a:lnTo>
                    <a:pt x="112" y="93"/>
                  </a:lnTo>
                  <a:lnTo>
                    <a:pt x="112" y="95"/>
                  </a:lnTo>
                  <a:lnTo>
                    <a:pt x="112" y="96"/>
                  </a:lnTo>
                  <a:lnTo>
                    <a:pt x="110" y="99"/>
                  </a:lnTo>
                  <a:lnTo>
                    <a:pt x="109" y="101"/>
                  </a:lnTo>
                  <a:lnTo>
                    <a:pt x="108" y="103"/>
                  </a:lnTo>
                  <a:lnTo>
                    <a:pt x="107" y="104"/>
                  </a:lnTo>
                  <a:lnTo>
                    <a:pt x="107" y="105"/>
                  </a:lnTo>
                  <a:lnTo>
                    <a:pt x="106" y="107"/>
                  </a:lnTo>
                  <a:lnTo>
                    <a:pt x="105" y="109"/>
                  </a:lnTo>
                  <a:lnTo>
                    <a:pt x="104" y="111"/>
                  </a:lnTo>
                  <a:lnTo>
                    <a:pt x="103" y="112"/>
                  </a:lnTo>
                  <a:lnTo>
                    <a:pt x="102" y="113"/>
                  </a:lnTo>
                  <a:lnTo>
                    <a:pt x="101" y="115"/>
                  </a:lnTo>
                  <a:lnTo>
                    <a:pt x="100" y="117"/>
                  </a:lnTo>
                  <a:lnTo>
                    <a:pt x="98" y="118"/>
                  </a:lnTo>
                  <a:lnTo>
                    <a:pt x="97" y="120"/>
                  </a:lnTo>
                  <a:lnTo>
                    <a:pt x="94" y="121"/>
                  </a:lnTo>
                  <a:lnTo>
                    <a:pt x="93" y="122"/>
                  </a:lnTo>
                  <a:lnTo>
                    <a:pt x="91" y="124"/>
                  </a:lnTo>
                  <a:lnTo>
                    <a:pt x="89" y="125"/>
                  </a:lnTo>
                  <a:lnTo>
                    <a:pt x="88" y="126"/>
                  </a:lnTo>
                  <a:lnTo>
                    <a:pt x="86" y="127"/>
                  </a:lnTo>
                  <a:lnTo>
                    <a:pt x="84" y="127"/>
                  </a:lnTo>
                  <a:lnTo>
                    <a:pt x="82" y="128"/>
                  </a:lnTo>
                  <a:lnTo>
                    <a:pt x="81" y="129"/>
                  </a:lnTo>
                  <a:lnTo>
                    <a:pt x="80" y="129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4" y="131"/>
                  </a:lnTo>
                  <a:lnTo>
                    <a:pt x="73" y="132"/>
                  </a:lnTo>
                  <a:lnTo>
                    <a:pt x="71" y="132"/>
                  </a:lnTo>
                  <a:lnTo>
                    <a:pt x="69" y="132"/>
                  </a:lnTo>
                  <a:lnTo>
                    <a:pt x="68" y="133"/>
                  </a:lnTo>
                  <a:lnTo>
                    <a:pt x="67" y="133"/>
                  </a:lnTo>
                  <a:lnTo>
                    <a:pt x="64" y="133"/>
                  </a:lnTo>
                  <a:lnTo>
                    <a:pt x="61" y="133"/>
                  </a:lnTo>
                  <a:lnTo>
                    <a:pt x="58" y="133"/>
                  </a:lnTo>
                  <a:lnTo>
                    <a:pt x="57" y="133"/>
                  </a:lnTo>
                  <a:lnTo>
                    <a:pt x="55" y="133"/>
                  </a:lnTo>
                  <a:lnTo>
                    <a:pt x="54" y="133"/>
                  </a:lnTo>
                  <a:lnTo>
                    <a:pt x="53" y="133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6" y="132"/>
                  </a:lnTo>
                  <a:lnTo>
                    <a:pt x="43" y="131"/>
                  </a:lnTo>
                  <a:lnTo>
                    <a:pt x="42" y="131"/>
                  </a:lnTo>
                  <a:lnTo>
                    <a:pt x="40" y="131"/>
                  </a:lnTo>
                  <a:lnTo>
                    <a:pt x="38" y="129"/>
                  </a:lnTo>
                  <a:lnTo>
                    <a:pt x="37" y="128"/>
                  </a:lnTo>
                  <a:lnTo>
                    <a:pt x="36" y="128"/>
                  </a:lnTo>
                  <a:lnTo>
                    <a:pt x="35" y="128"/>
                  </a:lnTo>
                  <a:lnTo>
                    <a:pt x="33" y="127"/>
                  </a:lnTo>
                  <a:lnTo>
                    <a:pt x="32" y="126"/>
                  </a:lnTo>
                  <a:lnTo>
                    <a:pt x="30" y="126"/>
                  </a:lnTo>
                  <a:lnTo>
                    <a:pt x="27" y="124"/>
                  </a:lnTo>
                  <a:lnTo>
                    <a:pt x="26" y="124"/>
                  </a:lnTo>
                  <a:lnTo>
                    <a:pt x="25" y="123"/>
                  </a:lnTo>
                  <a:lnTo>
                    <a:pt x="23" y="121"/>
                  </a:lnTo>
                  <a:lnTo>
                    <a:pt x="22" y="120"/>
                  </a:lnTo>
                  <a:lnTo>
                    <a:pt x="21" y="120"/>
                  </a:lnTo>
                  <a:lnTo>
                    <a:pt x="19" y="118"/>
                  </a:lnTo>
                  <a:lnTo>
                    <a:pt x="18" y="117"/>
                  </a:lnTo>
                  <a:lnTo>
                    <a:pt x="17" y="116"/>
                  </a:lnTo>
                  <a:lnTo>
                    <a:pt x="14" y="113"/>
                  </a:lnTo>
                  <a:lnTo>
                    <a:pt x="13" y="112"/>
                  </a:lnTo>
                  <a:lnTo>
                    <a:pt x="12" y="110"/>
                  </a:lnTo>
                  <a:lnTo>
                    <a:pt x="10" y="108"/>
                  </a:lnTo>
                  <a:lnTo>
                    <a:pt x="10" y="107"/>
                  </a:lnTo>
                  <a:lnTo>
                    <a:pt x="9" y="106"/>
                  </a:lnTo>
                  <a:lnTo>
                    <a:pt x="7" y="103"/>
                  </a:lnTo>
                  <a:lnTo>
                    <a:pt x="7" y="102"/>
                  </a:lnTo>
                  <a:lnTo>
                    <a:pt x="6" y="101"/>
                  </a:lnTo>
                  <a:lnTo>
                    <a:pt x="5" y="97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2" y="89"/>
                  </a:lnTo>
                  <a:lnTo>
                    <a:pt x="2" y="86"/>
                  </a:lnTo>
                  <a:lnTo>
                    <a:pt x="1" y="84"/>
                  </a:lnTo>
                  <a:lnTo>
                    <a:pt x="1" y="81"/>
                  </a:lnTo>
                  <a:lnTo>
                    <a:pt x="1" y="78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1" y="53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5" y="37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9" y="28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7" y="19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8" y="7"/>
                  </a:lnTo>
                  <a:lnTo>
                    <a:pt x="89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4" y="12"/>
                  </a:lnTo>
                  <a:lnTo>
                    <a:pt x="97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7"/>
                  </a:lnTo>
                  <a:lnTo>
                    <a:pt x="102" y="20"/>
                  </a:lnTo>
                  <a:lnTo>
                    <a:pt x="103" y="21"/>
                  </a:lnTo>
                  <a:lnTo>
                    <a:pt x="104" y="23"/>
                  </a:lnTo>
                  <a:lnTo>
                    <a:pt x="106" y="26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9" y="32"/>
                  </a:lnTo>
                  <a:lnTo>
                    <a:pt x="109" y="35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87" y="44"/>
                  </a:lnTo>
                  <a:lnTo>
                    <a:pt x="86" y="42"/>
                  </a:lnTo>
                  <a:lnTo>
                    <a:pt x="86" y="41"/>
                  </a:lnTo>
                  <a:lnTo>
                    <a:pt x="86" y="40"/>
                  </a:lnTo>
                  <a:lnTo>
                    <a:pt x="85" y="39"/>
                  </a:lnTo>
                  <a:lnTo>
                    <a:pt x="85" y="38"/>
                  </a:lnTo>
                  <a:lnTo>
                    <a:pt x="84" y="36"/>
                  </a:lnTo>
                  <a:lnTo>
                    <a:pt x="83" y="35"/>
                  </a:lnTo>
                  <a:lnTo>
                    <a:pt x="82" y="33"/>
                  </a:lnTo>
                  <a:lnTo>
                    <a:pt x="81" y="31"/>
                  </a:lnTo>
                  <a:lnTo>
                    <a:pt x="80" y="31"/>
                  </a:lnTo>
                  <a:lnTo>
                    <a:pt x="78" y="30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5" y="27"/>
                  </a:lnTo>
                  <a:lnTo>
                    <a:pt x="73" y="26"/>
                  </a:lnTo>
                  <a:lnTo>
                    <a:pt x="72" y="26"/>
                  </a:lnTo>
                  <a:lnTo>
                    <a:pt x="71" y="25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7" y="23"/>
                  </a:lnTo>
                  <a:lnTo>
                    <a:pt x="55" y="23"/>
                  </a:lnTo>
                  <a:lnTo>
                    <a:pt x="53" y="23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9" y="24"/>
                  </a:lnTo>
                  <a:lnTo>
                    <a:pt x="48" y="25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3" y="26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39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4" y="35"/>
                  </a:lnTo>
                  <a:lnTo>
                    <a:pt x="33" y="36"/>
                  </a:lnTo>
                  <a:lnTo>
                    <a:pt x="32" y="37"/>
                  </a:lnTo>
                  <a:lnTo>
                    <a:pt x="30" y="39"/>
                  </a:lnTo>
                  <a:lnTo>
                    <a:pt x="29" y="41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7" y="46"/>
                  </a:lnTo>
                  <a:lnTo>
                    <a:pt x="27" y="47"/>
                  </a:lnTo>
                  <a:lnTo>
                    <a:pt x="27" y="48"/>
                  </a:lnTo>
                  <a:lnTo>
                    <a:pt x="26" y="51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5" y="57"/>
                  </a:lnTo>
                  <a:lnTo>
                    <a:pt x="25" y="58"/>
                  </a:lnTo>
                  <a:lnTo>
                    <a:pt x="25" y="60"/>
                  </a:lnTo>
                  <a:lnTo>
                    <a:pt x="25" y="63"/>
                  </a:lnTo>
                  <a:lnTo>
                    <a:pt x="25" y="64"/>
                  </a:lnTo>
                  <a:lnTo>
                    <a:pt x="25" y="65"/>
                  </a:lnTo>
                  <a:lnTo>
                    <a:pt x="25" y="69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5" y="76"/>
                  </a:lnTo>
                  <a:lnTo>
                    <a:pt x="26" y="77"/>
                  </a:lnTo>
                  <a:lnTo>
                    <a:pt x="26" y="79"/>
                  </a:lnTo>
                  <a:lnTo>
                    <a:pt x="26" y="81"/>
                  </a:lnTo>
                  <a:lnTo>
                    <a:pt x="27" y="85"/>
                  </a:lnTo>
                  <a:lnTo>
                    <a:pt x="27" y="86"/>
                  </a:lnTo>
                  <a:lnTo>
                    <a:pt x="27" y="87"/>
                  </a:lnTo>
                  <a:lnTo>
                    <a:pt x="28" y="89"/>
                  </a:lnTo>
                  <a:lnTo>
                    <a:pt x="28" y="90"/>
                  </a:lnTo>
                  <a:lnTo>
                    <a:pt x="29" y="92"/>
                  </a:lnTo>
                  <a:lnTo>
                    <a:pt x="30" y="94"/>
                  </a:lnTo>
                  <a:lnTo>
                    <a:pt x="32" y="95"/>
                  </a:lnTo>
                  <a:lnTo>
                    <a:pt x="33" y="97"/>
                  </a:lnTo>
                  <a:lnTo>
                    <a:pt x="34" y="99"/>
                  </a:lnTo>
                  <a:lnTo>
                    <a:pt x="35" y="100"/>
                  </a:lnTo>
                  <a:lnTo>
                    <a:pt x="36" y="102"/>
                  </a:lnTo>
                  <a:lnTo>
                    <a:pt x="37" y="103"/>
                  </a:lnTo>
                  <a:lnTo>
                    <a:pt x="38" y="104"/>
                  </a:lnTo>
                  <a:lnTo>
                    <a:pt x="39" y="105"/>
                  </a:lnTo>
                  <a:lnTo>
                    <a:pt x="40" y="105"/>
                  </a:lnTo>
                  <a:lnTo>
                    <a:pt x="42" y="106"/>
                  </a:lnTo>
                  <a:lnTo>
                    <a:pt x="43" y="107"/>
                  </a:lnTo>
                  <a:lnTo>
                    <a:pt x="45" y="108"/>
                  </a:lnTo>
                  <a:lnTo>
                    <a:pt x="46" y="108"/>
                  </a:lnTo>
                  <a:lnTo>
                    <a:pt x="48" y="109"/>
                  </a:lnTo>
                  <a:lnTo>
                    <a:pt x="50" y="109"/>
                  </a:lnTo>
                  <a:lnTo>
                    <a:pt x="51" y="109"/>
                  </a:lnTo>
                  <a:lnTo>
                    <a:pt x="53" y="110"/>
                  </a:lnTo>
                  <a:lnTo>
                    <a:pt x="55" y="110"/>
                  </a:lnTo>
                  <a:lnTo>
                    <a:pt x="56" y="110"/>
                  </a:lnTo>
                  <a:lnTo>
                    <a:pt x="58" y="110"/>
                  </a:lnTo>
                  <a:lnTo>
                    <a:pt x="59" y="110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4" y="110"/>
                  </a:lnTo>
                  <a:lnTo>
                    <a:pt x="65" y="109"/>
                  </a:lnTo>
                  <a:lnTo>
                    <a:pt x="66" y="109"/>
                  </a:lnTo>
                  <a:lnTo>
                    <a:pt x="67" y="109"/>
                  </a:lnTo>
                  <a:lnTo>
                    <a:pt x="68" y="108"/>
                  </a:lnTo>
                  <a:lnTo>
                    <a:pt x="71" y="108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4" y="106"/>
                  </a:lnTo>
                  <a:lnTo>
                    <a:pt x="75" y="105"/>
                  </a:lnTo>
                  <a:lnTo>
                    <a:pt x="76" y="104"/>
                  </a:lnTo>
                  <a:lnTo>
                    <a:pt x="78" y="102"/>
                  </a:lnTo>
                  <a:lnTo>
                    <a:pt x="81" y="101"/>
                  </a:lnTo>
                  <a:lnTo>
                    <a:pt x="82" y="100"/>
                  </a:lnTo>
                  <a:lnTo>
                    <a:pt x="82" y="97"/>
                  </a:lnTo>
                  <a:lnTo>
                    <a:pt x="84" y="95"/>
                  </a:lnTo>
                  <a:lnTo>
                    <a:pt x="84" y="94"/>
                  </a:lnTo>
                  <a:lnTo>
                    <a:pt x="85" y="93"/>
                  </a:lnTo>
                  <a:lnTo>
                    <a:pt x="86" y="90"/>
                  </a:lnTo>
                  <a:lnTo>
                    <a:pt x="87" y="89"/>
                  </a:lnTo>
                  <a:lnTo>
                    <a:pt x="87" y="87"/>
                  </a:lnTo>
                  <a:lnTo>
                    <a:pt x="88" y="8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76" name="Freeform 67"/>
            <p:cNvSpPr>
              <a:spLocks/>
            </p:cNvSpPr>
            <p:nvPr/>
          </p:nvSpPr>
          <p:spPr bwMode="auto">
            <a:xfrm>
              <a:off x="617" y="3592"/>
              <a:ext cx="35" cy="43"/>
            </a:xfrm>
            <a:custGeom>
              <a:avLst/>
              <a:gdLst>
                <a:gd name="T0" fmla="*/ 0 w 103"/>
                <a:gd name="T1" fmla="*/ 5 h 128"/>
                <a:gd name="T2" fmla="*/ 0 w 103"/>
                <a:gd name="T3" fmla="*/ 0 h 128"/>
                <a:gd name="T4" fmla="*/ 1 w 103"/>
                <a:gd name="T5" fmla="*/ 0 h 128"/>
                <a:gd name="T6" fmla="*/ 1 w 103"/>
                <a:gd name="T7" fmla="*/ 2 h 128"/>
                <a:gd name="T8" fmla="*/ 3 w 103"/>
                <a:gd name="T9" fmla="*/ 2 h 128"/>
                <a:gd name="T10" fmla="*/ 3 w 103"/>
                <a:gd name="T11" fmla="*/ 0 h 128"/>
                <a:gd name="T12" fmla="*/ 4 w 103"/>
                <a:gd name="T13" fmla="*/ 0 h 128"/>
                <a:gd name="T14" fmla="*/ 4 w 103"/>
                <a:gd name="T15" fmla="*/ 5 h 128"/>
                <a:gd name="T16" fmla="*/ 3 w 103"/>
                <a:gd name="T17" fmla="*/ 5 h 128"/>
                <a:gd name="T18" fmla="*/ 3 w 103"/>
                <a:gd name="T19" fmla="*/ 3 h 128"/>
                <a:gd name="T20" fmla="*/ 1 w 103"/>
                <a:gd name="T21" fmla="*/ 3 h 128"/>
                <a:gd name="T22" fmla="*/ 1 w 103"/>
                <a:gd name="T23" fmla="*/ 5 h 128"/>
                <a:gd name="T24" fmla="*/ 0 w 103"/>
                <a:gd name="T25" fmla="*/ 5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128"/>
                <a:gd name="T41" fmla="*/ 103 w 103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128">
                  <a:moveTo>
                    <a:pt x="0" y="128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50"/>
                  </a:lnTo>
                  <a:lnTo>
                    <a:pt x="78" y="50"/>
                  </a:lnTo>
                  <a:lnTo>
                    <a:pt x="78" y="0"/>
                  </a:lnTo>
                  <a:lnTo>
                    <a:pt x="103" y="0"/>
                  </a:lnTo>
                  <a:lnTo>
                    <a:pt x="103" y="128"/>
                  </a:lnTo>
                  <a:lnTo>
                    <a:pt x="78" y="128"/>
                  </a:lnTo>
                  <a:lnTo>
                    <a:pt x="78" y="71"/>
                  </a:lnTo>
                  <a:lnTo>
                    <a:pt x="25" y="71"/>
                  </a:lnTo>
                  <a:lnTo>
                    <a:pt x="25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77" name="Freeform 68"/>
            <p:cNvSpPr>
              <a:spLocks/>
            </p:cNvSpPr>
            <p:nvPr/>
          </p:nvSpPr>
          <p:spPr bwMode="auto">
            <a:xfrm>
              <a:off x="660" y="3592"/>
              <a:ext cx="34" cy="44"/>
            </a:xfrm>
            <a:custGeom>
              <a:avLst/>
              <a:gdLst>
                <a:gd name="T0" fmla="*/ 1 w 103"/>
                <a:gd name="T1" fmla="*/ 3 h 130"/>
                <a:gd name="T2" fmla="*/ 1 w 103"/>
                <a:gd name="T3" fmla="*/ 3 h 130"/>
                <a:gd name="T4" fmla="*/ 1 w 103"/>
                <a:gd name="T5" fmla="*/ 3 h 130"/>
                <a:gd name="T6" fmla="*/ 1 w 103"/>
                <a:gd name="T7" fmla="*/ 4 h 130"/>
                <a:gd name="T8" fmla="*/ 1 w 103"/>
                <a:gd name="T9" fmla="*/ 4 h 130"/>
                <a:gd name="T10" fmla="*/ 1 w 103"/>
                <a:gd name="T11" fmla="*/ 4 h 130"/>
                <a:gd name="T12" fmla="*/ 2 w 103"/>
                <a:gd name="T13" fmla="*/ 4 h 130"/>
                <a:gd name="T14" fmla="*/ 2 w 103"/>
                <a:gd name="T15" fmla="*/ 4 h 130"/>
                <a:gd name="T16" fmla="*/ 2 w 103"/>
                <a:gd name="T17" fmla="*/ 4 h 130"/>
                <a:gd name="T18" fmla="*/ 2 w 103"/>
                <a:gd name="T19" fmla="*/ 4 h 130"/>
                <a:gd name="T20" fmla="*/ 2 w 103"/>
                <a:gd name="T21" fmla="*/ 4 h 130"/>
                <a:gd name="T22" fmla="*/ 2 w 103"/>
                <a:gd name="T23" fmla="*/ 4 h 130"/>
                <a:gd name="T24" fmla="*/ 3 w 103"/>
                <a:gd name="T25" fmla="*/ 4 h 130"/>
                <a:gd name="T26" fmla="*/ 3 w 103"/>
                <a:gd name="T27" fmla="*/ 4 h 130"/>
                <a:gd name="T28" fmla="*/ 3 w 103"/>
                <a:gd name="T29" fmla="*/ 4 h 130"/>
                <a:gd name="T30" fmla="*/ 3 w 103"/>
                <a:gd name="T31" fmla="*/ 3 h 130"/>
                <a:gd name="T32" fmla="*/ 3 w 103"/>
                <a:gd name="T33" fmla="*/ 3 h 130"/>
                <a:gd name="T34" fmla="*/ 3 w 103"/>
                <a:gd name="T35" fmla="*/ 3 h 130"/>
                <a:gd name="T36" fmla="*/ 4 w 103"/>
                <a:gd name="T37" fmla="*/ 0 h 130"/>
                <a:gd name="T38" fmla="*/ 4 w 103"/>
                <a:gd name="T39" fmla="*/ 3 h 130"/>
                <a:gd name="T40" fmla="*/ 4 w 103"/>
                <a:gd name="T41" fmla="*/ 3 h 130"/>
                <a:gd name="T42" fmla="*/ 4 w 103"/>
                <a:gd name="T43" fmla="*/ 3 h 130"/>
                <a:gd name="T44" fmla="*/ 4 w 103"/>
                <a:gd name="T45" fmla="*/ 4 h 130"/>
                <a:gd name="T46" fmla="*/ 4 w 103"/>
                <a:gd name="T47" fmla="*/ 4 h 130"/>
                <a:gd name="T48" fmla="*/ 4 w 103"/>
                <a:gd name="T49" fmla="*/ 4 h 130"/>
                <a:gd name="T50" fmla="*/ 3 w 103"/>
                <a:gd name="T51" fmla="*/ 4 h 130"/>
                <a:gd name="T52" fmla="*/ 3 w 103"/>
                <a:gd name="T53" fmla="*/ 5 h 130"/>
                <a:gd name="T54" fmla="*/ 3 w 103"/>
                <a:gd name="T55" fmla="*/ 5 h 130"/>
                <a:gd name="T56" fmla="*/ 3 w 103"/>
                <a:gd name="T57" fmla="*/ 5 h 130"/>
                <a:gd name="T58" fmla="*/ 3 w 103"/>
                <a:gd name="T59" fmla="*/ 5 h 130"/>
                <a:gd name="T60" fmla="*/ 3 w 103"/>
                <a:gd name="T61" fmla="*/ 5 h 130"/>
                <a:gd name="T62" fmla="*/ 2 w 103"/>
                <a:gd name="T63" fmla="*/ 5 h 130"/>
                <a:gd name="T64" fmla="*/ 2 w 103"/>
                <a:gd name="T65" fmla="*/ 5 h 130"/>
                <a:gd name="T66" fmla="*/ 2 w 103"/>
                <a:gd name="T67" fmla="*/ 5 h 130"/>
                <a:gd name="T68" fmla="*/ 2 w 103"/>
                <a:gd name="T69" fmla="*/ 5 h 130"/>
                <a:gd name="T70" fmla="*/ 1 w 103"/>
                <a:gd name="T71" fmla="*/ 5 h 130"/>
                <a:gd name="T72" fmla="*/ 1 w 103"/>
                <a:gd name="T73" fmla="*/ 5 h 130"/>
                <a:gd name="T74" fmla="*/ 1 w 103"/>
                <a:gd name="T75" fmla="*/ 5 h 130"/>
                <a:gd name="T76" fmla="*/ 1 w 103"/>
                <a:gd name="T77" fmla="*/ 5 h 130"/>
                <a:gd name="T78" fmla="*/ 1 w 103"/>
                <a:gd name="T79" fmla="*/ 5 h 130"/>
                <a:gd name="T80" fmla="*/ 0 w 103"/>
                <a:gd name="T81" fmla="*/ 4 h 130"/>
                <a:gd name="T82" fmla="*/ 0 w 103"/>
                <a:gd name="T83" fmla="*/ 4 h 130"/>
                <a:gd name="T84" fmla="*/ 0 w 103"/>
                <a:gd name="T85" fmla="*/ 4 h 130"/>
                <a:gd name="T86" fmla="*/ 0 w 103"/>
                <a:gd name="T87" fmla="*/ 4 h 130"/>
                <a:gd name="T88" fmla="*/ 0 w 103"/>
                <a:gd name="T89" fmla="*/ 4 h 130"/>
                <a:gd name="T90" fmla="*/ 0 w 103"/>
                <a:gd name="T91" fmla="*/ 3 h 130"/>
                <a:gd name="T92" fmla="*/ 0 w 103"/>
                <a:gd name="T93" fmla="*/ 3 h 130"/>
                <a:gd name="T94" fmla="*/ 0 w 103"/>
                <a:gd name="T95" fmla="*/ 3 h 1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"/>
                <a:gd name="T145" fmla="*/ 0 h 130"/>
                <a:gd name="T146" fmla="*/ 103 w 103"/>
                <a:gd name="T147" fmla="*/ 130 h 13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" h="130">
                  <a:moveTo>
                    <a:pt x="0" y="0"/>
                  </a:moveTo>
                  <a:lnTo>
                    <a:pt x="26" y="0"/>
                  </a:lnTo>
                  <a:lnTo>
                    <a:pt x="26" y="69"/>
                  </a:lnTo>
                  <a:lnTo>
                    <a:pt x="26" y="77"/>
                  </a:lnTo>
                  <a:lnTo>
                    <a:pt x="26" y="83"/>
                  </a:lnTo>
                  <a:lnTo>
                    <a:pt x="26" y="86"/>
                  </a:lnTo>
                  <a:lnTo>
                    <a:pt x="27" y="88"/>
                  </a:lnTo>
                  <a:lnTo>
                    <a:pt x="27" y="91"/>
                  </a:lnTo>
                  <a:lnTo>
                    <a:pt x="27" y="92"/>
                  </a:lnTo>
                  <a:lnTo>
                    <a:pt x="28" y="94"/>
                  </a:lnTo>
                  <a:lnTo>
                    <a:pt x="29" y="97"/>
                  </a:lnTo>
                  <a:lnTo>
                    <a:pt x="30" y="98"/>
                  </a:lnTo>
                  <a:lnTo>
                    <a:pt x="31" y="100"/>
                  </a:lnTo>
                  <a:lnTo>
                    <a:pt x="32" y="101"/>
                  </a:lnTo>
                  <a:lnTo>
                    <a:pt x="32" y="102"/>
                  </a:lnTo>
                  <a:lnTo>
                    <a:pt x="33" y="102"/>
                  </a:lnTo>
                  <a:lnTo>
                    <a:pt x="35" y="104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0" y="106"/>
                  </a:lnTo>
                  <a:lnTo>
                    <a:pt x="43" y="107"/>
                  </a:lnTo>
                  <a:lnTo>
                    <a:pt x="44" y="107"/>
                  </a:lnTo>
                  <a:lnTo>
                    <a:pt x="45" y="107"/>
                  </a:lnTo>
                  <a:lnTo>
                    <a:pt x="47" y="108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2" y="108"/>
                  </a:lnTo>
                  <a:lnTo>
                    <a:pt x="54" y="108"/>
                  </a:lnTo>
                  <a:lnTo>
                    <a:pt x="55" y="108"/>
                  </a:lnTo>
                  <a:lnTo>
                    <a:pt x="56" y="108"/>
                  </a:lnTo>
                  <a:lnTo>
                    <a:pt x="58" y="108"/>
                  </a:lnTo>
                  <a:lnTo>
                    <a:pt x="61" y="107"/>
                  </a:lnTo>
                  <a:lnTo>
                    <a:pt x="62" y="107"/>
                  </a:lnTo>
                  <a:lnTo>
                    <a:pt x="63" y="107"/>
                  </a:lnTo>
                  <a:lnTo>
                    <a:pt x="65" y="106"/>
                  </a:lnTo>
                  <a:lnTo>
                    <a:pt x="66" y="106"/>
                  </a:lnTo>
                  <a:lnTo>
                    <a:pt x="68" y="105"/>
                  </a:lnTo>
                  <a:lnTo>
                    <a:pt x="69" y="104"/>
                  </a:lnTo>
                  <a:lnTo>
                    <a:pt x="71" y="103"/>
                  </a:lnTo>
                  <a:lnTo>
                    <a:pt x="72" y="102"/>
                  </a:lnTo>
                  <a:lnTo>
                    <a:pt x="74" y="100"/>
                  </a:lnTo>
                  <a:lnTo>
                    <a:pt x="75" y="99"/>
                  </a:lnTo>
                  <a:lnTo>
                    <a:pt x="75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1"/>
                  </a:lnTo>
                  <a:lnTo>
                    <a:pt x="77" y="89"/>
                  </a:lnTo>
                  <a:lnTo>
                    <a:pt x="78" y="84"/>
                  </a:lnTo>
                  <a:lnTo>
                    <a:pt x="78" y="81"/>
                  </a:lnTo>
                  <a:lnTo>
                    <a:pt x="78" y="77"/>
                  </a:lnTo>
                  <a:lnTo>
                    <a:pt x="78" y="71"/>
                  </a:lnTo>
                  <a:lnTo>
                    <a:pt x="78" y="0"/>
                  </a:lnTo>
                  <a:lnTo>
                    <a:pt x="103" y="0"/>
                  </a:lnTo>
                  <a:lnTo>
                    <a:pt x="103" y="67"/>
                  </a:lnTo>
                  <a:lnTo>
                    <a:pt x="103" y="68"/>
                  </a:lnTo>
                  <a:lnTo>
                    <a:pt x="103" y="70"/>
                  </a:lnTo>
                  <a:lnTo>
                    <a:pt x="103" y="72"/>
                  </a:lnTo>
                  <a:lnTo>
                    <a:pt x="103" y="77"/>
                  </a:lnTo>
                  <a:lnTo>
                    <a:pt x="103" y="82"/>
                  </a:lnTo>
                  <a:lnTo>
                    <a:pt x="103" y="86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2" y="93"/>
                  </a:lnTo>
                  <a:lnTo>
                    <a:pt x="101" y="97"/>
                  </a:lnTo>
                  <a:lnTo>
                    <a:pt x="101" y="100"/>
                  </a:lnTo>
                  <a:lnTo>
                    <a:pt x="101" y="101"/>
                  </a:lnTo>
                  <a:lnTo>
                    <a:pt x="100" y="102"/>
                  </a:lnTo>
                  <a:lnTo>
                    <a:pt x="100" y="104"/>
                  </a:lnTo>
                  <a:lnTo>
                    <a:pt x="99" y="105"/>
                  </a:lnTo>
                  <a:lnTo>
                    <a:pt x="99" y="106"/>
                  </a:lnTo>
                  <a:lnTo>
                    <a:pt x="98" y="108"/>
                  </a:lnTo>
                  <a:lnTo>
                    <a:pt x="97" y="110"/>
                  </a:lnTo>
                  <a:lnTo>
                    <a:pt x="96" y="112"/>
                  </a:lnTo>
                  <a:lnTo>
                    <a:pt x="95" y="114"/>
                  </a:lnTo>
                  <a:lnTo>
                    <a:pt x="94" y="116"/>
                  </a:lnTo>
                  <a:lnTo>
                    <a:pt x="92" y="117"/>
                  </a:lnTo>
                  <a:lnTo>
                    <a:pt x="91" y="118"/>
                  </a:lnTo>
                  <a:lnTo>
                    <a:pt x="88" y="120"/>
                  </a:lnTo>
                  <a:lnTo>
                    <a:pt x="87" y="120"/>
                  </a:lnTo>
                  <a:lnTo>
                    <a:pt x="86" y="121"/>
                  </a:lnTo>
                  <a:lnTo>
                    <a:pt x="85" y="122"/>
                  </a:lnTo>
                  <a:lnTo>
                    <a:pt x="83" y="123"/>
                  </a:lnTo>
                  <a:lnTo>
                    <a:pt x="82" y="124"/>
                  </a:lnTo>
                  <a:lnTo>
                    <a:pt x="81" y="124"/>
                  </a:lnTo>
                  <a:lnTo>
                    <a:pt x="78" y="125"/>
                  </a:lnTo>
                  <a:lnTo>
                    <a:pt x="76" y="126"/>
                  </a:lnTo>
                  <a:lnTo>
                    <a:pt x="75" y="128"/>
                  </a:lnTo>
                  <a:lnTo>
                    <a:pt x="74" y="128"/>
                  </a:lnTo>
                  <a:lnTo>
                    <a:pt x="70" y="129"/>
                  </a:lnTo>
                  <a:lnTo>
                    <a:pt x="68" y="129"/>
                  </a:lnTo>
                  <a:lnTo>
                    <a:pt x="67" y="129"/>
                  </a:lnTo>
                  <a:lnTo>
                    <a:pt x="64" y="129"/>
                  </a:lnTo>
                  <a:lnTo>
                    <a:pt x="62" y="130"/>
                  </a:lnTo>
                  <a:lnTo>
                    <a:pt x="61" y="130"/>
                  </a:lnTo>
                  <a:lnTo>
                    <a:pt x="56" y="130"/>
                  </a:lnTo>
                  <a:lnTo>
                    <a:pt x="53" y="130"/>
                  </a:lnTo>
                  <a:lnTo>
                    <a:pt x="52" y="130"/>
                  </a:lnTo>
                  <a:lnTo>
                    <a:pt x="51" y="130"/>
                  </a:lnTo>
                  <a:lnTo>
                    <a:pt x="49" y="130"/>
                  </a:lnTo>
                  <a:lnTo>
                    <a:pt x="45" y="130"/>
                  </a:lnTo>
                  <a:lnTo>
                    <a:pt x="43" y="130"/>
                  </a:lnTo>
                  <a:lnTo>
                    <a:pt x="40" y="129"/>
                  </a:lnTo>
                  <a:lnTo>
                    <a:pt x="37" y="129"/>
                  </a:lnTo>
                  <a:lnTo>
                    <a:pt x="35" y="129"/>
                  </a:lnTo>
                  <a:lnTo>
                    <a:pt x="33" y="128"/>
                  </a:lnTo>
                  <a:lnTo>
                    <a:pt x="31" y="128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6" y="125"/>
                  </a:lnTo>
                  <a:lnTo>
                    <a:pt x="23" y="125"/>
                  </a:lnTo>
                  <a:lnTo>
                    <a:pt x="22" y="124"/>
                  </a:lnTo>
                  <a:lnTo>
                    <a:pt x="20" y="123"/>
                  </a:lnTo>
                  <a:lnTo>
                    <a:pt x="18" y="122"/>
                  </a:lnTo>
                  <a:lnTo>
                    <a:pt x="17" y="121"/>
                  </a:lnTo>
                  <a:lnTo>
                    <a:pt x="16" y="120"/>
                  </a:lnTo>
                  <a:lnTo>
                    <a:pt x="15" y="119"/>
                  </a:lnTo>
                  <a:lnTo>
                    <a:pt x="13" y="118"/>
                  </a:lnTo>
                  <a:lnTo>
                    <a:pt x="12" y="117"/>
                  </a:lnTo>
                  <a:lnTo>
                    <a:pt x="12" y="116"/>
                  </a:lnTo>
                  <a:lnTo>
                    <a:pt x="10" y="115"/>
                  </a:lnTo>
                  <a:lnTo>
                    <a:pt x="8" y="113"/>
                  </a:lnTo>
                  <a:lnTo>
                    <a:pt x="7" y="112"/>
                  </a:lnTo>
                  <a:lnTo>
                    <a:pt x="6" y="109"/>
                  </a:lnTo>
                  <a:lnTo>
                    <a:pt x="5" y="107"/>
                  </a:lnTo>
                  <a:lnTo>
                    <a:pt x="4" y="106"/>
                  </a:lnTo>
                  <a:lnTo>
                    <a:pt x="3" y="104"/>
                  </a:lnTo>
                  <a:lnTo>
                    <a:pt x="3" y="102"/>
                  </a:lnTo>
                  <a:lnTo>
                    <a:pt x="2" y="100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1" y="94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78" name="Freeform 69"/>
            <p:cNvSpPr>
              <a:spLocks/>
            </p:cNvSpPr>
            <p:nvPr/>
          </p:nvSpPr>
          <p:spPr bwMode="auto">
            <a:xfrm>
              <a:off x="703" y="3593"/>
              <a:ext cx="30" cy="42"/>
            </a:xfrm>
            <a:custGeom>
              <a:avLst/>
              <a:gdLst>
                <a:gd name="T0" fmla="*/ 0 w 91"/>
                <a:gd name="T1" fmla="*/ 5 h 127"/>
                <a:gd name="T2" fmla="*/ 0 w 91"/>
                <a:gd name="T3" fmla="*/ 0 h 127"/>
                <a:gd name="T4" fmla="*/ 1 w 91"/>
                <a:gd name="T5" fmla="*/ 0 h 127"/>
                <a:gd name="T6" fmla="*/ 1 w 91"/>
                <a:gd name="T7" fmla="*/ 4 h 127"/>
                <a:gd name="T8" fmla="*/ 3 w 91"/>
                <a:gd name="T9" fmla="*/ 4 h 127"/>
                <a:gd name="T10" fmla="*/ 3 w 91"/>
                <a:gd name="T11" fmla="*/ 5 h 127"/>
                <a:gd name="T12" fmla="*/ 0 w 91"/>
                <a:gd name="T13" fmla="*/ 5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127"/>
                <a:gd name="T23" fmla="*/ 91 w 91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127">
                  <a:moveTo>
                    <a:pt x="0" y="127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105"/>
                  </a:lnTo>
                  <a:lnTo>
                    <a:pt x="91" y="105"/>
                  </a:lnTo>
                  <a:lnTo>
                    <a:pt x="91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79" name="Freeform 70"/>
            <p:cNvSpPr>
              <a:spLocks noEditPoints="1"/>
            </p:cNvSpPr>
            <p:nvPr/>
          </p:nvSpPr>
          <p:spPr bwMode="auto">
            <a:xfrm>
              <a:off x="735" y="3592"/>
              <a:ext cx="42" cy="43"/>
            </a:xfrm>
            <a:custGeom>
              <a:avLst/>
              <a:gdLst>
                <a:gd name="T0" fmla="*/ 5 w 128"/>
                <a:gd name="T1" fmla="*/ 5 h 128"/>
                <a:gd name="T2" fmla="*/ 4 w 128"/>
                <a:gd name="T3" fmla="*/ 5 h 128"/>
                <a:gd name="T4" fmla="*/ 3 w 128"/>
                <a:gd name="T5" fmla="*/ 4 h 128"/>
                <a:gd name="T6" fmla="*/ 1 w 128"/>
                <a:gd name="T7" fmla="*/ 4 h 128"/>
                <a:gd name="T8" fmla="*/ 1 w 128"/>
                <a:gd name="T9" fmla="*/ 5 h 128"/>
                <a:gd name="T10" fmla="*/ 0 w 128"/>
                <a:gd name="T11" fmla="*/ 5 h 128"/>
                <a:gd name="T12" fmla="*/ 2 w 128"/>
                <a:gd name="T13" fmla="*/ 0 h 128"/>
                <a:gd name="T14" fmla="*/ 3 w 128"/>
                <a:gd name="T15" fmla="*/ 0 h 128"/>
                <a:gd name="T16" fmla="*/ 5 w 128"/>
                <a:gd name="T17" fmla="*/ 5 h 128"/>
                <a:gd name="T18" fmla="*/ 3 w 128"/>
                <a:gd name="T19" fmla="*/ 3 h 128"/>
                <a:gd name="T20" fmla="*/ 2 w 128"/>
                <a:gd name="T21" fmla="*/ 1 h 128"/>
                <a:gd name="T22" fmla="*/ 2 w 128"/>
                <a:gd name="T23" fmla="*/ 3 h 128"/>
                <a:gd name="T24" fmla="*/ 3 w 128"/>
                <a:gd name="T25" fmla="*/ 3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128"/>
                <a:gd name="T41" fmla="*/ 128 w 128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128">
                  <a:moveTo>
                    <a:pt x="128" y="128"/>
                  </a:moveTo>
                  <a:lnTo>
                    <a:pt x="100" y="128"/>
                  </a:lnTo>
                  <a:lnTo>
                    <a:pt x="90" y="99"/>
                  </a:lnTo>
                  <a:lnTo>
                    <a:pt x="38" y="99"/>
                  </a:lnTo>
                  <a:lnTo>
                    <a:pt x="28" y="128"/>
                  </a:lnTo>
                  <a:lnTo>
                    <a:pt x="0" y="128"/>
                  </a:lnTo>
                  <a:lnTo>
                    <a:pt x="50" y="0"/>
                  </a:lnTo>
                  <a:lnTo>
                    <a:pt x="77" y="0"/>
                  </a:lnTo>
                  <a:lnTo>
                    <a:pt x="128" y="128"/>
                  </a:lnTo>
                  <a:close/>
                  <a:moveTo>
                    <a:pt x="81" y="77"/>
                  </a:moveTo>
                  <a:lnTo>
                    <a:pt x="64" y="30"/>
                  </a:lnTo>
                  <a:lnTo>
                    <a:pt x="46" y="77"/>
                  </a:lnTo>
                  <a:lnTo>
                    <a:pt x="81" y="7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80" name="Freeform 71"/>
            <p:cNvSpPr>
              <a:spLocks/>
            </p:cNvSpPr>
            <p:nvPr/>
          </p:nvSpPr>
          <p:spPr bwMode="auto">
            <a:xfrm>
              <a:off x="330" y="3785"/>
              <a:ext cx="39" cy="43"/>
            </a:xfrm>
            <a:custGeom>
              <a:avLst/>
              <a:gdLst>
                <a:gd name="T0" fmla="*/ 0 w 117"/>
                <a:gd name="T1" fmla="*/ 5 h 128"/>
                <a:gd name="T2" fmla="*/ 2 w 117"/>
                <a:gd name="T3" fmla="*/ 2 h 128"/>
                <a:gd name="T4" fmla="*/ 0 w 117"/>
                <a:gd name="T5" fmla="*/ 0 h 128"/>
                <a:gd name="T6" fmla="*/ 1 w 117"/>
                <a:gd name="T7" fmla="*/ 0 h 128"/>
                <a:gd name="T8" fmla="*/ 2 w 117"/>
                <a:gd name="T9" fmla="*/ 1 h 128"/>
                <a:gd name="T10" fmla="*/ 3 w 117"/>
                <a:gd name="T11" fmla="*/ 0 h 128"/>
                <a:gd name="T12" fmla="*/ 4 w 117"/>
                <a:gd name="T13" fmla="*/ 0 h 128"/>
                <a:gd name="T14" fmla="*/ 3 w 117"/>
                <a:gd name="T15" fmla="*/ 2 h 128"/>
                <a:gd name="T16" fmla="*/ 4 w 117"/>
                <a:gd name="T17" fmla="*/ 5 h 128"/>
                <a:gd name="T18" fmla="*/ 3 w 117"/>
                <a:gd name="T19" fmla="*/ 5 h 128"/>
                <a:gd name="T20" fmla="*/ 2 w 117"/>
                <a:gd name="T21" fmla="*/ 3 h 128"/>
                <a:gd name="T22" fmla="*/ 1 w 117"/>
                <a:gd name="T23" fmla="*/ 5 h 128"/>
                <a:gd name="T24" fmla="*/ 0 w 117"/>
                <a:gd name="T25" fmla="*/ 5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"/>
                <a:gd name="T40" fmla="*/ 0 h 128"/>
                <a:gd name="T41" fmla="*/ 117 w 117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" h="128">
                  <a:moveTo>
                    <a:pt x="0" y="128"/>
                  </a:moveTo>
                  <a:lnTo>
                    <a:pt x="43" y="60"/>
                  </a:lnTo>
                  <a:lnTo>
                    <a:pt x="4" y="0"/>
                  </a:lnTo>
                  <a:lnTo>
                    <a:pt x="34" y="0"/>
                  </a:lnTo>
                  <a:lnTo>
                    <a:pt x="59" y="37"/>
                  </a:lnTo>
                  <a:lnTo>
                    <a:pt x="82" y="0"/>
                  </a:lnTo>
                  <a:lnTo>
                    <a:pt x="113" y="0"/>
                  </a:lnTo>
                  <a:lnTo>
                    <a:pt x="74" y="60"/>
                  </a:lnTo>
                  <a:lnTo>
                    <a:pt x="117" y="128"/>
                  </a:lnTo>
                  <a:lnTo>
                    <a:pt x="86" y="128"/>
                  </a:lnTo>
                  <a:lnTo>
                    <a:pt x="59" y="84"/>
                  </a:lnTo>
                  <a:lnTo>
                    <a:pt x="30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81" name="Freeform 72"/>
            <p:cNvSpPr>
              <a:spLocks/>
            </p:cNvSpPr>
            <p:nvPr/>
          </p:nvSpPr>
          <p:spPr bwMode="auto">
            <a:xfrm>
              <a:off x="390" y="3785"/>
              <a:ext cx="42" cy="43"/>
            </a:xfrm>
            <a:custGeom>
              <a:avLst/>
              <a:gdLst>
                <a:gd name="T0" fmla="*/ 0 w 127"/>
                <a:gd name="T1" fmla="*/ 5 h 128"/>
                <a:gd name="T2" fmla="*/ 0 w 127"/>
                <a:gd name="T3" fmla="*/ 0 h 128"/>
                <a:gd name="T4" fmla="*/ 1 w 127"/>
                <a:gd name="T5" fmla="*/ 0 h 128"/>
                <a:gd name="T6" fmla="*/ 2 w 127"/>
                <a:gd name="T7" fmla="*/ 3 h 128"/>
                <a:gd name="T8" fmla="*/ 3 w 127"/>
                <a:gd name="T9" fmla="*/ 0 h 128"/>
                <a:gd name="T10" fmla="*/ 5 w 127"/>
                <a:gd name="T11" fmla="*/ 0 h 128"/>
                <a:gd name="T12" fmla="*/ 5 w 127"/>
                <a:gd name="T13" fmla="*/ 5 h 128"/>
                <a:gd name="T14" fmla="*/ 4 w 127"/>
                <a:gd name="T15" fmla="*/ 5 h 128"/>
                <a:gd name="T16" fmla="*/ 4 w 127"/>
                <a:gd name="T17" fmla="*/ 1 h 128"/>
                <a:gd name="T18" fmla="*/ 3 w 127"/>
                <a:gd name="T19" fmla="*/ 5 h 128"/>
                <a:gd name="T20" fmla="*/ 2 w 127"/>
                <a:gd name="T21" fmla="*/ 5 h 128"/>
                <a:gd name="T22" fmla="*/ 1 w 127"/>
                <a:gd name="T23" fmla="*/ 1 h 128"/>
                <a:gd name="T24" fmla="*/ 1 w 127"/>
                <a:gd name="T25" fmla="*/ 5 h 128"/>
                <a:gd name="T26" fmla="*/ 0 w 127"/>
                <a:gd name="T27" fmla="*/ 5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7"/>
                <a:gd name="T43" fmla="*/ 0 h 128"/>
                <a:gd name="T44" fmla="*/ 127 w 127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7" h="128">
                  <a:moveTo>
                    <a:pt x="0" y="128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64" y="87"/>
                  </a:lnTo>
                  <a:lnTo>
                    <a:pt x="88" y="0"/>
                  </a:lnTo>
                  <a:lnTo>
                    <a:pt x="127" y="0"/>
                  </a:lnTo>
                  <a:lnTo>
                    <a:pt x="127" y="128"/>
                  </a:lnTo>
                  <a:lnTo>
                    <a:pt x="103" y="128"/>
                  </a:lnTo>
                  <a:lnTo>
                    <a:pt x="103" y="27"/>
                  </a:lnTo>
                  <a:lnTo>
                    <a:pt x="75" y="128"/>
                  </a:lnTo>
                  <a:lnTo>
                    <a:pt x="51" y="128"/>
                  </a:lnTo>
                  <a:lnTo>
                    <a:pt x="26" y="27"/>
                  </a:lnTo>
                  <a:lnTo>
                    <a:pt x="25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82" name="Freeform 73"/>
            <p:cNvSpPr>
              <a:spLocks noEditPoints="1"/>
            </p:cNvSpPr>
            <p:nvPr/>
          </p:nvSpPr>
          <p:spPr bwMode="auto">
            <a:xfrm>
              <a:off x="438" y="3784"/>
              <a:ext cx="41" cy="45"/>
            </a:xfrm>
            <a:custGeom>
              <a:avLst/>
              <a:gdLst>
                <a:gd name="T0" fmla="*/ 0 w 124"/>
                <a:gd name="T1" fmla="*/ 2 h 133"/>
                <a:gd name="T2" fmla="*/ 0 w 124"/>
                <a:gd name="T3" fmla="*/ 2 h 133"/>
                <a:gd name="T4" fmla="*/ 0 w 124"/>
                <a:gd name="T5" fmla="*/ 1 h 133"/>
                <a:gd name="T6" fmla="*/ 1 w 124"/>
                <a:gd name="T7" fmla="*/ 1 h 133"/>
                <a:gd name="T8" fmla="*/ 1 w 124"/>
                <a:gd name="T9" fmla="*/ 0 h 133"/>
                <a:gd name="T10" fmla="*/ 1 w 124"/>
                <a:gd name="T11" fmla="*/ 0 h 133"/>
                <a:gd name="T12" fmla="*/ 2 w 124"/>
                <a:gd name="T13" fmla="*/ 0 h 133"/>
                <a:gd name="T14" fmla="*/ 2 w 124"/>
                <a:gd name="T15" fmla="*/ 0 h 133"/>
                <a:gd name="T16" fmla="*/ 3 w 124"/>
                <a:gd name="T17" fmla="*/ 0 h 133"/>
                <a:gd name="T18" fmla="*/ 3 w 124"/>
                <a:gd name="T19" fmla="*/ 0 h 133"/>
                <a:gd name="T20" fmla="*/ 4 w 124"/>
                <a:gd name="T21" fmla="*/ 0 h 133"/>
                <a:gd name="T22" fmla="*/ 4 w 124"/>
                <a:gd name="T23" fmla="*/ 1 h 133"/>
                <a:gd name="T24" fmla="*/ 4 w 124"/>
                <a:gd name="T25" fmla="*/ 1 h 133"/>
                <a:gd name="T26" fmla="*/ 4 w 124"/>
                <a:gd name="T27" fmla="*/ 1 h 133"/>
                <a:gd name="T28" fmla="*/ 5 w 124"/>
                <a:gd name="T29" fmla="*/ 2 h 133"/>
                <a:gd name="T30" fmla="*/ 5 w 124"/>
                <a:gd name="T31" fmla="*/ 3 h 133"/>
                <a:gd name="T32" fmla="*/ 5 w 124"/>
                <a:gd name="T33" fmla="*/ 3 h 133"/>
                <a:gd name="T34" fmla="*/ 4 w 124"/>
                <a:gd name="T35" fmla="*/ 4 h 133"/>
                <a:gd name="T36" fmla="*/ 4 w 124"/>
                <a:gd name="T37" fmla="*/ 4 h 133"/>
                <a:gd name="T38" fmla="*/ 4 w 124"/>
                <a:gd name="T39" fmla="*/ 4 h 133"/>
                <a:gd name="T40" fmla="*/ 4 w 124"/>
                <a:gd name="T41" fmla="*/ 5 h 133"/>
                <a:gd name="T42" fmla="*/ 3 w 124"/>
                <a:gd name="T43" fmla="*/ 5 h 133"/>
                <a:gd name="T44" fmla="*/ 3 w 124"/>
                <a:gd name="T45" fmla="*/ 5 h 133"/>
                <a:gd name="T46" fmla="*/ 2 w 124"/>
                <a:gd name="T47" fmla="*/ 5 h 133"/>
                <a:gd name="T48" fmla="*/ 2 w 124"/>
                <a:gd name="T49" fmla="*/ 5 h 133"/>
                <a:gd name="T50" fmla="*/ 2 w 124"/>
                <a:gd name="T51" fmla="*/ 5 h 133"/>
                <a:gd name="T52" fmla="*/ 1 w 124"/>
                <a:gd name="T53" fmla="*/ 5 h 133"/>
                <a:gd name="T54" fmla="*/ 1 w 124"/>
                <a:gd name="T55" fmla="*/ 5 h 133"/>
                <a:gd name="T56" fmla="*/ 1 w 124"/>
                <a:gd name="T57" fmla="*/ 4 h 133"/>
                <a:gd name="T58" fmla="*/ 0 w 124"/>
                <a:gd name="T59" fmla="*/ 4 h 133"/>
                <a:gd name="T60" fmla="*/ 0 w 124"/>
                <a:gd name="T61" fmla="*/ 3 h 133"/>
                <a:gd name="T62" fmla="*/ 0 w 124"/>
                <a:gd name="T63" fmla="*/ 3 h 133"/>
                <a:gd name="T64" fmla="*/ 0 w 124"/>
                <a:gd name="T65" fmla="*/ 3 h 133"/>
                <a:gd name="T66" fmla="*/ 1 w 124"/>
                <a:gd name="T67" fmla="*/ 3 h 133"/>
                <a:gd name="T68" fmla="*/ 1 w 124"/>
                <a:gd name="T69" fmla="*/ 3 h 133"/>
                <a:gd name="T70" fmla="*/ 1 w 124"/>
                <a:gd name="T71" fmla="*/ 4 h 133"/>
                <a:gd name="T72" fmla="*/ 2 w 124"/>
                <a:gd name="T73" fmla="*/ 4 h 133"/>
                <a:gd name="T74" fmla="*/ 2 w 124"/>
                <a:gd name="T75" fmla="*/ 4 h 133"/>
                <a:gd name="T76" fmla="*/ 2 w 124"/>
                <a:gd name="T77" fmla="*/ 4 h 133"/>
                <a:gd name="T78" fmla="*/ 3 w 124"/>
                <a:gd name="T79" fmla="*/ 4 h 133"/>
                <a:gd name="T80" fmla="*/ 3 w 124"/>
                <a:gd name="T81" fmla="*/ 4 h 133"/>
                <a:gd name="T82" fmla="*/ 3 w 124"/>
                <a:gd name="T83" fmla="*/ 4 h 133"/>
                <a:gd name="T84" fmla="*/ 3 w 124"/>
                <a:gd name="T85" fmla="*/ 3 h 133"/>
                <a:gd name="T86" fmla="*/ 4 w 124"/>
                <a:gd name="T87" fmla="*/ 3 h 133"/>
                <a:gd name="T88" fmla="*/ 4 w 124"/>
                <a:gd name="T89" fmla="*/ 3 h 133"/>
                <a:gd name="T90" fmla="*/ 4 w 124"/>
                <a:gd name="T91" fmla="*/ 2 h 133"/>
                <a:gd name="T92" fmla="*/ 3 w 124"/>
                <a:gd name="T93" fmla="*/ 2 h 133"/>
                <a:gd name="T94" fmla="*/ 3 w 124"/>
                <a:gd name="T95" fmla="*/ 1 h 133"/>
                <a:gd name="T96" fmla="*/ 3 w 124"/>
                <a:gd name="T97" fmla="*/ 1 h 133"/>
                <a:gd name="T98" fmla="*/ 3 w 124"/>
                <a:gd name="T99" fmla="*/ 1 h 133"/>
                <a:gd name="T100" fmla="*/ 2 w 124"/>
                <a:gd name="T101" fmla="*/ 1 h 133"/>
                <a:gd name="T102" fmla="*/ 2 w 124"/>
                <a:gd name="T103" fmla="*/ 1 h 133"/>
                <a:gd name="T104" fmla="*/ 2 w 124"/>
                <a:gd name="T105" fmla="*/ 1 h 133"/>
                <a:gd name="T106" fmla="*/ 1 w 124"/>
                <a:gd name="T107" fmla="*/ 1 h 133"/>
                <a:gd name="T108" fmla="*/ 1 w 124"/>
                <a:gd name="T109" fmla="*/ 2 h 133"/>
                <a:gd name="T110" fmla="*/ 1 w 124"/>
                <a:gd name="T111" fmla="*/ 2 h 133"/>
                <a:gd name="T112" fmla="*/ 1 w 124"/>
                <a:gd name="T113" fmla="*/ 2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133"/>
                <a:gd name="T173" fmla="*/ 124 w 124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133">
                  <a:moveTo>
                    <a:pt x="0" y="68"/>
                  </a:moveTo>
                  <a:lnTo>
                    <a:pt x="0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1" y="54"/>
                  </a:lnTo>
                  <a:lnTo>
                    <a:pt x="1" y="50"/>
                  </a:lnTo>
                  <a:lnTo>
                    <a:pt x="2" y="47"/>
                  </a:lnTo>
                  <a:lnTo>
                    <a:pt x="2" y="45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4" y="38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8" y="32"/>
                  </a:lnTo>
                  <a:lnTo>
                    <a:pt x="9" y="30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9" y="15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30" y="8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4" y="6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0" y="6"/>
                  </a:lnTo>
                  <a:lnTo>
                    <a:pt x="91" y="7"/>
                  </a:lnTo>
                  <a:lnTo>
                    <a:pt x="93" y="7"/>
                  </a:lnTo>
                  <a:lnTo>
                    <a:pt x="95" y="9"/>
                  </a:lnTo>
                  <a:lnTo>
                    <a:pt x="96" y="9"/>
                  </a:lnTo>
                  <a:lnTo>
                    <a:pt x="98" y="10"/>
                  </a:lnTo>
                  <a:lnTo>
                    <a:pt x="100" y="12"/>
                  </a:lnTo>
                  <a:lnTo>
                    <a:pt x="102" y="13"/>
                  </a:lnTo>
                  <a:lnTo>
                    <a:pt x="103" y="14"/>
                  </a:lnTo>
                  <a:lnTo>
                    <a:pt x="105" y="15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9" y="21"/>
                  </a:lnTo>
                  <a:lnTo>
                    <a:pt x="110" y="22"/>
                  </a:lnTo>
                  <a:lnTo>
                    <a:pt x="111" y="23"/>
                  </a:lnTo>
                  <a:lnTo>
                    <a:pt x="113" y="25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7" y="30"/>
                  </a:lnTo>
                  <a:lnTo>
                    <a:pt x="117" y="31"/>
                  </a:lnTo>
                  <a:lnTo>
                    <a:pt x="118" y="34"/>
                  </a:lnTo>
                  <a:lnTo>
                    <a:pt x="119" y="36"/>
                  </a:lnTo>
                  <a:lnTo>
                    <a:pt x="120" y="38"/>
                  </a:lnTo>
                  <a:lnTo>
                    <a:pt x="120" y="39"/>
                  </a:lnTo>
                  <a:lnTo>
                    <a:pt x="121" y="42"/>
                  </a:lnTo>
                  <a:lnTo>
                    <a:pt x="121" y="43"/>
                  </a:lnTo>
                  <a:lnTo>
                    <a:pt x="122" y="45"/>
                  </a:lnTo>
                  <a:lnTo>
                    <a:pt x="122" y="48"/>
                  </a:lnTo>
                  <a:lnTo>
                    <a:pt x="123" y="51"/>
                  </a:lnTo>
                  <a:lnTo>
                    <a:pt x="123" y="52"/>
                  </a:lnTo>
                  <a:lnTo>
                    <a:pt x="123" y="56"/>
                  </a:lnTo>
                  <a:lnTo>
                    <a:pt x="124" y="57"/>
                  </a:lnTo>
                  <a:lnTo>
                    <a:pt x="124" y="59"/>
                  </a:lnTo>
                  <a:lnTo>
                    <a:pt x="124" y="63"/>
                  </a:lnTo>
                  <a:lnTo>
                    <a:pt x="124" y="67"/>
                  </a:lnTo>
                  <a:lnTo>
                    <a:pt x="124" y="69"/>
                  </a:lnTo>
                  <a:lnTo>
                    <a:pt x="124" y="71"/>
                  </a:lnTo>
                  <a:lnTo>
                    <a:pt x="124" y="74"/>
                  </a:lnTo>
                  <a:lnTo>
                    <a:pt x="124" y="76"/>
                  </a:lnTo>
                  <a:lnTo>
                    <a:pt x="123" y="78"/>
                  </a:lnTo>
                  <a:lnTo>
                    <a:pt x="123" y="82"/>
                  </a:lnTo>
                  <a:lnTo>
                    <a:pt x="123" y="83"/>
                  </a:lnTo>
                  <a:lnTo>
                    <a:pt x="122" y="85"/>
                  </a:lnTo>
                  <a:lnTo>
                    <a:pt x="122" y="88"/>
                  </a:lnTo>
                  <a:lnTo>
                    <a:pt x="121" y="90"/>
                  </a:lnTo>
                  <a:lnTo>
                    <a:pt x="121" y="91"/>
                  </a:lnTo>
                  <a:lnTo>
                    <a:pt x="120" y="94"/>
                  </a:lnTo>
                  <a:lnTo>
                    <a:pt x="120" y="95"/>
                  </a:lnTo>
                  <a:lnTo>
                    <a:pt x="119" y="98"/>
                  </a:lnTo>
                  <a:lnTo>
                    <a:pt x="118" y="101"/>
                  </a:lnTo>
                  <a:lnTo>
                    <a:pt x="117" y="102"/>
                  </a:lnTo>
                  <a:lnTo>
                    <a:pt x="117" y="103"/>
                  </a:lnTo>
                  <a:lnTo>
                    <a:pt x="114" y="106"/>
                  </a:lnTo>
                  <a:lnTo>
                    <a:pt x="113" y="107"/>
                  </a:lnTo>
                  <a:lnTo>
                    <a:pt x="113" y="108"/>
                  </a:lnTo>
                  <a:lnTo>
                    <a:pt x="111" y="110"/>
                  </a:lnTo>
                  <a:lnTo>
                    <a:pt x="110" y="111"/>
                  </a:lnTo>
                  <a:lnTo>
                    <a:pt x="109" y="114"/>
                  </a:lnTo>
                  <a:lnTo>
                    <a:pt x="107" y="116"/>
                  </a:lnTo>
                  <a:lnTo>
                    <a:pt x="106" y="117"/>
                  </a:lnTo>
                  <a:lnTo>
                    <a:pt x="105" y="118"/>
                  </a:lnTo>
                  <a:lnTo>
                    <a:pt x="103" y="119"/>
                  </a:lnTo>
                  <a:lnTo>
                    <a:pt x="102" y="120"/>
                  </a:lnTo>
                  <a:lnTo>
                    <a:pt x="100" y="121"/>
                  </a:lnTo>
                  <a:lnTo>
                    <a:pt x="98" y="123"/>
                  </a:lnTo>
                  <a:lnTo>
                    <a:pt x="97" y="124"/>
                  </a:lnTo>
                  <a:lnTo>
                    <a:pt x="95" y="124"/>
                  </a:lnTo>
                  <a:lnTo>
                    <a:pt x="93" y="126"/>
                  </a:lnTo>
                  <a:lnTo>
                    <a:pt x="92" y="126"/>
                  </a:lnTo>
                  <a:lnTo>
                    <a:pt x="90" y="127"/>
                  </a:lnTo>
                  <a:lnTo>
                    <a:pt x="88" y="129"/>
                  </a:lnTo>
                  <a:lnTo>
                    <a:pt x="87" y="129"/>
                  </a:lnTo>
                  <a:lnTo>
                    <a:pt x="84" y="130"/>
                  </a:lnTo>
                  <a:lnTo>
                    <a:pt x="81" y="131"/>
                  </a:lnTo>
                  <a:lnTo>
                    <a:pt x="80" y="131"/>
                  </a:lnTo>
                  <a:lnTo>
                    <a:pt x="79" y="131"/>
                  </a:lnTo>
                  <a:lnTo>
                    <a:pt x="76" y="132"/>
                  </a:lnTo>
                  <a:lnTo>
                    <a:pt x="74" y="132"/>
                  </a:lnTo>
                  <a:lnTo>
                    <a:pt x="73" y="132"/>
                  </a:lnTo>
                  <a:lnTo>
                    <a:pt x="70" y="133"/>
                  </a:lnTo>
                  <a:lnTo>
                    <a:pt x="67" y="133"/>
                  </a:lnTo>
                  <a:lnTo>
                    <a:pt x="65" y="133"/>
                  </a:lnTo>
                  <a:lnTo>
                    <a:pt x="62" y="133"/>
                  </a:lnTo>
                  <a:lnTo>
                    <a:pt x="60" y="133"/>
                  </a:lnTo>
                  <a:lnTo>
                    <a:pt x="59" y="133"/>
                  </a:lnTo>
                  <a:lnTo>
                    <a:pt x="57" y="133"/>
                  </a:lnTo>
                  <a:lnTo>
                    <a:pt x="56" y="133"/>
                  </a:lnTo>
                  <a:lnTo>
                    <a:pt x="52" y="132"/>
                  </a:lnTo>
                  <a:lnTo>
                    <a:pt x="50" y="132"/>
                  </a:lnTo>
                  <a:lnTo>
                    <a:pt x="49" y="132"/>
                  </a:lnTo>
                  <a:lnTo>
                    <a:pt x="46" y="131"/>
                  </a:lnTo>
                  <a:lnTo>
                    <a:pt x="44" y="131"/>
                  </a:lnTo>
                  <a:lnTo>
                    <a:pt x="43" y="131"/>
                  </a:lnTo>
                  <a:lnTo>
                    <a:pt x="40" y="130"/>
                  </a:lnTo>
                  <a:lnTo>
                    <a:pt x="39" y="129"/>
                  </a:lnTo>
                  <a:lnTo>
                    <a:pt x="36" y="129"/>
                  </a:lnTo>
                  <a:lnTo>
                    <a:pt x="34" y="127"/>
                  </a:lnTo>
                  <a:lnTo>
                    <a:pt x="32" y="126"/>
                  </a:lnTo>
                  <a:lnTo>
                    <a:pt x="31" y="126"/>
                  </a:lnTo>
                  <a:lnTo>
                    <a:pt x="29" y="124"/>
                  </a:lnTo>
                  <a:lnTo>
                    <a:pt x="27" y="124"/>
                  </a:lnTo>
                  <a:lnTo>
                    <a:pt x="26" y="123"/>
                  </a:lnTo>
                  <a:lnTo>
                    <a:pt x="24" y="121"/>
                  </a:lnTo>
                  <a:lnTo>
                    <a:pt x="23" y="120"/>
                  </a:lnTo>
                  <a:lnTo>
                    <a:pt x="22" y="120"/>
                  </a:lnTo>
                  <a:lnTo>
                    <a:pt x="19" y="118"/>
                  </a:lnTo>
                  <a:lnTo>
                    <a:pt x="18" y="117"/>
                  </a:lnTo>
                  <a:lnTo>
                    <a:pt x="17" y="116"/>
                  </a:lnTo>
                  <a:lnTo>
                    <a:pt x="15" y="114"/>
                  </a:lnTo>
                  <a:lnTo>
                    <a:pt x="14" y="113"/>
                  </a:lnTo>
                  <a:lnTo>
                    <a:pt x="13" y="110"/>
                  </a:lnTo>
                  <a:lnTo>
                    <a:pt x="11" y="108"/>
                  </a:lnTo>
                  <a:lnTo>
                    <a:pt x="11" y="107"/>
                  </a:lnTo>
                  <a:lnTo>
                    <a:pt x="10" y="106"/>
                  </a:lnTo>
                  <a:lnTo>
                    <a:pt x="8" y="103"/>
                  </a:lnTo>
                  <a:lnTo>
                    <a:pt x="8" y="102"/>
                  </a:lnTo>
                  <a:lnTo>
                    <a:pt x="7" y="101"/>
                  </a:lnTo>
                  <a:lnTo>
                    <a:pt x="6" y="98"/>
                  </a:lnTo>
                  <a:lnTo>
                    <a:pt x="4" y="97"/>
                  </a:lnTo>
                  <a:lnTo>
                    <a:pt x="4" y="94"/>
                  </a:lnTo>
                  <a:lnTo>
                    <a:pt x="3" y="91"/>
                  </a:lnTo>
                  <a:lnTo>
                    <a:pt x="3" y="90"/>
                  </a:lnTo>
                  <a:lnTo>
                    <a:pt x="2" y="88"/>
                  </a:lnTo>
                  <a:lnTo>
                    <a:pt x="2" y="85"/>
                  </a:lnTo>
                  <a:lnTo>
                    <a:pt x="1" y="84"/>
                  </a:lnTo>
                  <a:lnTo>
                    <a:pt x="1" y="82"/>
                  </a:lnTo>
                  <a:lnTo>
                    <a:pt x="1" y="78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0" y="68"/>
                  </a:lnTo>
                  <a:close/>
                  <a:moveTo>
                    <a:pt x="26" y="67"/>
                  </a:moveTo>
                  <a:lnTo>
                    <a:pt x="26" y="69"/>
                  </a:lnTo>
                  <a:lnTo>
                    <a:pt x="26" y="72"/>
                  </a:lnTo>
                  <a:lnTo>
                    <a:pt x="26" y="74"/>
                  </a:lnTo>
                  <a:lnTo>
                    <a:pt x="26" y="75"/>
                  </a:lnTo>
                  <a:lnTo>
                    <a:pt x="27" y="76"/>
                  </a:lnTo>
                  <a:lnTo>
                    <a:pt x="27" y="79"/>
                  </a:lnTo>
                  <a:lnTo>
                    <a:pt x="27" y="82"/>
                  </a:lnTo>
                  <a:lnTo>
                    <a:pt x="28" y="83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29" y="88"/>
                  </a:lnTo>
                  <a:lnTo>
                    <a:pt x="30" y="89"/>
                  </a:lnTo>
                  <a:lnTo>
                    <a:pt x="31" y="91"/>
                  </a:lnTo>
                  <a:lnTo>
                    <a:pt x="31" y="93"/>
                  </a:lnTo>
                  <a:lnTo>
                    <a:pt x="32" y="94"/>
                  </a:lnTo>
                  <a:lnTo>
                    <a:pt x="33" y="95"/>
                  </a:lnTo>
                  <a:lnTo>
                    <a:pt x="33" y="97"/>
                  </a:lnTo>
                  <a:lnTo>
                    <a:pt x="34" y="98"/>
                  </a:lnTo>
                  <a:lnTo>
                    <a:pt x="36" y="100"/>
                  </a:lnTo>
                  <a:lnTo>
                    <a:pt x="38" y="101"/>
                  </a:lnTo>
                  <a:lnTo>
                    <a:pt x="39" y="102"/>
                  </a:lnTo>
                  <a:lnTo>
                    <a:pt x="40" y="103"/>
                  </a:lnTo>
                  <a:lnTo>
                    <a:pt x="42" y="104"/>
                  </a:lnTo>
                  <a:lnTo>
                    <a:pt x="43" y="105"/>
                  </a:lnTo>
                  <a:lnTo>
                    <a:pt x="45" y="106"/>
                  </a:lnTo>
                  <a:lnTo>
                    <a:pt x="46" y="107"/>
                  </a:lnTo>
                  <a:lnTo>
                    <a:pt x="48" y="107"/>
                  </a:lnTo>
                  <a:lnTo>
                    <a:pt x="49" y="108"/>
                  </a:lnTo>
                  <a:lnTo>
                    <a:pt x="51" y="109"/>
                  </a:lnTo>
                  <a:lnTo>
                    <a:pt x="52" y="109"/>
                  </a:lnTo>
                  <a:lnTo>
                    <a:pt x="55" y="109"/>
                  </a:lnTo>
                  <a:lnTo>
                    <a:pt x="57" y="110"/>
                  </a:lnTo>
                  <a:lnTo>
                    <a:pt x="58" y="110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4" y="110"/>
                  </a:lnTo>
                  <a:lnTo>
                    <a:pt x="66" y="110"/>
                  </a:lnTo>
                  <a:lnTo>
                    <a:pt x="68" y="110"/>
                  </a:lnTo>
                  <a:lnTo>
                    <a:pt x="70" y="109"/>
                  </a:lnTo>
                  <a:lnTo>
                    <a:pt x="72" y="109"/>
                  </a:lnTo>
                  <a:lnTo>
                    <a:pt x="74" y="109"/>
                  </a:lnTo>
                  <a:lnTo>
                    <a:pt x="75" y="108"/>
                  </a:lnTo>
                  <a:lnTo>
                    <a:pt x="77" y="107"/>
                  </a:lnTo>
                  <a:lnTo>
                    <a:pt x="78" y="107"/>
                  </a:lnTo>
                  <a:lnTo>
                    <a:pt x="80" y="106"/>
                  </a:lnTo>
                  <a:lnTo>
                    <a:pt x="81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7" y="101"/>
                  </a:lnTo>
                  <a:lnTo>
                    <a:pt x="88" y="100"/>
                  </a:lnTo>
                  <a:lnTo>
                    <a:pt x="90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2" y="94"/>
                  </a:lnTo>
                  <a:lnTo>
                    <a:pt x="93" y="93"/>
                  </a:lnTo>
                  <a:lnTo>
                    <a:pt x="94" y="91"/>
                  </a:lnTo>
                  <a:lnTo>
                    <a:pt x="94" y="90"/>
                  </a:lnTo>
                  <a:lnTo>
                    <a:pt x="94" y="89"/>
                  </a:lnTo>
                  <a:lnTo>
                    <a:pt x="95" y="88"/>
                  </a:lnTo>
                  <a:lnTo>
                    <a:pt x="96" y="86"/>
                  </a:lnTo>
                  <a:lnTo>
                    <a:pt x="96" y="84"/>
                  </a:lnTo>
                  <a:lnTo>
                    <a:pt x="96" y="83"/>
                  </a:lnTo>
                  <a:lnTo>
                    <a:pt x="97" y="82"/>
                  </a:lnTo>
                  <a:lnTo>
                    <a:pt x="97" y="79"/>
                  </a:lnTo>
                  <a:lnTo>
                    <a:pt x="97" y="76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8" y="72"/>
                  </a:lnTo>
                  <a:lnTo>
                    <a:pt x="98" y="69"/>
                  </a:lnTo>
                  <a:lnTo>
                    <a:pt x="98" y="67"/>
                  </a:lnTo>
                  <a:lnTo>
                    <a:pt x="98" y="64"/>
                  </a:lnTo>
                  <a:lnTo>
                    <a:pt x="98" y="63"/>
                  </a:lnTo>
                  <a:lnTo>
                    <a:pt x="98" y="61"/>
                  </a:lnTo>
                  <a:lnTo>
                    <a:pt x="98" y="58"/>
                  </a:lnTo>
                  <a:lnTo>
                    <a:pt x="98" y="57"/>
                  </a:lnTo>
                  <a:lnTo>
                    <a:pt x="97" y="56"/>
                  </a:lnTo>
                  <a:lnTo>
                    <a:pt x="97" y="54"/>
                  </a:lnTo>
                  <a:lnTo>
                    <a:pt x="97" y="52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6" y="47"/>
                  </a:lnTo>
                  <a:lnTo>
                    <a:pt x="95" y="45"/>
                  </a:lnTo>
                  <a:lnTo>
                    <a:pt x="94" y="43"/>
                  </a:lnTo>
                  <a:lnTo>
                    <a:pt x="94" y="41"/>
                  </a:lnTo>
                  <a:lnTo>
                    <a:pt x="93" y="40"/>
                  </a:lnTo>
                  <a:lnTo>
                    <a:pt x="92" y="38"/>
                  </a:lnTo>
                  <a:lnTo>
                    <a:pt x="91" y="37"/>
                  </a:lnTo>
                  <a:lnTo>
                    <a:pt x="90" y="35"/>
                  </a:lnTo>
                  <a:lnTo>
                    <a:pt x="89" y="34"/>
                  </a:lnTo>
                  <a:lnTo>
                    <a:pt x="88" y="32"/>
                  </a:lnTo>
                  <a:lnTo>
                    <a:pt x="86" y="31"/>
                  </a:lnTo>
                  <a:lnTo>
                    <a:pt x="84" y="30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80" y="27"/>
                  </a:lnTo>
                  <a:lnTo>
                    <a:pt x="78" y="26"/>
                  </a:lnTo>
                  <a:lnTo>
                    <a:pt x="77" y="26"/>
                  </a:lnTo>
                  <a:lnTo>
                    <a:pt x="75" y="25"/>
                  </a:lnTo>
                  <a:lnTo>
                    <a:pt x="74" y="24"/>
                  </a:lnTo>
                  <a:lnTo>
                    <a:pt x="72" y="24"/>
                  </a:lnTo>
                  <a:lnTo>
                    <a:pt x="70" y="24"/>
                  </a:lnTo>
                  <a:lnTo>
                    <a:pt x="70" y="23"/>
                  </a:lnTo>
                  <a:lnTo>
                    <a:pt x="68" y="23"/>
                  </a:lnTo>
                  <a:lnTo>
                    <a:pt x="66" y="23"/>
                  </a:lnTo>
                  <a:lnTo>
                    <a:pt x="64" y="23"/>
                  </a:lnTo>
                  <a:lnTo>
                    <a:pt x="63" y="23"/>
                  </a:lnTo>
                  <a:lnTo>
                    <a:pt x="62" y="23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4" y="27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5" y="34"/>
                  </a:lnTo>
                  <a:lnTo>
                    <a:pt x="34" y="36"/>
                  </a:lnTo>
                  <a:lnTo>
                    <a:pt x="33" y="37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1" y="40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29" y="45"/>
                  </a:lnTo>
                  <a:lnTo>
                    <a:pt x="28" y="47"/>
                  </a:lnTo>
                  <a:lnTo>
                    <a:pt x="28" y="50"/>
                  </a:lnTo>
                  <a:lnTo>
                    <a:pt x="28" y="51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7" y="56"/>
                  </a:lnTo>
                  <a:lnTo>
                    <a:pt x="26" y="57"/>
                  </a:lnTo>
                  <a:lnTo>
                    <a:pt x="26" y="59"/>
                  </a:lnTo>
                  <a:lnTo>
                    <a:pt x="26" y="61"/>
                  </a:lnTo>
                  <a:lnTo>
                    <a:pt x="26" y="63"/>
                  </a:lnTo>
                  <a:lnTo>
                    <a:pt x="26" y="66"/>
                  </a:lnTo>
                  <a:lnTo>
                    <a:pt x="26" y="6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83" name="Freeform 74"/>
            <p:cNvSpPr>
              <a:spLocks/>
            </p:cNvSpPr>
            <p:nvPr/>
          </p:nvSpPr>
          <p:spPr bwMode="auto">
            <a:xfrm>
              <a:off x="483" y="3785"/>
              <a:ext cx="34" cy="43"/>
            </a:xfrm>
            <a:custGeom>
              <a:avLst/>
              <a:gdLst>
                <a:gd name="T0" fmla="*/ 1 w 100"/>
                <a:gd name="T1" fmla="*/ 5 h 128"/>
                <a:gd name="T2" fmla="*/ 1 w 100"/>
                <a:gd name="T3" fmla="*/ 1 h 128"/>
                <a:gd name="T4" fmla="*/ 0 w 100"/>
                <a:gd name="T5" fmla="*/ 1 h 128"/>
                <a:gd name="T6" fmla="*/ 0 w 100"/>
                <a:gd name="T7" fmla="*/ 0 h 128"/>
                <a:gd name="T8" fmla="*/ 4 w 100"/>
                <a:gd name="T9" fmla="*/ 0 h 128"/>
                <a:gd name="T10" fmla="*/ 4 w 100"/>
                <a:gd name="T11" fmla="*/ 1 h 128"/>
                <a:gd name="T12" fmla="*/ 2 w 100"/>
                <a:gd name="T13" fmla="*/ 1 h 128"/>
                <a:gd name="T14" fmla="*/ 2 w 100"/>
                <a:gd name="T15" fmla="*/ 5 h 128"/>
                <a:gd name="T16" fmla="*/ 1 w 100"/>
                <a:gd name="T17" fmla="*/ 5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28"/>
                <a:gd name="T29" fmla="*/ 100 w 100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28">
                  <a:moveTo>
                    <a:pt x="37" y="128"/>
                  </a:moveTo>
                  <a:lnTo>
                    <a:pt x="37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1"/>
                  </a:lnTo>
                  <a:lnTo>
                    <a:pt x="63" y="21"/>
                  </a:lnTo>
                  <a:lnTo>
                    <a:pt x="63" y="128"/>
                  </a:lnTo>
                  <a:lnTo>
                    <a:pt x="37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84" name="Freeform 75"/>
            <p:cNvSpPr>
              <a:spLocks noEditPoints="1"/>
            </p:cNvSpPr>
            <p:nvPr/>
          </p:nvSpPr>
          <p:spPr bwMode="auto">
            <a:xfrm>
              <a:off x="521" y="3784"/>
              <a:ext cx="41" cy="45"/>
            </a:xfrm>
            <a:custGeom>
              <a:avLst/>
              <a:gdLst>
                <a:gd name="T0" fmla="*/ 0 w 123"/>
                <a:gd name="T1" fmla="*/ 2 h 133"/>
                <a:gd name="T2" fmla="*/ 0 w 123"/>
                <a:gd name="T3" fmla="*/ 2 h 133"/>
                <a:gd name="T4" fmla="*/ 0 w 123"/>
                <a:gd name="T5" fmla="*/ 1 h 133"/>
                <a:gd name="T6" fmla="*/ 1 w 123"/>
                <a:gd name="T7" fmla="*/ 1 h 133"/>
                <a:gd name="T8" fmla="*/ 1 w 123"/>
                <a:gd name="T9" fmla="*/ 0 h 133"/>
                <a:gd name="T10" fmla="*/ 1 w 123"/>
                <a:gd name="T11" fmla="*/ 0 h 133"/>
                <a:gd name="T12" fmla="*/ 2 w 123"/>
                <a:gd name="T13" fmla="*/ 0 h 133"/>
                <a:gd name="T14" fmla="*/ 2 w 123"/>
                <a:gd name="T15" fmla="*/ 0 h 133"/>
                <a:gd name="T16" fmla="*/ 3 w 123"/>
                <a:gd name="T17" fmla="*/ 0 h 133"/>
                <a:gd name="T18" fmla="*/ 3 w 123"/>
                <a:gd name="T19" fmla="*/ 0 h 133"/>
                <a:gd name="T20" fmla="*/ 4 w 123"/>
                <a:gd name="T21" fmla="*/ 0 h 133"/>
                <a:gd name="T22" fmla="*/ 4 w 123"/>
                <a:gd name="T23" fmla="*/ 1 h 133"/>
                <a:gd name="T24" fmla="*/ 4 w 123"/>
                <a:gd name="T25" fmla="*/ 1 h 133"/>
                <a:gd name="T26" fmla="*/ 4 w 123"/>
                <a:gd name="T27" fmla="*/ 1 h 133"/>
                <a:gd name="T28" fmla="*/ 5 w 123"/>
                <a:gd name="T29" fmla="*/ 2 h 133"/>
                <a:gd name="T30" fmla="*/ 5 w 123"/>
                <a:gd name="T31" fmla="*/ 3 h 133"/>
                <a:gd name="T32" fmla="*/ 5 w 123"/>
                <a:gd name="T33" fmla="*/ 3 h 133"/>
                <a:gd name="T34" fmla="*/ 4 w 123"/>
                <a:gd name="T35" fmla="*/ 4 h 133"/>
                <a:gd name="T36" fmla="*/ 4 w 123"/>
                <a:gd name="T37" fmla="*/ 4 h 133"/>
                <a:gd name="T38" fmla="*/ 4 w 123"/>
                <a:gd name="T39" fmla="*/ 4 h 133"/>
                <a:gd name="T40" fmla="*/ 4 w 123"/>
                <a:gd name="T41" fmla="*/ 5 h 133"/>
                <a:gd name="T42" fmla="*/ 3 w 123"/>
                <a:gd name="T43" fmla="*/ 5 h 133"/>
                <a:gd name="T44" fmla="*/ 3 w 123"/>
                <a:gd name="T45" fmla="*/ 5 h 133"/>
                <a:gd name="T46" fmla="*/ 2 w 123"/>
                <a:gd name="T47" fmla="*/ 5 h 133"/>
                <a:gd name="T48" fmla="*/ 2 w 123"/>
                <a:gd name="T49" fmla="*/ 5 h 133"/>
                <a:gd name="T50" fmla="*/ 2 w 123"/>
                <a:gd name="T51" fmla="*/ 5 h 133"/>
                <a:gd name="T52" fmla="*/ 1 w 123"/>
                <a:gd name="T53" fmla="*/ 5 h 133"/>
                <a:gd name="T54" fmla="*/ 1 w 123"/>
                <a:gd name="T55" fmla="*/ 5 h 133"/>
                <a:gd name="T56" fmla="*/ 1 w 123"/>
                <a:gd name="T57" fmla="*/ 4 h 133"/>
                <a:gd name="T58" fmla="*/ 0 w 123"/>
                <a:gd name="T59" fmla="*/ 4 h 133"/>
                <a:gd name="T60" fmla="*/ 0 w 123"/>
                <a:gd name="T61" fmla="*/ 3 h 133"/>
                <a:gd name="T62" fmla="*/ 0 w 123"/>
                <a:gd name="T63" fmla="*/ 3 h 133"/>
                <a:gd name="T64" fmla="*/ 0 w 123"/>
                <a:gd name="T65" fmla="*/ 3 h 133"/>
                <a:gd name="T66" fmla="*/ 1 w 123"/>
                <a:gd name="T67" fmla="*/ 3 h 133"/>
                <a:gd name="T68" fmla="*/ 1 w 123"/>
                <a:gd name="T69" fmla="*/ 3 h 133"/>
                <a:gd name="T70" fmla="*/ 1 w 123"/>
                <a:gd name="T71" fmla="*/ 4 h 133"/>
                <a:gd name="T72" fmla="*/ 2 w 123"/>
                <a:gd name="T73" fmla="*/ 4 h 133"/>
                <a:gd name="T74" fmla="*/ 2 w 123"/>
                <a:gd name="T75" fmla="*/ 4 h 133"/>
                <a:gd name="T76" fmla="*/ 2 w 123"/>
                <a:gd name="T77" fmla="*/ 4 h 133"/>
                <a:gd name="T78" fmla="*/ 3 w 123"/>
                <a:gd name="T79" fmla="*/ 4 h 133"/>
                <a:gd name="T80" fmla="*/ 3 w 123"/>
                <a:gd name="T81" fmla="*/ 4 h 133"/>
                <a:gd name="T82" fmla="*/ 3 w 123"/>
                <a:gd name="T83" fmla="*/ 4 h 133"/>
                <a:gd name="T84" fmla="*/ 3 w 123"/>
                <a:gd name="T85" fmla="*/ 3 h 133"/>
                <a:gd name="T86" fmla="*/ 4 w 123"/>
                <a:gd name="T87" fmla="*/ 3 h 133"/>
                <a:gd name="T88" fmla="*/ 4 w 123"/>
                <a:gd name="T89" fmla="*/ 3 h 133"/>
                <a:gd name="T90" fmla="*/ 4 w 123"/>
                <a:gd name="T91" fmla="*/ 2 h 133"/>
                <a:gd name="T92" fmla="*/ 4 w 123"/>
                <a:gd name="T93" fmla="*/ 2 h 133"/>
                <a:gd name="T94" fmla="*/ 3 w 123"/>
                <a:gd name="T95" fmla="*/ 1 h 133"/>
                <a:gd name="T96" fmla="*/ 3 w 123"/>
                <a:gd name="T97" fmla="*/ 1 h 133"/>
                <a:gd name="T98" fmla="*/ 3 w 123"/>
                <a:gd name="T99" fmla="*/ 1 h 133"/>
                <a:gd name="T100" fmla="*/ 2 w 123"/>
                <a:gd name="T101" fmla="*/ 1 h 133"/>
                <a:gd name="T102" fmla="*/ 2 w 123"/>
                <a:gd name="T103" fmla="*/ 1 h 133"/>
                <a:gd name="T104" fmla="*/ 2 w 123"/>
                <a:gd name="T105" fmla="*/ 1 h 133"/>
                <a:gd name="T106" fmla="*/ 1 w 123"/>
                <a:gd name="T107" fmla="*/ 1 h 133"/>
                <a:gd name="T108" fmla="*/ 1 w 123"/>
                <a:gd name="T109" fmla="*/ 2 h 133"/>
                <a:gd name="T110" fmla="*/ 1 w 123"/>
                <a:gd name="T111" fmla="*/ 2 h 133"/>
                <a:gd name="T112" fmla="*/ 1 w 123"/>
                <a:gd name="T113" fmla="*/ 2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"/>
                <a:gd name="T172" fmla="*/ 0 h 133"/>
                <a:gd name="T173" fmla="*/ 123 w 123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" h="133">
                  <a:moveTo>
                    <a:pt x="0" y="68"/>
                  </a:moveTo>
                  <a:lnTo>
                    <a:pt x="0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1" y="54"/>
                  </a:lnTo>
                  <a:lnTo>
                    <a:pt x="1" y="50"/>
                  </a:lnTo>
                  <a:lnTo>
                    <a:pt x="2" y="47"/>
                  </a:lnTo>
                  <a:lnTo>
                    <a:pt x="2" y="45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4" y="38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7" y="32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7" y="9"/>
                  </a:lnTo>
                  <a:lnTo>
                    <a:pt x="30" y="8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4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4" y="4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9" y="6"/>
                  </a:lnTo>
                  <a:lnTo>
                    <a:pt x="90" y="7"/>
                  </a:lnTo>
                  <a:lnTo>
                    <a:pt x="93" y="7"/>
                  </a:lnTo>
                  <a:lnTo>
                    <a:pt x="95" y="9"/>
                  </a:lnTo>
                  <a:lnTo>
                    <a:pt x="96" y="9"/>
                  </a:lnTo>
                  <a:lnTo>
                    <a:pt x="98" y="10"/>
                  </a:lnTo>
                  <a:lnTo>
                    <a:pt x="100" y="12"/>
                  </a:lnTo>
                  <a:lnTo>
                    <a:pt x="101" y="13"/>
                  </a:lnTo>
                  <a:lnTo>
                    <a:pt x="102" y="14"/>
                  </a:lnTo>
                  <a:lnTo>
                    <a:pt x="104" y="15"/>
                  </a:lnTo>
                  <a:lnTo>
                    <a:pt x="105" y="16"/>
                  </a:lnTo>
                  <a:lnTo>
                    <a:pt x="106" y="18"/>
                  </a:lnTo>
                  <a:lnTo>
                    <a:pt x="109" y="21"/>
                  </a:lnTo>
                  <a:lnTo>
                    <a:pt x="110" y="22"/>
                  </a:lnTo>
                  <a:lnTo>
                    <a:pt x="111" y="23"/>
                  </a:lnTo>
                  <a:lnTo>
                    <a:pt x="113" y="25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7" y="34"/>
                  </a:lnTo>
                  <a:lnTo>
                    <a:pt x="118" y="36"/>
                  </a:lnTo>
                  <a:lnTo>
                    <a:pt x="119" y="38"/>
                  </a:lnTo>
                  <a:lnTo>
                    <a:pt x="119" y="39"/>
                  </a:lnTo>
                  <a:lnTo>
                    <a:pt x="120" y="42"/>
                  </a:lnTo>
                  <a:lnTo>
                    <a:pt x="120" y="43"/>
                  </a:lnTo>
                  <a:lnTo>
                    <a:pt x="121" y="45"/>
                  </a:lnTo>
                  <a:lnTo>
                    <a:pt x="121" y="48"/>
                  </a:lnTo>
                  <a:lnTo>
                    <a:pt x="122" y="51"/>
                  </a:lnTo>
                  <a:lnTo>
                    <a:pt x="122" y="52"/>
                  </a:lnTo>
                  <a:lnTo>
                    <a:pt x="122" y="56"/>
                  </a:lnTo>
                  <a:lnTo>
                    <a:pt x="123" y="57"/>
                  </a:lnTo>
                  <a:lnTo>
                    <a:pt x="123" y="59"/>
                  </a:lnTo>
                  <a:lnTo>
                    <a:pt x="123" y="63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3" y="71"/>
                  </a:lnTo>
                  <a:lnTo>
                    <a:pt x="123" y="74"/>
                  </a:lnTo>
                  <a:lnTo>
                    <a:pt x="123" y="76"/>
                  </a:lnTo>
                  <a:lnTo>
                    <a:pt x="122" y="78"/>
                  </a:lnTo>
                  <a:lnTo>
                    <a:pt x="122" y="82"/>
                  </a:lnTo>
                  <a:lnTo>
                    <a:pt x="122" y="83"/>
                  </a:lnTo>
                  <a:lnTo>
                    <a:pt x="121" y="85"/>
                  </a:lnTo>
                  <a:lnTo>
                    <a:pt x="121" y="88"/>
                  </a:lnTo>
                  <a:lnTo>
                    <a:pt x="120" y="90"/>
                  </a:lnTo>
                  <a:lnTo>
                    <a:pt x="120" y="91"/>
                  </a:lnTo>
                  <a:lnTo>
                    <a:pt x="119" y="94"/>
                  </a:lnTo>
                  <a:lnTo>
                    <a:pt x="119" y="95"/>
                  </a:lnTo>
                  <a:lnTo>
                    <a:pt x="118" y="98"/>
                  </a:lnTo>
                  <a:lnTo>
                    <a:pt x="117" y="101"/>
                  </a:lnTo>
                  <a:lnTo>
                    <a:pt x="116" y="102"/>
                  </a:lnTo>
                  <a:lnTo>
                    <a:pt x="116" y="103"/>
                  </a:lnTo>
                  <a:lnTo>
                    <a:pt x="114" y="106"/>
                  </a:lnTo>
                  <a:lnTo>
                    <a:pt x="113" y="107"/>
                  </a:lnTo>
                  <a:lnTo>
                    <a:pt x="113" y="108"/>
                  </a:lnTo>
                  <a:lnTo>
                    <a:pt x="111" y="110"/>
                  </a:lnTo>
                  <a:lnTo>
                    <a:pt x="110" y="111"/>
                  </a:lnTo>
                  <a:lnTo>
                    <a:pt x="109" y="114"/>
                  </a:lnTo>
                  <a:lnTo>
                    <a:pt x="106" y="116"/>
                  </a:lnTo>
                  <a:lnTo>
                    <a:pt x="105" y="117"/>
                  </a:lnTo>
                  <a:lnTo>
                    <a:pt x="104" y="118"/>
                  </a:lnTo>
                  <a:lnTo>
                    <a:pt x="102" y="119"/>
                  </a:lnTo>
                  <a:lnTo>
                    <a:pt x="101" y="120"/>
                  </a:lnTo>
                  <a:lnTo>
                    <a:pt x="100" y="121"/>
                  </a:lnTo>
                  <a:lnTo>
                    <a:pt x="98" y="123"/>
                  </a:lnTo>
                  <a:lnTo>
                    <a:pt x="97" y="124"/>
                  </a:lnTo>
                  <a:lnTo>
                    <a:pt x="95" y="124"/>
                  </a:lnTo>
                  <a:lnTo>
                    <a:pt x="93" y="126"/>
                  </a:lnTo>
                  <a:lnTo>
                    <a:pt x="91" y="126"/>
                  </a:lnTo>
                  <a:lnTo>
                    <a:pt x="89" y="127"/>
                  </a:lnTo>
                  <a:lnTo>
                    <a:pt x="87" y="129"/>
                  </a:lnTo>
                  <a:lnTo>
                    <a:pt x="86" y="129"/>
                  </a:lnTo>
                  <a:lnTo>
                    <a:pt x="84" y="130"/>
                  </a:lnTo>
                  <a:lnTo>
                    <a:pt x="81" y="131"/>
                  </a:lnTo>
                  <a:lnTo>
                    <a:pt x="80" y="131"/>
                  </a:lnTo>
                  <a:lnTo>
                    <a:pt x="79" y="131"/>
                  </a:lnTo>
                  <a:lnTo>
                    <a:pt x="75" y="132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9" y="133"/>
                  </a:lnTo>
                  <a:lnTo>
                    <a:pt x="67" y="133"/>
                  </a:lnTo>
                  <a:lnTo>
                    <a:pt x="65" y="133"/>
                  </a:lnTo>
                  <a:lnTo>
                    <a:pt x="62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6" y="133"/>
                  </a:lnTo>
                  <a:lnTo>
                    <a:pt x="55" y="133"/>
                  </a:lnTo>
                  <a:lnTo>
                    <a:pt x="52" y="132"/>
                  </a:lnTo>
                  <a:lnTo>
                    <a:pt x="50" y="132"/>
                  </a:lnTo>
                  <a:lnTo>
                    <a:pt x="49" y="132"/>
                  </a:lnTo>
                  <a:lnTo>
                    <a:pt x="46" y="131"/>
                  </a:lnTo>
                  <a:lnTo>
                    <a:pt x="43" y="131"/>
                  </a:lnTo>
                  <a:lnTo>
                    <a:pt x="42" y="131"/>
                  </a:lnTo>
                  <a:lnTo>
                    <a:pt x="39" y="130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4" y="127"/>
                  </a:lnTo>
                  <a:lnTo>
                    <a:pt x="32" y="126"/>
                  </a:lnTo>
                  <a:lnTo>
                    <a:pt x="31" y="126"/>
                  </a:lnTo>
                  <a:lnTo>
                    <a:pt x="29" y="124"/>
                  </a:lnTo>
                  <a:lnTo>
                    <a:pt x="26" y="124"/>
                  </a:lnTo>
                  <a:lnTo>
                    <a:pt x="25" y="123"/>
                  </a:lnTo>
                  <a:lnTo>
                    <a:pt x="23" y="121"/>
                  </a:lnTo>
                  <a:lnTo>
                    <a:pt x="22" y="120"/>
                  </a:lnTo>
                  <a:lnTo>
                    <a:pt x="21" y="120"/>
                  </a:lnTo>
                  <a:lnTo>
                    <a:pt x="19" y="118"/>
                  </a:lnTo>
                  <a:lnTo>
                    <a:pt x="18" y="117"/>
                  </a:lnTo>
                  <a:lnTo>
                    <a:pt x="17" y="116"/>
                  </a:lnTo>
                  <a:lnTo>
                    <a:pt x="15" y="114"/>
                  </a:lnTo>
                  <a:lnTo>
                    <a:pt x="14" y="113"/>
                  </a:lnTo>
                  <a:lnTo>
                    <a:pt x="13" y="110"/>
                  </a:lnTo>
                  <a:lnTo>
                    <a:pt x="10" y="108"/>
                  </a:lnTo>
                  <a:lnTo>
                    <a:pt x="10" y="107"/>
                  </a:lnTo>
                  <a:lnTo>
                    <a:pt x="9" y="106"/>
                  </a:lnTo>
                  <a:lnTo>
                    <a:pt x="7" y="103"/>
                  </a:lnTo>
                  <a:lnTo>
                    <a:pt x="7" y="102"/>
                  </a:lnTo>
                  <a:lnTo>
                    <a:pt x="6" y="101"/>
                  </a:lnTo>
                  <a:lnTo>
                    <a:pt x="5" y="98"/>
                  </a:lnTo>
                  <a:lnTo>
                    <a:pt x="4" y="97"/>
                  </a:lnTo>
                  <a:lnTo>
                    <a:pt x="4" y="94"/>
                  </a:lnTo>
                  <a:lnTo>
                    <a:pt x="3" y="91"/>
                  </a:lnTo>
                  <a:lnTo>
                    <a:pt x="3" y="90"/>
                  </a:lnTo>
                  <a:lnTo>
                    <a:pt x="2" y="88"/>
                  </a:lnTo>
                  <a:lnTo>
                    <a:pt x="2" y="85"/>
                  </a:lnTo>
                  <a:lnTo>
                    <a:pt x="1" y="84"/>
                  </a:lnTo>
                  <a:lnTo>
                    <a:pt x="1" y="82"/>
                  </a:lnTo>
                  <a:lnTo>
                    <a:pt x="1" y="78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0" y="68"/>
                  </a:lnTo>
                  <a:close/>
                  <a:moveTo>
                    <a:pt x="25" y="67"/>
                  </a:moveTo>
                  <a:lnTo>
                    <a:pt x="25" y="69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6" y="76"/>
                  </a:lnTo>
                  <a:lnTo>
                    <a:pt x="26" y="79"/>
                  </a:lnTo>
                  <a:lnTo>
                    <a:pt x="26" y="82"/>
                  </a:lnTo>
                  <a:lnTo>
                    <a:pt x="27" y="83"/>
                  </a:lnTo>
                  <a:lnTo>
                    <a:pt x="27" y="84"/>
                  </a:lnTo>
                  <a:lnTo>
                    <a:pt x="27" y="86"/>
                  </a:lnTo>
                  <a:lnTo>
                    <a:pt x="29" y="88"/>
                  </a:lnTo>
                  <a:lnTo>
                    <a:pt x="30" y="89"/>
                  </a:lnTo>
                  <a:lnTo>
                    <a:pt x="31" y="91"/>
                  </a:lnTo>
                  <a:lnTo>
                    <a:pt x="31" y="93"/>
                  </a:lnTo>
                  <a:lnTo>
                    <a:pt x="32" y="94"/>
                  </a:lnTo>
                  <a:lnTo>
                    <a:pt x="33" y="95"/>
                  </a:lnTo>
                  <a:lnTo>
                    <a:pt x="33" y="97"/>
                  </a:lnTo>
                  <a:lnTo>
                    <a:pt x="34" y="98"/>
                  </a:lnTo>
                  <a:lnTo>
                    <a:pt x="36" y="100"/>
                  </a:lnTo>
                  <a:lnTo>
                    <a:pt x="37" y="101"/>
                  </a:lnTo>
                  <a:lnTo>
                    <a:pt x="38" y="102"/>
                  </a:lnTo>
                  <a:lnTo>
                    <a:pt x="39" y="103"/>
                  </a:lnTo>
                  <a:lnTo>
                    <a:pt x="41" y="104"/>
                  </a:lnTo>
                  <a:lnTo>
                    <a:pt x="42" y="105"/>
                  </a:lnTo>
                  <a:lnTo>
                    <a:pt x="45" y="106"/>
                  </a:lnTo>
                  <a:lnTo>
                    <a:pt x="46" y="107"/>
                  </a:lnTo>
                  <a:lnTo>
                    <a:pt x="48" y="107"/>
                  </a:lnTo>
                  <a:lnTo>
                    <a:pt x="49" y="108"/>
                  </a:lnTo>
                  <a:lnTo>
                    <a:pt x="51" y="109"/>
                  </a:lnTo>
                  <a:lnTo>
                    <a:pt x="52" y="109"/>
                  </a:lnTo>
                  <a:lnTo>
                    <a:pt x="54" y="109"/>
                  </a:lnTo>
                  <a:lnTo>
                    <a:pt x="56" y="110"/>
                  </a:lnTo>
                  <a:lnTo>
                    <a:pt x="57" y="110"/>
                  </a:lnTo>
                  <a:lnTo>
                    <a:pt x="59" y="110"/>
                  </a:lnTo>
                  <a:lnTo>
                    <a:pt x="62" y="110"/>
                  </a:lnTo>
                  <a:lnTo>
                    <a:pt x="64" y="110"/>
                  </a:lnTo>
                  <a:lnTo>
                    <a:pt x="66" y="110"/>
                  </a:lnTo>
                  <a:lnTo>
                    <a:pt x="68" y="110"/>
                  </a:lnTo>
                  <a:lnTo>
                    <a:pt x="69" y="109"/>
                  </a:lnTo>
                  <a:lnTo>
                    <a:pt x="71" y="109"/>
                  </a:lnTo>
                  <a:lnTo>
                    <a:pt x="73" y="109"/>
                  </a:lnTo>
                  <a:lnTo>
                    <a:pt x="74" y="108"/>
                  </a:lnTo>
                  <a:lnTo>
                    <a:pt x="77" y="107"/>
                  </a:lnTo>
                  <a:lnTo>
                    <a:pt x="78" y="107"/>
                  </a:lnTo>
                  <a:lnTo>
                    <a:pt x="80" y="106"/>
                  </a:lnTo>
                  <a:lnTo>
                    <a:pt x="81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5" y="102"/>
                  </a:lnTo>
                  <a:lnTo>
                    <a:pt x="86" y="101"/>
                  </a:lnTo>
                  <a:lnTo>
                    <a:pt x="87" y="100"/>
                  </a:lnTo>
                  <a:lnTo>
                    <a:pt x="89" y="98"/>
                  </a:lnTo>
                  <a:lnTo>
                    <a:pt x="90" y="97"/>
                  </a:lnTo>
                  <a:lnTo>
                    <a:pt x="90" y="95"/>
                  </a:lnTo>
                  <a:lnTo>
                    <a:pt x="91" y="94"/>
                  </a:lnTo>
                  <a:lnTo>
                    <a:pt x="93" y="93"/>
                  </a:lnTo>
                  <a:lnTo>
                    <a:pt x="94" y="91"/>
                  </a:lnTo>
                  <a:lnTo>
                    <a:pt x="94" y="90"/>
                  </a:lnTo>
                  <a:lnTo>
                    <a:pt x="94" y="89"/>
                  </a:lnTo>
                  <a:lnTo>
                    <a:pt x="95" y="88"/>
                  </a:lnTo>
                  <a:lnTo>
                    <a:pt x="96" y="86"/>
                  </a:lnTo>
                  <a:lnTo>
                    <a:pt x="96" y="84"/>
                  </a:lnTo>
                  <a:lnTo>
                    <a:pt x="96" y="83"/>
                  </a:lnTo>
                  <a:lnTo>
                    <a:pt x="97" y="82"/>
                  </a:lnTo>
                  <a:lnTo>
                    <a:pt x="97" y="79"/>
                  </a:lnTo>
                  <a:lnTo>
                    <a:pt x="97" y="76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8" y="72"/>
                  </a:lnTo>
                  <a:lnTo>
                    <a:pt x="98" y="69"/>
                  </a:lnTo>
                  <a:lnTo>
                    <a:pt x="98" y="67"/>
                  </a:lnTo>
                  <a:lnTo>
                    <a:pt x="98" y="64"/>
                  </a:lnTo>
                  <a:lnTo>
                    <a:pt x="98" y="63"/>
                  </a:lnTo>
                  <a:lnTo>
                    <a:pt x="98" y="61"/>
                  </a:lnTo>
                  <a:lnTo>
                    <a:pt x="98" y="58"/>
                  </a:lnTo>
                  <a:lnTo>
                    <a:pt x="98" y="57"/>
                  </a:lnTo>
                  <a:lnTo>
                    <a:pt x="97" y="56"/>
                  </a:lnTo>
                  <a:lnTo>
                    <a:pt x="97" y="54"/>
                  </a:lnTo>
                  <a:lnTo>
                    <a:pt x="97" y="52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6" y="47"/>
                  </a:lnTo>
                  <a:lnTo>
                    <a:pt x="95" y="45"/>
                  </a:lnTo>
                  <a:lnTo>
                    <a:pt x="94" y="43"/>
                  </a:lnTo>
                  <a:lnTo>
                    <a:pt x="94" y="41"/>
                  </a:lnTo>
                  <a:lnTo>
                    <a:pt x="93" y="40"/>
                  </a:lnTo>
                  <a:lnTo>
                    <a:pt x="91" y="38"/>
                  </a:lnTo>
                  <a:lnTo>
                    <a:pt x="90" y="37"/>
                  </a:lnTo>
                  <a:lnTo>
                    <a:pt x="89" y="35"/>
                  </a:lnTo>
                  <a:lnTo>
                    <a:pt x="88" y="34"/>
                  </a:lnTo>
                  <a:lnTo>
                    <a:pt x="87" y="32"/>
                  </a:lnTo>
                  <a:lnTo>
                    <a:pt x="85" y="31"/>
                  </a:lnTo>
                  <a:lnTo>
                    <a:pt x="84" y="30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80" y="27"/>
                  </a:lnTo>
                  <a:lnTo>
                    <a:pt x="78" y="26"/>
                  </a:lnTo>
                  <a:lnTo>
                    <a:pt x="77" y="26"/>
                  </a:lnTo>
                  <a:lnTo>
                    <a:pt x="74" y="25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6" y="23"/>
                  </a:lnTo>
                  <a:lnTo>
                    <a:pt x="64" y="23"/>
                  </a:lnTo>
                  <a:lnTo>
                    <a:pt x="63" y="23"/>
                  </a:lnTo>
                  <a:lnTo>
                    <a:pt x="62" y="23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3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9" y="30"/>
                  </a:lnTo>
                  <a:lnTo>
                    <a:pt x="38" y="31"/>
                  </a:lnTo>
                  <a:lnTo>
                    <a:pt x="37" y="32"/>
                  </a:lnTo>
                  <a:lnTo>
                    <a:pt x="35" y="34"/>
                  </a:lnTo>
                  <a:lnTo>
                    <a:pt x="34" y="36"/>
                  </a:lnTo>
                  <a:lnTo>
                    <a:pt x="33" y="37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1" y="40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5" y="61"/>
                  </a:lnTo>
                  <a:lnTo>
                    <a:pt x="25" y="63"/>
                  </a:lnTo>
                  <a:lnTo>
                    <a:pt x="25" y="66"/>
                  </a:lnTo>
                  <a:lnTo>
                    <a:pt x="25" y="6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85" name="Freeform 76"/>
            <p:cNvSpPr>
              <a:spLocks/>
            </p:cNvSpPr>
            <p:nvPr/>
          </p:nvSpPr>
          <p:spPr bwMode="auto">
            <a:xfrm>
              <a:off x="565" y="3785"/>
              <a:ext cx="35" cy="43"/>
            </a:xfrm>
            <a:custGeom>
              <a:avLst/>
              <a:gdLst>
                <a:gd name="T0" fmla="*/ 0 w 104"/>
                <a:gd name="T1" fmla="*/ 5 h 128"/>
                <a:gd name="T2" fmla="*/ 0 w 104"/>
                <a:gd name="T3" fmla="*/ 4 h 128"/>
                <a:gd name="T4" fmla="*/ 3 w 104"/>
                <a:gd name="T5" fmla="*/ 1 h 128"/>
                <a:gd name="T6" fmla="*/ 0 w 104"/>
                <a:gd name="T7" fmla="*/ 1 h 128"/>
                <a:gd name="T8" fmla="*/ 0 w 104"/>
                <a:gd name="T9" fmla="*/ 0 h 128"/>
                <a:gd name="T10" fmla="*/ 4 w 104"/>
                <a:gd name="T11" fmla="*/ 0 h 128"/>
                <a:gd name="T12" fmla="*/ 4 w 104"/>
                <a:gd name="T13" fmla="*/ 1 h 128"/>
                <a:gd name="T14" fmla="*/ 1 w 104"/>
                <a:gd name="T15" fmla="*/ 4 h 128"/>
                <a:gd name="T16" fmla="*/ 4 w 104"/>
                <a:gd name="T17" fmla="*/ 4 h 128"/>
                <a:gd name="T18" fmla="*/ 4 w 104"/>
                <a:gd name="T19" fmla="*/ 5 h 128"/>
                <a:gd name="T20" fmla="*/ 0 w 104"/>
                <a:gd name="T21" fmla="*/ 5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128"/>
                <a:gd name="T35" fmla="*/ 104 w 104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128">
                  <a:moveTo>
                    <a:pt x="0" y="128"/>
                  </a:moveTo>
                  <a:lnTo>
                    <a:pt x="0" y="104"/>
                  </a:lnTo>
                  <a:lnTo>
                    <a:pt x="68" y="21"/>
                  </a:lnTo>
                  <a:lnTo>
                    <a:pt x="8" y="21"/>
                  </a:lnTo>
                  <a:lnTo>
                    <a:pt x="8" y="0"/>
                  </a:lnTo>
                  <a:lnTo>
                    <a:pt x="101" y="0"/>
                  </a:lnTo>
                  <a:lnTo>
                    <a:pt x="101" y="20"/>
                  </a:lnTo>
                  <a:lnTo>
                    <a:pt x="31" y="106"/>
                  </a:lnTo>
                  <a:lnTo>
                    <a:pt x="104" y="106"/>
                  </a:lnTo>
                  <a:lnTo>
                    <a:pt x="10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86" name="Rectangle 77"/>
            <p:cNvSpPr>
              <a:spLocks noChangeArrowheads="1"/>
            </p:cNvSpPr>
            <p:nvPr/>
          </p:nvSpPr>
          <p:spPr bwMode="auto">
            <a:xfrm>
              <a:off x="604" y="3785"/>
              <a:ext cx="9" cy="43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87" name="Freeform 78"/>
            <p:cNvSpPr>
              <a:spLocks/>
            </p:cNvSpPr>
            <p:nvPr/>
          </p:nvSpPr>
          <p:spPr bwMode="auto">
            <a:xfrm>
              <a:off x="622" y="3785"/>
              <a:ext cx="34" cy="43"/>
            </a:xfrm>
            <a:custGeom>
              <a:avLst/>
              <a:gdLst>
                <a:gd name="T0" fmla="*/ 0 w 102"/>
                <a:gd name="T1" fmla="*/ 5 h 128"/>
                <a:gd name="T2" fmla="*/ 0 w 102"/>
                <a:gd name="T3" fmla="*/ 0 h 128"/>
                <a:gd name="T4" fmla="*/ 1 w 102"/>
                <a:gd name="T5" fmla="*/ 0 h 128"/>
                <a:gd name="T6" fmla="*/ 3 w 102"/>
                <a:gd name="T7" fmla="*/ 3 h 128"/>
                <a:gd name="T8" fmla="*/ 3 w 102"/>
                <a:gd name="T9" fmla="*/ 0 h 128"/>
                <a:gd name="T10" fmla="*/ 4 w 102"/>
                <a:gd name="T11" fmla="*/ 0 h 128"/>
                <a:gd name="T12" fmla="*/ 4 w 102"/>
                <a:gd name="T13" fmla="*/ 5 h 128"/>
                <a:gd name="T14" fmla="*/ 3 w 102"/>
                <a:gd name="T15" fmla="*/ 5 h 128"/>
                <a:gd name="T16" fmla="*/ 1 w 102"/>
                <a:gd name="T17" fmla="*/ 2 h 128"/>
                <a:gd name="T18" fmla="*/ 1 w 102"/>
                <a:gd name="T19" fmla="*/ 5 h 128"/>
                <a:gd name="T20" fmla="*/ 0 w 102"/>
                <a:gd name="T21" fmla="*/ 5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"/>
                <a:gd name="T34" fmla="*/ 0 h 128"/>
                <a:gd name="T35" fmla="*/ 102 w 102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" h="128">
                  <a:moveTo>
                    <a:pt x="0" y="128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78" y="84"/>
                  </a:lnTo>
                  <a:lnTo>
                    <a:pt x="78" y="0"/>
                  </a:lnTo>
                  <a:lnTo>
                    <a:pt x="102" y="0"/>
                  </a:lnTo>
                  <a:lnTo>
                    <a:pt x="102" y="128"/>
                  </a:lnTo>
                  <a:lnTo>
                    <a:pt x="75" y="128"/>
                  </a:lnTo>
                  <a:lnTo>
                    <a:pt x="24" y="44"/>
                  </a:lnTo>
                  <a:lnTo>
                    <a:pt x="2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88" name="Freeform 79"/>
            <p:cNvSpPr>
              <a:spLocks/>
            </p:cNvSpPr>
            <p:nvPr/>
          </p:nvSpPr>
          <p:spPr bwMode="auto">
            <a:xfrm>
              <a:off x="661" y="3785"/>
              <a:ext cx="34" cy="43"/>
            </a:xfrm>
            <a:custGeom>
              <a:avLst/>
              <a:gdLst>
                <a:gd name="T0" fmla="*/ 1 w 100"/>
                <a:gd name="T1" fmla="*/ 5 h 128"/>
                <a:gd name="T2" fmla="*/ 1 w 100"/>
                <a:gd name="T3" fmla="*/ 1 h 128"/>
                <a:gd name="T4" fmla="*/ 0 w 100"/>
                <a:gd name="T5" fmla="*/ 1 h 128"/>
                <a:gd name="T6" fmla="*/ 0 w 100"/>
                <a:gd name="T7" fmla="*/ 0 h 128"/>
                <a:gd name="T8" fmla="*/ 4 w 100"/>
                <a:gd name="T9" fmla="*/ 0 h 128"/>
                <a:gd name="T10" fmla="*/ 4 w 100"/>
                <a:gd name="T11" fmla="*/ 1 h 128"/>
                <a:gd name="T12" fmla="*/ 2 w 100"/>
                <a:gd name="T13" fmla="*/ 1 h 128"/>
                <a:gd name="T14" fmla="*/ 2 w 100"/>
                <a:gd name="T15" fmla="*/ 5 h 128"/>
                <a:gd name="T16" fmla="*/ 1 w 100"/>
                <a:gd name="T17" fmla="*/ 5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28"/>
                <a:gd name="T29" fmla="*/ 100 w 100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28">
                  <a:moveTo>
                    <a:pt x="38" y="128"/>
                  </a:moveTo>
                  <a:lnTo>
                    <a:pt x="38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1"/>
                  </a:lnTo>
                  <a:lnTo>
                    <a:pt x="63" y="21"/>
                  </a:lnTo>
                  <a:lnTo>
                    <a:pt x="63" y="128"/>
                  </a:lnTo>
                  <a:lnTo>
                    <a:pt x="38" y="12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89" name="Freeform 80"/>
            <p:cNvSpPr>
              <a:spLocks/>
            </p:cNvSpPr>
            <p:nvPr/>
          </p:nvSpPr>
          <p:spPr bwMode="auto">
            <a:xfrm>
              <a:off x="701" y="3786"/>
              <a:ext cx="30" cy="42"/>
            </a:xfrm>
            <a:custGeom>
              <a:avLst/>
              <a:gdLst>
                <a:gd name="T0" fmla="*/ 0 w 90"/>
                <a:gd name="T1" fmla="*/ 5 h 127"/>
                <a:gd name="T2" fmla="*/ 0 w 90"/>
                <a:gd name="T3" fmla="*/ 0 h 127"/>
                <a:gd name="T4" fmla="*/ 1 w 90"/>
                <a:gd name="T5" fmla="*/ 0 h 127"/>
                <a:gd name="T6" fmla="*/ 1 w 90"/>
                <a:gd name="T7" fmla="*/ 4 h 127"/>
                <a:gd name="T8" fmla="*/ 3 w 90"/>
                <a:gd name="T9" fmla="*/ 4 h 127"/>
                <a:gd name="T10" fmla="*/ 3 w 90"/>
                <a:gd name="T11" fmla="*/ 5 h 127"/>
                <a:gd name="T12" fmla="*/ 0 w 90"/>
                <a:gd name="T13" fmla="*/ 5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127"/>
                <a:gd name="T23" fmla="*/ 90 w 90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127">
                  <a:moveTo>
                    <a:pt x="0" y="127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105"/>
                  </a:lnTo>
                  <a:lnTo>
                    <a:pt x="90" y="105"/>
                  </a:lnTo>
                  <a:lnTo>
                    <a:pt x="9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90" name="Freeform 81"/>
            <p:cNvSpPr>
              <a:spLocks noEditPoints="1"/>
            </p:cNvSpPr>
            <p:nvPr/>
          </p:nvSpPr>
          <p:spPr bwMode="auto">
            <a:xfrm>
              <a:off x="733" y="3785"/>
              <a:ext cx="42" cy="43"/>
            </a:xfrm>
            <a:custGeom>
              <a:avLst/>
              <a:gdLst>
                <a:gd name="T0" fmla="*/ 5 w 128"/>
                <a:gd name="T1" fmla="*/ 5 h 128"/>
                <a:gd name="T2" fmla="*/ 4 w 128"/>
                <a:gd name="T3" fmla="*/ 5 h 128"/>
                <a:gd name="T4" fmla="*/ 3 w 128"/>
                <a:gd name="T5" fmla="*/ 4 h 128"/>
                <a:gd name="T6" fmla="*/ 1 w 128"/>
                <a:gd name="T7" fmla="*/ 4 h 128"/>
                <a:gd name="T8" fmla="*/ 1 w 128"/>
                <a:gd name="T9" fmla="*/ 5 h 128"/>
                <a:gd name="T10" fmla="*/ 0 w 128"/>
                <a:gd name="T11" fmla="*/ 5 h 128"/>
                <a:gd name="T12" fmla="*/ 2 w 128"/>
                <a:gd name="T13" fmla="*/ 0 h 128"/>
                <a:gd name="T14" fmla="*/ 3 w 128"/>
                <a:gd name="T15" fmla="*/ 0 h 128"/>
                <a:gd name="T16" fmla="*/ 5 w 128"/>
                <a:gd name="T17" fmla="*/ 5 h 128"/>
                <a:gd name="T18" fmla="*/ 3 w 128"/>
                <a:gd name="T19" fmla="*/ 3 h 128"/>
                <a:gd name="T20" fmla="*/ 2 w 128"/>
                <a:gd name="T21" fmla="*/ 1 h 128"/>
                <a:gd name="T22" fmla="*/ 2 w 128"/>
                <a:gd name="T23" fmla="*/ 3 h 128"/>
                <a:gd name="T24" fmla="*/ 3 w 128"/>
                <a:gd name="T25" fmla="*/ 3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128"/>
                <a:gd name="T41" fmla="*/ 128 w 128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128">
                  <a:moveTo>
                    <a:pt x="128" y="128"/>
                  </a:moveTo>
                  <a:lnTo>
                    <a:pt x="100" y="128"/>
                  </a:lnTo>
                  <a:lnTo>
                    <a:pt x="89" y="99"/>
                  </a:lnTo>
                  <a:lnTo>
                    <a:pt x="38" y="99"/>
                  </a:lnTo>
                  <a:lnTo>
                    <a:pt x="27" y="128"/>
                  </a:lnTo>
                  <a:lnTo>
                    <a:pt x="0" y="128"/>
                  </a:lnTo>
                  <a:lnTo>
                    <a:pt x="50" y="0"/>
                  </a:lnTo>
                  <a:lnTo>
                    <a:pt x="76" y="0"/>
                  </a:lnTo>
                  <a:lnTo>
                    <a:pt x="128" y="128"/>
                  </a:lnTo>
                  <a:close/>
                  <a:moveTo>
                    <a:pt x="81" y="78"/>
                  </a:moveTo>
                  <a:lnTo>
                    <a:pt x="64" y="31"/>
                  </a:lnTo>
                  <a:lnTo>
                    <a:pt x="45" y="78"/>
                  </a:lnTo>
                  <a:lnTo>
                    <a:pt x="81" y="7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91" name="Rectangle 82"/>
            <p:cNvSpPr>
              <a:spLocks noChangeArrowheads="1"/>
            </p:cNvSpPr>
            <p:nvPr/>
          </p:nvSpPr>
          <p:spPr bwMode="auto">
            <a:xfrm>
              <a:off x="1471" y="2770"/>
              <a:ext cx="16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FFFFFF"/>
                  </a:solidFill>
                </a:rPr>
                <a:t>.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892" name="Rectangle 83"/>
            <p:cNvSpPr>
              <a:spLocks noChangeArrowheads="1"/>
            </p:cNvSpPr>
            <p:nvPr/>
          </p:nvSpPr>
          <p:spPr bwMode="auto">
            <a:xfrm>
              <a:off x="1471" y="2443"/>
              <a:ext cx="16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FFFFFF"/>
                  </a:solidFill>
                </a:rPr>
                <a:t>.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893" name="Rectangle 84"/>
            <p:cNvSpPr>
              <a:spLocks noChangeArrowheads="1"/>
            </p:cNvSpPr>
            <p:nvPr/>
          </p:nvSpPr>
          <p:spPr bwMode="auto">
            <a:xfrm>
              <a:off x="1471" y="2609"/>
              <a:ext cx="16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FFFFFF"/>
                  </a:solidFill>
                </a:rPr>
                <a:t>.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894" name="Rectangle 85"/>
            <p:cNvSpPr>
              <a:spLocks noChangeArrowheads="1"/>
            </p:cNvSpPr>
            <p:nvPr/>
          </p:nvSpPr>
          <p:spPr bwMode="auto">
            <a:xfrm>
              <a:off x="249" y="4075"/>
              <a:ext cx="920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FFFFFF"/>
                  </a:solidFill>
                </a:rPr>
                <a:t>* OCOSINGO </a:t>
              </a:r>
              <a:r>
                <a:rPr lang="es-ES_tradnl" sz="800" b="1">
                  <a:solidFill>
                    <a:srgbClr val="FFFFFF"/>
                  </a:solidFill>
                </a:rPr>
                <a:t>PARCIALMENTE</a:t>
              </a:r>
              <a:endParaRPr lang="es-ES_tradnl" sz="800">
                <a:latin typeface="Times New Roman" pitchFamily="18" charset="0"/>
              </a:endParaRPr>
            </a:p>
          </p:txBody>
        </p:sp>
        <p:sp>
          <p:nvSpPr>
            <p:cNvPr id="33895" name="Freeform 86"/>
            <p:cNvSpPr>
              <a:spLocks/>
            </p:cNvSpPr>
            <p:nvPr/>
          </p:nvSpPr>
          <p:spPr bwMode="auto">
            <a:xfrm>
              <a:off x="3302" y="2797"/>
              <a:ext cx="600" cy="518"/>
            </a:xfrm>
            <a:custGeom>
              <a:avLst/>
              <a:gdLst>
                <a:gd name="T0" fmla="*/ 268 w 600"/>
                <a:gd name="T1" fmla="*/ 54 h 518"/>
                <a:gd name="T2" fmla="*/ 196 w 600"/>
                <a:gd name="T3" fmla="*/ 83 h 518"/>
                <a:gd name="T4" fmla="*/ 55 w 600"/>
                <a:gd name="T5" fmla="*/ 65 h 518"/>
                <a:gd name="T6" fmla="*/ 34 w 600"/>
                <a:gd name="T7" fmla="*/ 104 h 518"/>
                <a:gd name="T8" fmla="*/ 7 w 600"/>
                <a:gd name="T9" fmla="*/ 120 h 518"/>
                <a:gd name="T10" fmla="*/ 0 w 600"/>
                <a:gd name="T11" fmla="*/ 210 h 518"/>
                <a:gd name="T12" fmla="*/ 22 w 600"/>
                <a:gd name="T13" fmla="*/ 225 h 518"/>
                <a:gd name="T14" fmla="*/ 66 w 600"/>
                <a:gd name="T15" fmla="*/ 292 h 518"/>
                <a:gd name="T16" fmla="*/ 115 w 600"/>
                <a:gd name="T17" fmla="*/ 294 h 518"/>
                <a:gd name="T18" fmla="*/ 127 w 600"/>
                <a:gd name="T19" fmla="*/ 323 h 518"/>
                <a:gd name="T20" fmla="*/ 151 w 600"/>
                <a:gd name="T21" fmla="*/ 354 h 518"/>
                <a:gd name="T22" fmla="*/ 127 w 600"/>
                <a:gd name="T23" fmla="*/ 416 h 518"/>
                <a:gd name="T24" fmla="*/ 77 w 600"/>
                <a:gd name="T25" fmla="*/ 424 h 518"/>
                <a:gd name="T26" fmla="*/ 78 w 600"/>
                <a:gd name="T27" fmla="*/ 451 h 518"/>
                <a:gd name="T28" fmla="*/ 124 w 600"/>
                <a:gd name="T29" fmla="*/ 473 h 518"/>
                <a:gd name="T30" fmla="*/ 145 w 600"/>
                <a:gd name="T31" fmla="*/ 500 h 518"/>
                <a:gd name="T32" fmla="*/ 200 w 600"/>
                <a:gd name="T33" fmla="*/ 511 h 518"/>
                <a:gd name="T34" fmla="*/ 269 w 600"/>
                <a:gd name="T35" fmla="*/ 518 h 518"/>
                <a:gd name="T36" fmla="*/ 426 w 600"/>
                <a:gd name="T37" fmla="*/ 438 h 518"/>
                <a:gd name="T38" fmla="*/ 451 w 600"/>
                <a:gd name="T39" fmla="*/ 383 h 518"/>
                <a:gd name="T40" fmla="*/ 484 w 600"/>
                <a:gd name="T41" fmla="*/ 321 h 518"/>
                <a:gd name="T42" fmla="*/ 600 w 600"/>
                <a:gd name="T43" fmla="*/ 96 h 518"/>
                <a:gd name="T44" fmla="*/ 501 w 600"/>
                <a:gd name="T45" fmla="*/ 59 h 518"/>
                <a:gd name="T46" fmla="*/ 424 w 600"/>
                <a:gd name="T47" fmla="*/ 94 h 518"/>
                <a:gd name="T48" fmla="*/ 358 w 600"/>
                <a:gd name="T49" fmla="*/ 81 h 518"/>
                <a:gd name="T50" fmla="*/ 331 w 600"/>
                <a:gd name="T51" fmla="*/ 0 h 518"/>
                <a:gd name="T52" fmla="*/ 268 w 600"/>
                <a:gd name="T53" fmla="*/ 54 h 5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00"/>
                <a:gd name="T82" fmla="*/ 0 h 518"/>
                <a:gd name="T83" fmla="*/ 600 w 600"/>
                <a:gd name="T84" fmla="*/ 518 h 5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00" h="518">
                  <a:moveTo>
                    <a:pt x="268" y="54"/>
                  </a:moveTo>
                  <a:lnTo>
                    <a:pt x="196" y="83"/>
                  </a:lnTo>
                  <a:lnTo>
                    <a:pt x="55" y="65"/>
                  </a:lnTo>
                  <a:lnTo>
                    <a:pt x="34" y="104"/>
                  </a:lnTo>
                  <a:lnTo>
                    <a:pt x="7" y="120"/>
                  </a:lnTo>
                  <a:lnTo>
                    <a:pt x="0" y="210"/>
                  </a:lnTo>
                  <a:lnTo>
                    <a:pt x="22" y="225"/>
                  </a:lnTo>
                  <a:lnTo>
                    <a:pt x="66" y="292"/>
                  </a:lnTo>
                  <a:lnTo>
                    <a:pt x="115" y="294"/>
                  </a:lnTo>
                  <a:lnTo>
                    <a:pt x="127" y="323"/>
                  </a:lnTo>
                  <a:lnTo>
                    <a:pt x="151" y="354"/>
                  </a:lnTo>
                  <a:lnTo>
                    <a:pt x="127" y="416"/>
                  </a:lnTo>
                  <a:lnTo>
                    <a:pt x="77" y="424"/>
                  </a:lnTo>
                  <a:lnTo>
                    <a:pt x="78" y="451"/>
                  </a:lnTo>
                  <a:lnTo>
                    <a:pt x="124" y="473"/>
                  </a:lnTo>
                  <a:lnTo>
                    <a:pt x="145" y="500"/>
                  </a:lnTo>
                  <a:lnTo>
                    <a:pt x="200" y="511"/>
                  </a:lnTo>
                  <a:lnTo>
                    <a:pt x="269" y="518"/>
                  </a:lnTo>
                  <a:lnTo>
                    <a:pt x="426" y="438"/>
                  </a:lnTo>
                  <a:lnTo>
                    <a:pt x="451" y="383"/>
                  </a:lnTo>
                  <a:lnTo>
                    <a:pt x="484" y="321"/>
                  </a:lnTo>
                  <a:lnTo>
                    <a:pt x="600" y="96"/>
                  </a:lnTo>
                  <a:lnTo>
                    <a:pt x="501" y="59"/>
                  </a:lnTo>
                  <a:lnTo>
                    <a:pt x="424" y="94"/>
                  </a:lnTo>
                  <a:lnTo>
                    <a:pt x="358" y="81"/>
                  </a:lnTo>
                  <a:lnTo>
                    <a:pt x="331" y="0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00CC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96" name="Freeform 87"/>
            <p:cNvSpPr>
              <a:spLocks/>
            </p:cNvSpPr>
            <p:nvPr/>
          </p:nvSpPr>
          <p:spPr bwMode="auto">
            <a:xfrm>
              <a:off x="3293" y="3016"/>
              <a:ext cx="328" cy="51"/>
            </a:xfrm>
            <a:custGeom>
              <a:avLst/>
              <a:gdLst>
                <a:gd name="T0" fmla="*/ 0 w 983"/>
                <a:gd name="T1" fmla="*/ 0 h 155"/>
                <a:gd name="T2" fmla="*/ 7 w 983"/>
                <a:gd name="T3" fmla="*/ 2 h 155"/>
                <a:gd name="T4" fmla="*/ 11 w 983"/>
                <a:gd name="T5" fmla="*/ 3 h 155"/>
                <a:gd name="T6" fmla="*/ 18 w 983"/>
                <a:gd name="T7" fmla="*/ 6 h 155"/>
                <a:gd name="T8" fmla="*/ 22 w 983"/>
                <a:gd name="T9" fmla="*/ 6 h 155"/>
                <a:gd name="T10" fmla="*/ 32 w 983"/>
                <a:gd name="T11" fmla="*/ 2 h 155"/>
                <a:gd name="T12" fmla="*/ 36 w 983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155"/>
                <a:gd name="T23" fmla="*/ 983 w 983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155">
                  <a:moveTo>
                    <a:pt x="0" y="0"/>
                  </a:moveTo>
                  <a:lnTo>
                    <a:pt x="196" y="63"/>
                  </a:lnTo>
                  <a:lnTo>
                    <a:pt x="294" y="93"/>
                  </a:lnTo>
                  <a:lnTo>
                    <a:pt x="491" y="155"/>
                  </a:lnTo>
                  <a:lnTo>
                    <a:pt x="590" y="155"/>
                  </a:lnTo>
                  <a:lnTo>
                    <a:pt x="852" y="63"/>
                  </a:lnTo>
                  <a:lnTo>
                    <a:pt x="983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97" name="Freeform 88"/>
            <p:cNvSpPr>
              <a:spLocks/>
            </p:cNvSpPr>
            <p:nvPr/>
          </p:nvSpPr>
          <p:spPr bwMode="auto">
            <a:xfrm>
              <a:off x="3182" y="593"/>
              <a:ext cx="2214" cy="1799"/>
            </a:xfrm>
            <a:custGeom>
              <a:avLst/>
              <a:gdLst>
                <a:gd name="T0" fmla="*/ 60 w 2214"/>
                <a:gd name="T1" fmla="*/ 705 h 1799"/>
                <a:gd name="T2" fmla="*/ 156 w 2214"/>
                <a:gd name="T3" fmla="*/ 802 h 1799"/>
                <a:gd name="T4" fmla="*/ 379 w 2214"/>
                <a:gd name="T5" fmla="*/ 864 h 1799"/>
                <a:gd name="T6" fmla="*/ 457 w 2214"/>
                <a:gd name="T7" fmla="*/ 819 h 1799"/>
                <a:gd name="T8" fmla="*/ 511 w 2214"/>
                <a:gd name="T9" fmla="*/ 779 h 1799"/>
                <a:gd name="T10" fmla="*/ 608 w 2214"/>
                <a:gd name="T11" fmla="*/ 739 h 1799"/>
                <a:gd name="T12" fmla="*/ 692 w 2214"/>
                <a:gd name="T13" fmla="*/ 774 h 1799"/>
                <a:gd name="T14" fmla="*/ 746 w 2214"/>
                <a:gd name="T15" fmla="*/ 722 h 1799"/>
                <a:gd name="T16" fmla="*/ 836 w 2214"/>
                <a:gd name="T17" fmla="*/ 734 h 1799"/>
                <a:gd name="T18" fmla="*/ 908 w 2214"/>
                <a:gd name="T19" fmla="*/ 859 h 1799"/>
                <a:gd name="T20" fmla="*/ 1239 w 2214"/>
                <a:gd name="T21" fmla="*/ 1109 h 1799"/>
                <a:gd name="T22" fmla="*/ 1504 w 2214"/>
                <a:gd name="T23" fmla="*/ 1268 h 1799"/>
                <a:gd name="T24" fmla="*/ 1594 w 2214"/>
                <a:gd name="T25" fmla="*/ 1387 h 1799"/>
                <a:gd name="T26" fmla="*/ 1656 w 2214"/>
                <a:gd name="T27" fmla="*/ 1473 h 1799"/>
                <a:gd name="T28" fmla="*/ 1532 w 2214"/>
                <a:gd name="T29" fmla="*/ 1567 h 1799"/>
                <a:gd name="T30" fmla="*/ 1516 w 2214"/>
                <a:gd name="T31" fmla="*/ 1631 h 1799"/>
                <a:gd name="T32" fmla="*/ 1540 w 2214"/>
                <a:gd name="T33" fmla="*/ 1691 h 1799"/>
                <a:gd name="T34" fmla="*/ 1562 w 2214"/>
                <a:gd name="T35" fmla="*/ 1799 h 1799"/>
                <a:gd name="T36" fmla="*/ 1967 w 2214"/>
                <a:gd name="T37" fmla="*/ 1791 h 1799"/>
                <a:gd name="T38" fmla="*/ 2172 w 2214"/>
                <a:gd name="T39" fmla="*/ 1774 h 1799"/>
                <a:gd name="T40" fmla="*/ 2160 w 2214"/>
                <a:gd name="T41" fmla="*/ 1682 h 1799"/>
                <a:gd name="T42" fmla="*/ 2214 w 2214"/>
                <a:gd name="T43" fmla="*/ 1501 h 1799"/>
                <a:gd name="T44" fmla="*/ 2124 w 2214"/>
                <a:gd name="T45" fmla="*/ 1393 h 1799"/>
                <a:gd name="T46" fmla="*/ 2064 w 2214"/>
                <a:gd name="T47" fmla="*/ 1370 h 1799"/>
                <a:gd name="T48" fmla="*/ 1985 w 2214"/>
                <a:gd name="T49" fmla="*/ 1262 h 1799"/>
                <a:gd name="T50" fmla="*/ 1925 w 2214"/>
                <a:gd name="T51" fmla="*/ 1159 h 1799"/>
                <a:gd name="T52" fmla="*/ 1697 w 2214"/>
                <a:gd name="T53" fmla="*/ 1040 h 1799"/>
                <a:gd name="T54" fmla="*/ 1630 w 2214"/>
                <a:gd name="T55" fmla="*/ 972 h 1799"/>
                <a:gd name="T56" fmla="*/ 1468 w 2214"/>
                <a:gd name="T57" fmla="*/ 876 h 1799"/>
                <a:gd name="T58" fmla="*/ 1377 w 2214"/>
                <a:gd name="T59" fmla="*/ 716 h 1799"/>
                <a:gd name="T60" fmla="*/ 1257 w 2214"/>
                <a:gd name="T61" fmla="*/ 688 h 1799"/>
                <a:gd name="T62" fmla="*/ 1251 w 2214"/>
                <a:gd name="T63" fmla="*/ 591 h 1799"/>
                <a:gd name="T64" fmla="*/ 1191 w 2214"/>
                <a:gd name="T65" fmla="*/ 546 h 1799"/>
                <a:gd name="T66" fmla="*/ 1125 w 2214"/>
                <a:gd name="T67" fmla="*/ 483 h 1799"/>
                <a:gd name="T68" fmla="*/ 1059 w 2214"/>
                <a:gd name="T69" fmla="*/ 410 h 1799"/>
                <a:gd name="T70" fmla="*/ 1023 w 2214"/>
                <a:gd name="T71" fmla="*/ 267 h 1799"/>
                <a:gd name="T72" fmla="*/ 927 w 2214"/>
                <a:gd name="T73" fmla="*/ 137 h 1799"/>
                <a:gd name="T74" fmla="*/ 860 w 2214"/>
                <a:gd name="T75" fmla="*/ 34 h 1799"/>
                <a:gd name="T76" fmla="*/ 752 w 2214"/>
                <a:gd name="T77" fmla="*/ 46 h 1799"/>
                <a:gd name="T78" fmla="*/ 716 w 2214"/>
                <a:gd name="T79" fmla="*/ 0 h 1799"/>
                <a:gd name="T80" fmla="*/ 668 w 2214"/>
                <a:gd name="T81" fmla="*/ 51 h 1799"/>
                <a:gd name="T82" fmla="*/ 596 w 2214"/>
                <a:gd name="T83" fmla="*/ 80 h 1799"/>
                <a:gd name="T84" fmla="*/ 517 w 2214"/>
                <a:gd name="T85" fmla="*/ 63 h 1799"/>
                <a:gd name="T86" fmla="*/ 397 w 2214"/>
                <a:gd name="T87" fmla="*/ 285 h 1799"/>
                <a:gd name="T88" fmla="*/ 138 w 2214"/>
                <a:gd name="T89" fmla="*/ 421 h 1799"/>
                <a:gd name="T90" fmla="*/ 84 w 2214"/>
                <a:gd name="T91" fmla="*/ 478 h 1799"/>
                <a:gd name="T92" fmla="*/ 36 w 2214"/>
                <a:gd name="T93" fmla="*/ 546 h 17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14"/>
                <a:gd name="T142" fmla="*/ 0 h 1799"/>
                <a:gd name="T143" fmla="*/ 2214 w 2214"/>
                <a:gd name="T144" fmla="*/ 1799 h 17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14" h="1799">
                  <a:moveTo>
                    <a:pt x="0" y="614"/>
                  </a:moveTo>
                  <a:lnTo>
                    <a:pt x="60" y="705"/>
                  </a:lnTo>
                  <a:lnTo>
                    <a:pt x="96" y="750"/>
                  </a:lnTo>
                  <a:lnTo>
                    <a:pt x="156" y="802"/>
                  </a:lnTo>
                  <a:lnTo>
                    <a:pt x="264" y="864"/>
                  </a:lnTo>
                  <a:lnTo>
                    <a:pt x="379" y="864"/>
                  </a:lnTo>
                  <a:lnTo>
                    <a:pt x="439" y="842"/>
                  </a:lnTo>
                  <a:lnTo>
                    <a:pt x="457" y="819"/>
                  </a:lnTo>
                  <a:lnTo>
                    <a:pt x="445" y="779"/>
                  </a:lnTo>
                  <a:lnTo>
                    <a:pt x="511" y="779"/>
                  </a:lnTo>
                  <a:lnTo>
                    <a:pt x="571" y="750"/>
                  </a:lnTo>
                  <a:lnTo>
                    <a:pt x="608" y="739"/>
                  </a:lnTo>
                  <a:lnTo>
                    <a:pt x="644" y="756"/>
                  </a:lnTo>
                  <a:lnTo>
                    <a:pt x="692" y="774"/>
                  </a:lnTo>
                  <a:lnTo>
                    <a:pt x="728" y="756"/>
                  </a:lnTo>
                  <a:lnTo>
                    <a:pt x="746" y="722"/>
                  </a:lnTo>
                  <a:lnTo>
                    <a:pt x="800" y="734"/>
                  </a:lnTo>
                  <a:lnTo>
                    <a:pt x="836" y="734"/>
                  </a:lnTo>
                  <a:lnTo>
                    <a:pt x="896" y="796"/>
                  </a:lnTo>
                  <a:lnTo>
                    <a:pt x="908" y="859"/>
                  </a:lnTo>
                  <a:lnTo>
                    <a:pt x="1167" y="1092"/>
                  </a:lnTo>
                  <a:lnTo>
                    <a:pt x="1239" y="1109"/>
                  </a:lnTo>
                  <a:lnTo>
                    <a:pt x="1287" y="1165"/>
                  </a:lnTo>
                  <a:lnTo>
                    <a:pt x="1504" y="1268"/>
                  </a:lnTo>
                  <a:lnTo>
                    <a:pt x="1546" y="1331"/>
                  </a:lnTo>
                  <a:lnTo>
                    <a:pt x="1594" y="1387"/>
                  </a:lnTo>
                  <a:lnTo>
                    <a:pt x="1606" y="1438"/>
                  </a:lnTo>
                  <a:lnTo>
                    <a:pt x="1656" y="1473"/>
                  </a:lnTo>
                  <a:lnTo>
                    <a:pt x="1568" y="1527"/>
                  </a:lnTo>
                  <a:lnTo>
                    <a:pt x="1532" y="1567"/>
                  </a:lnTo>
                  <a:lnTo>
                    <a:pt x="1514" y="1605"/>
                  </a:lnTo>
                  <a:lnTo>
                    <a:pt x="1516" y="1631"/>
                  </a:lnTo>
                  <a:lnTo>
                    <a:pt x="1526" y="1661"/>
                  </a:lnTo>
                  <a:lnTo>
                    <a:pt x="1540" y="1691"/>
                  </a:lnTo>
                  <a:lnTo>
                    <a:pt x="1548" y="1731"/>
                  </a:lnTo>
                  <a:lnTo>
                    <a:pt x="1562" y="1799"/>
                  </a:lnTo>
                  <a:lnTo>
                    <a:pt x="1775" y="1796"/>
                  </a:lnTo>
                  <a:lnTo>
                    <a:pt x="1967" y="1791"/>
                  </a:lnTo>
                  <a:lnTo>
                    <a:pt x="2142" y="1785"/>
                  </a:lnTo>
                  <a:lnTo>
                    <a:pt x="2172" y="1774"/>
                  </a:lnTo>
                  <a:lnTo>
                    <a:pt x="2190" y="1751"/>
                  </a:lnTo>
                  <a:lnTo>
                    <a:pt x="2160" y="1682"/>
                  </a:lnTo>
                  <a:lnTo>
                    <a:pt x="2178" y="1614"/>
                  </a:lnTo>
                  <a:lnTo>
                    <a:pt x="2214" y="1501"/>
                  </a:lnTo>
                  <a:lnTo>
                    <a:pt x="2172" y="1438"/>
                  </a:lnTo>
                  <a:lnTo>
                    <a:pt x="2124" y="1393"/>
                  </a:lnTo>
                  <a:lnTo>
                    <a:pt x="2088" y="1404"/>
                  </a:lnTo>
                  <a:lnTo>
                    <a:pt x="2064" y="1370"/>
                  </a:lnTo>
                  <a:lnTo>
                    <a:pt x="1997" y="1376"/>
                  </a:lnTo>
                  <a:lnTo>
                    <a:pt x="1985" y="1262"/>
                  </a:lnTo>
                  <a:lnTo>
                    <a:pt x="1949" y="1245"/>
                  </a:lnTo>
                  <a:lnTo>
                    <a:pt x="1925" y="1159"/>
                  </a:lnTo>
                  <a:lnTo>
                    <a:pt x="1708" y="1086"/>
                  </a:lnTo>
                  <a:lnTo>
                    <a:pt x="1697" y="1040"/>
                  </a:lnTo>
                  <a:lnTo>
                    <a:pt x="1684" y="1012"/>
                  </a:lnTo>
                  <a:lnTo>
                    <a:pt x="1630" y="972"/>
                  </a:lnTo>
                  <a:lnTo>
                    <a:pt x="1552" y="955"/>
                  </a:lnTo>
                  <a:lnTo>
                    <a:pt x="1468" y="876"/>
                  </a:lnTo>
                  <a:lnTo>
                    <a:pt x="1414" y="819"/>
                  </a:lnTo>
                  <a:lnTo>
                    <a:pt x="1377" y="716"/>
                  </a:lnTo>
                  <a:lnTo>
                    <a:pt x="1299" y="705"/>
                  </a:lnTo>
                  <a:lnTo>
                    <a:pt x="1257" y="688"/>
                  </a:lnTo>
                  <a:lnTo>
                    <a:pt x="1233" y="631"/>
                  </a:lnTo>
                  <a:lnTo>
                    <a:pt x="1251" y="591"/>
                  </a:lnTo>
                  <a:lnTo>
                    <a:pt x="1251" y="563"/>
                  </a:lnTo>
                  <a:lnTo>
                    <a:pt x="1191" y="546"/>
                  </a:lnTo>
                  <a:lnTo>
                    <a:pt x="1167" y="512"/>
                  </a:lnTo>
                  <a:lnTo>
                    <a:pt x="1125" y="483"/>
                  </a:lnTo>
                  <a:lnTo>
                    <a:pt x="1089" y="472"/>
                  </a:lnTo>
                  <a:lnTo>
                    <a:pt x="1059" y="410"/>
                  </a:lnTo>
                  <a:lnTo>
                    <a:pt x="1035" y="330"/>
                  </a:lnTo>
                  <a:lnTo>
                    <a:pt x="1023" y="267"/>
                  </a:lnTo>
                  <a:lnTo>
                    <a:pt x="963" y="188"/>
                  </a:lnTo>
                  <a:lnTo>
                    <a:pt x="927" y="137"/>
                  </a:lnTo>
                  <a:lnTo>
                    <a:pt x="921" y="63"/>
                  </a:lnTo>
                  <a:lnTo>
                    <a:pt x="860" y="34"/>
                  </a:lnTo>
                  <a:lnTo>
                    <a:pt x="800" y="17"/>
                  </a:lnTo>
                  <a:lnTo>
                    <a:pt x="752" y="46"/>
                  </a:lnTo>
                  <a:lnTo>
                    <a:pt x="710" y="46"/>
                  </a:lnTo>
                  <a:lnTo>
                    <a:pt x="716" y="0"/>
                  </a:lnTo>
                  <a:lnTo>
                    <a:pt x="668" y="28"/>
                  </a:lnTo>
                  <a:lnTo>
                    <a:pt x="668" y="51"/>
                  </a:lnTo>
                  <a:lnTo>
                    <a:pt x="631" y="34"/>
                  </a:lnTo>
                  <a:lnTo>
                    <a:pt x="596" y="80"/>
                  </a:lnTo>
                  <a:lnTo>
                    <a:pt x="577" y="51"/>
                  </a:lnTo>
                  <a:lnTo>
                    <a:pt x="517" y="63"/>
                  </a:lnTo>
                  <a:lnTo>
                    <a:pt x="517" y="142"/>
                  </a:lnTo>
                  <a:lnTo>
                    <a:pt x="397" y="285"/>
                  </a:lnTo>
                  <a:lnTo>
                    <a:pt x="271" y="335"/>
                  </a:lnTo>
                  <a:lnTo>
                    <a:pt x="138" y="421"/>
                  </a:lnTo>
                  <a:lnTo>
                    <a:pt x="78" y="426"/>
                  </a:lnTo>
                  <a:lnTo>
                    <a:pt x="84" y="478"/>
                  </a:lnTo>
                  <a:lnTo>
                    <a:pt x="48" y="483"/>
                  </a:lnTo>
                  <a:lnTo>
                    <a:pt x="36" y="546"/>
                  </a:lnTo>
                  <a:lnTo>
                    <a:pt x="0" y="61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98" name="Freeform 89"/>
            <p:cNvSpPr>
              <a:spLocks/>
            </p:cNvSpPr>
            <p:nvPr/>
          </p:nvSpPr>
          <p:spPr bwMode="auto">
            <a:xfrm>
              <a:off x="3303" y="1819"/>
              <a:ext cx="1366" cy="1071"/>
            </a:xfrm>
            <a:custGeom>
              <a:avLst/>
              <a:gdLst>
                <a:gd name="T0" fmla="*/ 5 w 1366"/>
                <a:gd name="T1" fmla="*/ 595 h 1071"/>
                <a:gd name="T2" fmla="*/ 33 w 1366"/>
                <a:gd name="T3" fmla="*/ 627 h 1071"/>
                <a:gd name="T4" fmla="*/ 80 w 1366"/>
                <a:gd name="T5" fmla="*/ 658 h 1071"/>
                <a:gd name="T6" fmla="*/ 122 w 1366"/>
                <a:gd name="T7" fmla="*/ 671 h 1071"/>
                <a:gd name="T8" fmla="*/ 160 w 1366"/>
                <a:gd name="T9" fmla="*/ 756 h 1071"/>
                <a:gd name="T10" fmla="*/ 169 w 1366"/>
                <a:gd name="T11" fmla="*/ 813 h 1071"/>
                <a:gd name="T12" fmla="*/ 155 w 1366"/>
                <a:gd name="T13" fmla="*/ 836 h 1071"/>
                <a:gd name="T14" fmla="*/ 103 w 1366"/>
                <a:gd name="T15" fmla="*/ 836 h 1071"/>
                <a:gd name="T16" fmla="*/ 61 w 1366"/>
                <a:gd name="T17" fmla="*/ 818 h 1071"/>
                <a:gd name="T18" fmla="*/ 30 w 1366"/>
                <a:gd name="T19" fmla="*/ 830 h 1071"/>
                <a:gd name="T20" fmla="*/ 28 w 1366"/>
                <a:gd name="T21" fmla="*/ 907 h 1071"/>
                <a:gd name="T22" fmla="*/ 27 w 1366"/>
                <a:gd name="T23" fmla="*/ 971 h 1071"/>
                <a:gd name="T24" fmla="*/ 52 w 1366"/>
                <a:gd name="T25" fmla="*/ 1040 h 1071"/>
                <a:gd name="T26" fmla="*/ 127 w 1366"/>
                <a:gd name="T27" fmla="*/ 1049 h 1071"/>
                <a:gd name="T28" fmla="*/ 177 w 1366"/>
                <a:gd name="T29" fmla="*/ 1057 h 1071"/>
                <a:gd name="T30" fmla="*/ 268 w 1366"/>
                <a:gd name="T31" fmla="*/ 1020 h 1071"/>
                <a:gd name="T32" fmla="*/ 290 w 1366"/>
                <a:gd name="T33" fmla="*/ 998 h 1071"/>
                <a:gd name="T34" fmla="*/ 337 w 1366"/>
                <a:gd name="T35" fmla="*/ 959 h 1071"/>
                <a:gd name="T36" fmla="*/ 359 w 1366"/>
                <a:gd name="T37" fmla="*/ 1049 h 1071"/>
                <a:gd name="T38" fmla="*/ 417 w 1366"/>
                <a:gd name="T39" fmla="*/ 1071 h 1071"/>
                <a:gd name="T40" fmla="*/ 504 w 1366"/>
                <a:gd name="T41" fmla="*/ 1027 h 1071"/>
                <a:gd name="T42" fmla="*/ 599 w 1366"/>
                <a:gd name="T43" fmla="*/ 1071 h 1071"/>
                <a:gd name="T44" fmla="*/ 857 w 1366"/>
                <a:gd name="T45" fmla="*/ 582 h 1071"/>
                <a:gd name="T46" fmla="*/ 1366 w 1366"/>
                <a:gd name="T47" fmla="*/ 573 h 1071"/>
                <a:gd name="T48" fmla="*/ 1361 w 1366"/>
                <a:gd name="T49" fmla="*/ 511 h 1071"/>
                <a:gd name="T50" fmla="*/ 1305 w 1366"/>
                <a:gd name="T51" fmla="*/ 453 h 1071"/>
                <a:gd name="T52" fmla="*/ 1296 w 1366"/>
                <a:gd name="T53" fmla="*/ 409 h 1071"/>
                <a:gd name="T54" fmla="*/ 1263 w 1366"/>
                <a:gd name="T55" fmla="*/ 395 h 1071"/>
                <a:gd name="T56" fmla="*/ 1216 w 1366"/>
                <a:gd name="T57" fmla="*/ 315 h 1071"/>
                <a:gd name="T58" fmla="*/ 1131 w 1366"/>
                <a:gd name="T59" fmla="*/ 284 h 1071"/>
                <a:gd name="T60" fmla="*/ 1074 w 1366"/>
                <a:gd name="T61" fmla="*/ 267 h 1071"/>
                <a:gd name="T62" fmla="*/ 1013 w 1366"/>
                <a:gd name="T63" fmla="*/ 289 h 1071"/>
                <a:gd name="T64" fmla="*/ 970 w 1366"/>
                <a:gd name="T65" fmla="*/ 293 h 1071"/>
                <a:gd name="T66" fmla="*/ 966 w 1366"/>
                <a:gd name="T67" fmla="*/ 267 h 1071"/>
                <a:gd name="T68" fmla="*/ 1013 w 1366"/>
                <a:gd name="T69" fmla="*/ 244 h 1071"/>
                <a:gd name="T70" fmla="*/ 994 w 1366"/>
                <a:gd name="T71" fmla="*/ 218 h 1071"/>
                <a:gd name="T72" fmla="*/ 881 w 1366"/>
                <a:gd name="T73" fmla="*/ 227 h 1071"/>
                <a:gd name="T74" fmla="*/ 843 w 1366"/>
                <a:gd name="T75" fmla="*/ 213 h 1071"/>
                <a:gd name="T76" fmla="*/ 829 w 1366"/>
                <a:gd name="T77" fmla="*/ 178 h 1071"/>
                <a:gd name="T78" fmla="*/ 791 w 1366"/>
                <a:gd name="T79" fmla="*/ 160 h 1071"/>
                <a:gd name="T80" fmla="*/ 683 w 1366"/>
                <a:gd name="T81" fmla="*/ 164 h 1071"/>
                <a:gd name="T82" fmla="*/ 598 w 1366"/>
                <a:gd name="T83" fmla="*/ 146 h 1071"/>
                <a:gd name="T84" fmla="*/ 561 w 1366"/>
                <a:gd name="T85" fmla="*/ 146 h 1071"/>
                <a:gd name="T86" fmla="*/ 561 w 1366"/>
                <a:gd name="T87" fmla="*/ 93 h 1071"/>
                <a:gd name="T88" fmla="*/ 579 w 1366"/>
                <a:gd name="T89" fmla="*/ 44 h 1071"/>
                <a:gd name="T90" fmla="*/ 556 w 1366"/>
                <a:gd name="T91" fmla="*/ 0 h 1071"/>
                <a:gd name="T92" fmla="*/ 490 w 1366"/>
                <a:gd name="T93" fmla="*/ 40 h 1071"/>
                <a:gd name="T94" fmla="*/ 495 w 1366"/>
                <a:gd name="T95" fmla="*/ 75 h 1071"/>
                <a:gd name="T96" fmla="*/ 434 w 1366"/>
                <a:gd name="T97" fmla="*/ 102 h 1071"/>
                <a:gd name="T98" fmla="*/ 381 w 1366"/>
                <a:gd name="T99" fmla="*/ 151 h 1071"/>
                <a:gd name="T100" fmla="*/ 349 w 1366"/>
                <a:gd name="T101" fmla="*/ 196 h 1071"/>
                <a:gd name="T102" fmla="*/ 315 w 1366"/>
                <a:gd name="T103" fmla="*/ 151 h 1071"/>
                <a:gd name="T104" fmla="*/ 259 w 1366"/>
                <a:gd name="T105" fmla="*/ 209 h 1071"/>
                <a:gd name="T106" fmla="*/ 268 w 1366"/>
                <a:gd name="T107" fmla="*/ 404 h 1071"/>
                <a:gd name="T108" fmla="*/ 188 w 1366"/>
                <a:gd name="T109" fmla="*/ 462 h 1071"/>
                <a:gd name="T110" fmla="*/ 165 w 1366"/>
                <a:gd name="T111" fmla="*/ 458 h 1071"/>
                <a:gd name="T112" fmla="*/ 165 w 1366"/>
                <a:gd name="T113" fmla="*/ 502 h 1071"/>
                <a:gd name="T114" fmla="*/ 94 w 1366"/>
                <a:gd name="T115" fmla="*/ 547 h 1071"/>
                <a:gd name="T116" fmla="*/ 52 w 1366"/>
                <a:gd name="T117" fmla="*/ 542 h 1071"/>
                <a:gd name="T118" fmla="*/ 0 w 1366"/>
                <a:gd name="T119" fmla="*/ 564 h 1071"/>
                <a:gd name="T120" fmla="*/ 0 w 1366"/>
                <a:gd name="T121" fmla="*/ 569 h 1071"/>
                <a:gd name="T122" fmla="*/ 5 w 1366"/>
                <a:gd name="T123" fmla="*/ 595 h 10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66"/>
                <a:gd name="T187" fmla="*/ 0 h 1071"/>
                <a:gd name="T188" fmla="*/ 1366 w 1366"/>
                <a:gd name="T189" fmla="*/ 1071 h 10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66" h="1071">
                  <a:moveTo>
                    <a:pt x="5" y="595"/>
                  </a:moveTo>
                  <a:lnTo>
                    <a:pt x="33" y="627"/>
                  </a:lnTo>
                  <a:lnTo>
                    <a:pt x="80" y="658"/>
                  </a:lnTo>
                  <a:lnTo>
                    <a:pt x="122" y="671"/>
                  </a:lnTo>
                  <a:lnTo>
                    <a:pt x="160" y="756"/>
                  </a:lnTo>
                  <a:lnTo>
                    <a:pt x="169" y="813"/>
                  </a:lnTo>
                  <a:lnTo>
                    <a:pt x="155" y="836"/>
                  </a:lnTo>
                  <a:lnTo>
                    <a:pt x="103" y="836"/>
                  </a:lnTo>
                  <a:lnTo>
                    <a:pt x="61" y="818"/>
                  </a:lnTo>
                  <a:lnTo>
                    <a:pt x="30" y="830"/>
                  </a:lnTo>
                  <a:lnTo>
                    <a:pt x="28" y="907"/>
                  </a:lnTo>
                  <a:lnTo>
                    <a:pt x="27" y="971"/>
                  </a:lnTo>
                  <a:lnTo>
                    <a:pt x="52" y="1040"/>
                  </a:lnTo>
                  <a:lnTo>
                    <a:pt x="127" y="1049"/>
                  </a:lnTo>
                  <a:lnTo>
                    <a:pt x="177" y="1057"/>
                  </a:lnTo>
                  <a:lnTo>
                    <a:pt x="268" y="1020"/>
                  </a:lnTo>
                  <a:lnTo>
                    <a:pt x="290" y="998"/>
                  </a:lnTo>
                  <a:lnTo>
                    <a:pt x="337" y="959"/>
                  </a:lnTo>
                  <a:lnTo>
                    <a:pt x="359" y="1049"/>
                  </a:lnTo>
                  <a:lnTo>
                    <a:pt x="417" y="1071"/>
                  </a:lnTo>
                  <a:lnTo>
                    <a:pt x="504" y="1027"/>
                  </a:lnTo>
                  <a:lnTo>
                    <a:pt x="599" y="1071"/>
                  </a:lnTo>
                  <a:lnTo>
                    <a:pt x="857" y="582"/>
                  </a:lnTo>
                  <a:lnTo>
                    <a:pt x="1366" y="573"/>
                  </a:lnTo>
                  <a:lnTo>
                    <a:pt x="1361" y="511"/>
                  </a:lnTo>
                  <a:lnTo>
                    <a:pt x="1305" y="453"/>
                  </a:lnTo>
                  <a:lnTo>
                    <a:pt x="1296" y="409"/>
                  </a:lnTo>
                  <a:lnTo>
                    <a:pt x="1263" y="395"/>
                  </a:lnTo>
                  <a:lnTo>
                    <a:pt x="1216" y="315"/>
                  </a:lnTo>
                  <a:lnTo>
                    <a:pt x="1131" y="284"/>
                  </a:lnTo>
                  <a:lnTo>
                    <a:pt x="1074" y="267"/>
                  </a:lnTo>
                  <a:lnTo>
                    <a:pt x="1013" y="289"/>
                  </a:lnTo>
                  <a:lnTo>
                    <a:pt x="970" y="293"/>
                  </a:lnTo>
                  <a:lnTo>
                    <a:pt x="966" y="267"/>
                  </a:lnTo>
                  <a:lnTo>
                    <a:pt x="1013" y="244"/>
                  </a:lnTo>
                  <a:lnTo>
                    <a:pt x="994" y="218"/>
                  </a:lnTo>
                  <a:lnTo>
                    <a:pt x="881" y="227"/>
                  </a:lnTo>
                  <a:lnTo>
                    <a:pt x="843" y="213"/>
                  </a:lnTo>
                  <a:lnTo>
                    <a:pt x="829" y="178"/>
                  </a:lnTo>
                  <a:lnTo>
                    <a:pt x="791" y="160"/>
                  </a:lnTo>
                  <a:lnTo>
                    <a:pt x="683" y="164"/>
                  </a:lnTo>
                  <a:lnTo>
                    <a:pt x="598" y="146"/>
                  </a:lnTo>
                  <a:lnTo>
                    <a:pt x="561" y="146"/>
                  </a:lnTo>
                  <a:lnTo>
                    <a:pt x="561" y="93"/>
                  </a:lnTo>
                  <a:lnTo>
                    <a:pt x="579" y="44"/>
                  </a:lnTo>
                  <a:lnTo>
                    <a:pt x="556" y="0"/>
                  </a:lnTo>
                  <a:lnTo>
                    <a:pt x="490" y="40"/>
                  </a:lnTo>
                  <a:lnTo>
                    <a:pt x="495" y="75"/>
                  </a:lnTo>
                  <a:lnTo>
                    <a:pt x="434" y="102"/>
                  </a:lnTo>
                  <a:lnTo>
                    <a:pt x="381" y="151"/>
                  </a:lnTo>
                  <a:lnTo>
                    <a:pt x="349" y="196"/>
                  </a:lnTo>
                  <a:lnTo>
                    <a:pt x="315" y="151"/>
                  </a:lnTo>
                  <a:lnTo>
                    <a:pt x="259" y="209"/>
                  </a:lnTo>
                  <a:lnTo>
                    <a:pt x="268" y="404"/>
                  </a:lnTo>
                  <a:lnTo>
                    <a:pt x="188" y="462"/>
                  </a:lnTo>
                  <a:lnTo>
                    <a:pt x="165" y="458"/>
                  </a:lnTo>
                  <a:lnTo>
                    <a:pt x="165" y="502"/>
                  </a:lnTo>
                  <a:lnTo>
                    <a:pt x="94" y="547"/>
                  </a:lnTo>
                  <a:lnTo>
                    <a:pt x="52" y="542"/>
                  </a:lnTo>
                  <a:lnTo>
                    <a:pt x="0" y="564"/>
                  </a:lnTo>
                  <a:lnTo>
                    <a:pt x="0" y="569"/>
                  </a:lnTo>
                  <a:lnTo>
                    <a:pt x="5" y="595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899" name="Freeform 90"/>
            <p:cNvSpPr>
              <a:spLocks/>
            </p:cNvSpPr>
            <p:nvPr/>
          </p:nvSpPr>
          <p:spPr bwMode="auto">
            <a:xfrm>
              <a:off x="2787" y="2847"/>
              <a:ext cx="1080" cy="1077"/>
            </a:xfrm>
            <a:custGeom>
              <a:avLst/>
              <a:gdLst>
                <a:gd name="T0" fmla="*/ 34 w 1080"/>
                <a:gd name="T1" fmla="*/ 234 h 1077"/>
                <a:gd name="T2" fmla="*/ 0 w 1080"/>
                <a:gd name="T3" fmla="*/ 257 h 1077"/>
                <a:gd name="T4" fmla="*/ 253 w 1080"/>
                <a:gd name="T5" fmla="*/ 510 h 1077"/>
                <a:gd name="T6" fmla="*/ 332 w 1080"/>
                <a:gd name="T7" fmla="*/ 544 h 1077"/>
                <a:gd name="T8" fmla="*/ 336 w 1080"/>
                <a:gd name="T9" fmla="*/ 631 h 1077"/>
                <a:gd name="T10" fmla="*/ 521 w 1080"/>
                <a:gd name="T11" fmla="*/ 748 h 1077"/>
                <a:gd name="T12" fmla="*/ 540 w 1080"/>
                <a:gd name="T13" fmla="*/ 767 h 1077"/>
                <a:gd name="T14" fmla="*/ 646 w 1080"/>
                <a:gd name="T15" fmla="*/ 892 h 1077"/>
                <a:gd name="T16" fmla="*/ 702 w 1080"/>
                <a:gd name="T17" fmla="*/ 945 h 1077"/>
                <a:gd name="T18" fmla="*/ 785 w 1080"/>
                <a:gd name="T19" fmla="*/ 994 h 1077"/>
                <a:gd name="T20" fmla="*/ 857 w 1080"/>
                <a:gd name="T21" fmla="*/ 1077 h 1077"/>
                <a:gd name="T22" fmla="*/ 921 w 1080"/>
                <a:gd name="T23" fmla="*/ 1039 h 1077"/>
                <a:gd name="T24" fmla="*/ 970 w 1080"/>
                <a:gd name="T25" fmla="*/ 911 h 1077"/>
                <a:gd name="T26" fmla="*/ 974 w 1080"/>
                <a:gd name="T27" fmla="*/ 778 h 1077"/>
                <a:gd name="T28" fmla="*/ 989 w 1080"/>
                <a:gd name="T29" fmla="*/ 676 h 1077"/>
                <a:gd name="T30" fmla="*/ 1080 w 1080"/>
                <a:gd name="T31" fmla="*/ 590 h 1077"/>
                <a:gd name="T32" fmla="*/ 1027 w 1080"/>
                <a:gd name="T33" fmla="*/ 518 h 1077"/>
                <a:gd name="T34" fmla="*/ 951 w 1080"/>
                <a:gd name="T35" fmla="*/ 387 h 1077"/>
                <a:gd name="T36" fmla="*/ 827 w 1080"/>
                <a:gd name="T37" fmla="*/ 450 h 1077"/>
                <a:gd name="T38" fmla="*/ 778 w 1080"/>
                <a:gd name="T39" fmla="*/ 469 h 1077"/>
                <a:gd name="T40" fmla="*/ 755 w 1080"/>
                <a:gd name="T41" fmla="*/ 473 h 1077"/>
                <a:gd name="T42" fmla="*/ 691 w 1080"/>
                <a:gd name="T43" fmla="*/ 465 h 1077"/>
                <a:gd name="T44" fmla="*/ 633 w 1080"/>
                <a:gd name="T45" fmla="*/ 429 h 1077"/>
                <a:gd name="T46" fmla="*/ 627 w 1080"/>
                <a:gd name="T47" fmla="*/ 431 h 1077"/>
                <a:gd name="T48" fmla="*/ 578 w 1080"/>
                <a:gd name="T49" fmla="*/ 401 h 1077"/>
                <a:gd name="T50" fmla="*/ 582 w 1080"/>
                <a:gd name="T51" fmla="*/ 372 h 1077"/>
                <a:gd name="T52" fmla="*/ 627 w 1080"/>
                <a:gd name="T53" fmla="*/ 357 h 1077"/>
                <a:gd name="T54" fmla="*/ 661 w 1080"/>
                <a:gd name="T55" fmla="*/ 310 h 1077"/>
                <a:gd name="T56" fmla="*/ 623 w 1080"/>
                <a:gd name="T57" fmla="*/ 249 h 1077"/>
                <a:gd name="T58" fmla="*/ 578 w 1080"/>
                <a:gd name="T59" fmla="*/ 249 h 1077"/>
                <a:gd name="T60" fmla="*/ 525 w 1080"/>
                <a:gd name="T61" fmla="*/ 170 h 1077"/>
                <a:gd name="T62" fmla="*/ 513 w 1080"/>
                <a:gd name="T63" fmla="*/ 150 h 1077"/>
                <a:gd name="T64" fmla="*/ 516 w 1080"/>
                <a:gd name="T65" fmla="*/ 60 h 1077"/>
                <a:gd name="T66" fmla="*/ 464 w 1080"/>
                <a:gd name="T67" fmla="*/ 60 h 1077"/>
                <a:gd name="T68" fmla="*/ 430 w 1080"/>
                <a:gd name="T69" fmla="*/ 30 h 1077"/>
                <a:gd name="T70" fmla="*/ 298 w 1080"/>
                <a:gd name="T71" fmla="*/ 23 h 1077"/>
                <a:gd name="T72" fmla="*/ 151 w 1080"/>
                <a:gd name="T73" fmla="*/ 0 h 1077"/>
                <a:gd name="T74" fmla="*/ 132 w 1080"/>
                <a:gd name="T75" fmla="*/ 56 h 1077"/>
                <a:gd name="T76" fmla="*/ 113 w 1080"/>
                <a:gd name="T77" fmla="*/ 83 h 1077"/>
                <a:gd name="T78" fmla="*/ 132 w 1080"/>
                <a:gd name="T79" fmla="*/ 132 h 1077"/>
                <a:gd name="T80" fmla="*/ 79 w 1080"/>
                <a:gd name="T81" fmla="*/ 158 h 1077"/>
                <a:gd name="T82" fmla="*/ 94 w 1080"/>
                <a:gd name="T83" fmla="*/ 181 h 1077"/>
                <a:gd name="T84" fmla="*/ 49 w 1080"/>
                <a:gd name="T85" fmla="*/ 200 h 1077"/>
                <a:gd name="T86" fmla="*/ 34 w 1080"/>
                <a:gd name="T87" fmla="*/ 234 h 10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80"/>
                <a:gd name="T133" fmla="*/ 0 h 1077"/>
                <a:gd name="T134" fmla="*/ 1080 w 1080"/>
                <a:gd name="T135" fmla="*/ 1077 h 10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80" h="1077">
                  <a:moveTo>
                    <a:pt x="34" y="234"/>
                  </a:moveTo>
                  <a:lnTo>
                    <a:pt x="0" y="257"/>
                  </a:lnTo>
                  <a:lnTo>
                    <a:pt x="253" y="510"/>
                  </a:lnTo>
                  <a:lnTo>
                    <a:pt x="332" y="544"/>
                  </a:lnTo>
                  <a:lnTo>
                    <a:pt x="336" y="631"/>
                  </a:lnTo>
                  <a:lnTo>
                    <a:pt x="521" y="748"/>
                  </a:lnTo>
                  <a:lnTo>
                    <a:pt x="540" y="767"/>
                  </a:lnTo>
                  <a:lnTo>
                    <a:pt x="646" y="892"/>
                  </a:lnTo>
                  <a:lnTo>
                    <a:pt x="702" y="945"/>
                  </a:lnTo>
                  <a:lnTo>
                    <a:pt x="785" y="994"/>
                  </a:lnTo>
                  <a:lnTo>
                    <a:pt x="857" y="1077"/>
                  </a:lnTo>
                  <a:lnTo>
                    <a:pt x="921" y="1039"/>
                  </a:lnTo>
                  <a:lnTo>
                    <a:pt x="970" y="911"/>
                  </a:lnTo>
                  <a:lnTo>
                    <a:pt x="974" y="778"/>
                  </a:lnTo>
                  <a:lnTo>
                    <a:pt x="989" y="676"/>
                  </a:lnTo>
                  <a:lnTo>
                    <a:pt x="1080" y="590"/>
                  </a:lnTo>
                  <a:lnTo>
                    <a:pt x="1027" y="518"/>
                  </a:lnTo>
                  <a:lnTo>
                    <a:pt x="951" y="387"/>
                  </a:lnTo>
                  <a:lnTo>
                    <a:pt x="827" y="450"/>
                  </a:lnTo>
                  <a:lnTo>
                    <a:pt x="778" y="469"/>
                  </a:lnTo>
                  <a:lnTo>
                    <a:pt x="755" y="473"/>
                  </a:lnTo>
                  <a:lnTo>
                    <a:pt x="691" y="465"/>
                  </a:lnTo>
                  <a:lnTo>
                    <a:pt x="633" y="429"/>
                  </a:lnTo>
                  <a:lnTo>
                    <a:pt x="627" y="431"/>
                  </a:lnTo>
                  <a:lnTo>
                    <a:pt x="578" y="401"/>
                  </a:lnTo>
                  <a:lnTo>
                    <a:pt x="582" y="372"/>
                  </a:lnTo>
                  <a:lnTo>
                    <a:pt x="627" y="357"/>
                  </a:lnTo>
                  <a:lnTo>
                    <a:pt x="661" y="310"/>
                  </a:lnTo>
                  <a:lnTo>
                    <a:pt x="623" y="249"/>
                  </a:lnTo>
                  <a:lnTo>
                    <a:pt x="578" y="249"/>
                  </a:lnTo>
                  <a:lnTo>
                    <a:pt x="525" y="170"/>
                  </a:lnTo>
                  <a:lnTo>
                    <a:pt x="513" y="150"/>
                  </a:lnTo>
                  <a:lnTo>
                    <a:pt x="516" y="60"/>
                  </a:lnTo>
                  <a:lnTo>
                    <a:pt x="464" y="60"/>
                  </a:lnTo>
                  <a:lnTo>
                    <a:pt x="430" y="30"/>
                  </a:lnTo>
                  <a:lnTo>
                    <a:pt x="298" y="23"/>
                  </a:lnTo>
                  <a:lnTo>
                    <a:pt x="151" y="0"/>
                  </a:lnTo>
                  <a:lnTo>
                    <a:pt x="132" y="56"/>
                  </a:lnTo>
                  <a:lnTo>
                    <a:pt x="113" y="83"/>
                  </a:lnTo>
                  <a:lnTo>
                    <a:pt x="132" y="132"/>
                  </a:lnTo>
                  <a:lnTo>
                    <a:pt x="79" y="158"/>
                  </a:lnTo>
                  <a:lnTo>
                    <a:pt x="94" y="181"/>
                  </a:lnTo>
                  <a:lnTo>
                    <a:pt x="49" y="200"/>
                  </a:lnTo>
                  <a:lnTo>
                    <a:pt x="34" y="234"/>
                  </a:lnTo>
                  <a:close/>
                </a:path>
              </a:pathLst>
            </a:custGeom>
            <a:solidFill>
              <a:srgbClr val="CC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00" name="Freeform 91"/>
            <p:cNvSpPr>
              <a:spLocks/>
            </p:cNvSpPr>
            <p:nvPr/>
          </p:nvSpPr>
          <p:spPr bwMode="auto">
            <a:xfrm>
              <a:off x="1822" y="2187"/>
              <a:ext cx="1114" cy="928"/>
            </a:xfrm>
            <a:custGeom>
              <a:avLst/>
              <a:gdLst>
                <a:gd name="T0" fmla="*/ 7 w 3344"/>
                <a:gd name="T1" fmla="*/ 4 h 2785"/>
                <a:gd name="T2" fmla="*/ 10 w 3344"/>
                <a:gd name="T3" fmla="*/ 12 h 2785"/>
                <a:gd name="T4" fmla="*/ 5 w 3344"/>
                <a:gd name="T5" fmla="*/ 15 h 2785"/>
                <a:gd name="T6" fmla="*/ 7 w 3344"/>
                <a:gd name="T7" fmla="*/ 20 h 2785"/>
                <a:gd name="T8" fmla="*/ 6 w 3344"/>
                <a:gd name="T9" fmla="*/ 24 h 2785"/>
                <a:gd name="T10" fmla="*/ 0 w 3344"/>
                <a:gd name="T11" fmla="*/ 28 h 2785"/>
                <a:gd name="T12" fmla="*/ 3 w 3344"/>
                <a:gd name="T13" fmla="*/ 32 h 2785"/>
                <a:gd name="T14" fmla="*/ 8 w 3344"/>
                <a:gd name="T15" fmla="*/ 34 h 2785"/>
                <a:gd name="T16" fmla="*/ 8 w 3344"/>
                <a:gd name="T17" fmla="*/ 37 h 2785"/>
                <a:gd name="T18" fmla="*/ 17 w 3344"/>
                <a:gd name="T19" fmla="*/ 42 h 2785"/>
                <a:gd name="T20" fmla="*/ 39 w 3344"/>
                <a:gd name="T21" fmla="*/ 48 h 2785"/>
                <a:gd name="T22" fmla="*/ 44 w 3344"/>
                <a:gd name="T23" fmla="*/ 52 h 2785"/>
                <a:gd name="T24" fmla="*/ 45 w 3344"/>
                <a:gd name="T25" fmla="*/ 58 h 2785"/>
                <a:gd name="T26" fmla="*/ 53 w 3344"/>
                <a:gd name="T27" fmla="*/ 65 h 2785"/>
                <a:gd name="T28" fmla="*/ 58 w 3344"/>
                <a:gd name="T29" fmla="*/ 71 h 2785"/>
                <a:gd name="T30" fmla="*/ 72 w 3344"/>
                <a:gd name="T31" fmla="*/ 80 h 2785"/>
                <a:gd name="T32" fmla="*/ 94 w 3344"/>
                <a:gd name="T33" fmla="*/ 94 h 2785"/>
                <a:gd name="T34" fmla="*/ 105 w 3344"/>
                <a:gd name="T35" fmla="*/ 103 h 2785"/>
                <a:gd name="T36" fmla="*/ 108 w 3344"/>
                <a:gd name="T37" fmla="*/ 101 h 2785"/>
                <a:gd name="T38" fmla="*/ 113 w 3344"/>
                <a:gd name="T39" fmla="*/ 96 h 2785"/>
                <a:gd name="T40" fmla="*/ 115 w 3344"/>
                <a:gd name="T41" fmla="*/ 94 h 2785"/>
                <a:gd name="T42" fmla="*/ 115 w 3344"/>
                <a:gd name="T43" fmla="*/ 92 h 2785"/>
                <a:gd name="T44" fmla="*/ 121 w 3344"/>
                <a:gd name="T45" fmla="*/ 88 h 2785"/>
                <a:gd name="T46" fmla="*/ 118 w 3344"/>
                <a:gd name="T47" fmla="*/ 85 h 2785"/>
                <a:gd name="T48" fmla="*/ 120 w 3344"/>
                <a:gd name="T49" fmla="*/ 81 h 2785"/>
                <a:gd name="T50" fmla="*/ 123 w 3344"/>
                <a:gd name="T51" fmla="*/ 76 h 2785"/>
                <a:gd name="T52" fmla="*/ 124 w 3344"/>
                <a:gd name="T53" fmla="*/ 72 h 2785"/>
                <a:gd name="T54" fmla="*/ 117 w 3344"/>
                <a:gd name="T55" fmla="*/ 66 h 2785"/>
                <a:gd name="T56" fmla="*/ 113 w 3344"/>
                <a:gd name="T57" fmla="*/ 62 h 2785"/>
                <a:gd name="T58" fmla="*/ 111 w 3344"/>
                <a:gd name="T59" fmla="*/ 59 h 2785"/>
                <a:gd name="T60" fmla="*/ 108 w 3344"/>
                <a:gd name="T61" fmla="*/ 55 h 2785"/>
                <a:gd name="T62" fmla="*/ 104 w 3344"/>
                <a:gd name="T63" fmla="*/ 54 h 2785"/>
                <a:gd name="T64" fmla="*/ 100 w 3344"/>
                <a:gd name="T65" fmla="*/ 56 h 2785"/>
                <a:gd name="T66" fmla="*/ 93 w 3344"/>
                <a:gd name="T67" fmla="*/ 54 h 2785"/>
                <a:gd name="T68" fmla="*/ 92 w 3344"/>
                <a:gd name="T69" fmla="*/ 56 h 2785"/>
                <a:gd name="T70" fmla="*/ 87 w 3344"/>
                <a:gd name="T71" fmla="*/ 55 h 2785"/>
                <a:gd name="T72" fmla="*/ 82 w 3344"/>
                <a:gd name="T73" fmla="*/ 50 h 2785"/>
                <a:gd name="T74" fmla="*/ 77 w 3344"/>
                <a:gd name="T75" fmla="*/ 45 h 2785"/>
                <a:gd name="T76" fmla="*/ 71 w 3344"/>
                <a:gd name="T77" fmla="*/ 44 h 2785"/>
                <a:gd name="T78" fmla="*/ 64 w 3344"/>
                <a:gd name="T79" fmla="*/ 41 h 2785"/>
                <a:gd name="T80" fmla="*/ 57 w 3344"/>
                <a:gd name="T81" fmla="*/ 38 h 2785"/>
                <a:gd name="T82" fmla="*/ 52 w 3344"/>
                <a:gd name="T83" fmla="*/ 33 h 2785"/>
                <a:gd name="T84" fmla="*/ 56 w 3344"/>
                <a:gd name="T85" fmla="*/ 26 h 2785"/>
                <a:gd name="T86" fmla="*/ 58 w 3344"/>
                <a:gd name="T87" fmla="*/ 21 h 2785"/>
                <a:gd name="T88" fmla="*/ 54 w 3344"/>
                <a:gd name="T89" fmla="*/ 18 h 2785"/>
                <a:gd name="T90" fmla="*/ 47 w 3344"/>
                <a:gd name="T91" fmla="*/ 16 h 2785"/>
                <a:gd name="T92" fmla="*/ 40 w 3344"/>
                <a:gd name="T93" fmla="*/ 16 h 2785"/>
                <a:gd name="T94" fmla="*/ 39 w 3344"/>
                <a:gd name="T95" fmla="*/ 14 h 2785"/>
                <a:gd name="T96" fmla="*/ 40 w 3344"/>
                <a:gd name="T97" fmla="*/ 9 h 2785"/>
                <a:gd name="T98" fmla="*/ 40 w 3344"/>
                <a:gd name="T99" fmla="*/ 8 h 2785"/>
                <a:gd name="T100" fmla="*/ 35 w 3344"/>
                <a:gd name="T101" fmla="*/ 6 h 2785"/>
                <a:gd name="T102" fmla="*/ 29 w 3344"/>
                <a:gd name="T103" fmla="*/ 3 h 2785"/>
                <a:gd name="T104" fmla="*/ 26 w 3344"/>
                <a:gd name="T105" fmla="*/ 0 h 2785"/>
                <a:gd name="T106" fmla="*/ 16 w 3344"/>
                <a:gd name="T107" fmla="*/ 1 h 2785"/>
                <a:gd name="T108" fmla="*/ 16 w 3344"/>
                <a:gd name="T109" fmla="*/ 1 h 2785"/>
                <a:gd name="T110" fmla="*/ 7 w 3344"/>
                <a:gd name="T111" fmla="*/ 4 h 27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44"/>
                <a:gd name="T169" fmla="*/ 0 h 2785"/>
                <a:gd name="T170" fmla="*/ 3344 w 3344"/>
                <a:gd name="T171" fmla="*/ 2785 h 27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44" h="2785">
                  <a:moveTo>
                    <a:pt x="182" y="119"/>
                  </a:moveTo>
                  <a:lnTo>
                    <a:pt x="260" y="332"/>
                  </a:lnTo>
                  <a:lnTo>
                    <a:pt x="136" y="407"/>
                  </a:lnTo>
                  <a:lnTo>
                    <a:pt x="182" y="545"/>
                  </a:lnTo>
                  <a:lnTo>
                    <a:pt x="170" y="644"/>
                  </a:lnTo>
                  <a:lnTo>
                    <a:pt x="0" y="761"/>
                  </a:lnTo>
                  <a:lnTo>
                    <a:pt x="79" y="858"/>
                  </a:lnTo>
                  <a:lnTo>
                    <a:pt x="226" y="910"/>
                  </a:lnTo>
                  <a:lnTo>
                    <a:pt x="226" y="986"/>
                  </a:lnTo>
                  <a:lnTo>
                    <a:pt x="452" y="1146"/>
                  </a:lnTo>
                  <a:lnTo>
                    <a:pt x="1054" y="1307"/>
                  </a:lnTo>
                  <a:lnTo>
                    <a:pt x="1201" y="1414"/>
                  </a:lnTo>
                  <a:lnTo>
                    <a:pt x="1225" y="1574"/>
                  </a:lnTo>
                  <a:lnTo>
                    <a:pt x="1439" y="1756"/>
                  </a:lnTo>
                  <a:lnTo>
                    <a:pt x="1564" y="1906"/>
                  </a:lnTo>
                  <a:lnTo>
                    <a:pt x="1938" y="2152"/>
                  </a:lnTo>
                  <a:lnTo>
                    <a:pt x="2539" y="2549"/>
                  </a:lnTo>
                  <a:lnTo>
                    <a:pt x="2845" y="2785"/>
                  </a:lnTo>
                  <a:lnTo>
                    <a:pt x="2924" y="2721"/>
                  </a:lnTo>
                  <a:lnTo>
                    <a:pt x="3061" y="2602"/>
                  </a:lnTo>
                  <a:lnTo>
                    <a:pt x="3117" y="2549"/>
                  </a:lnTo>
                  <a:lnTo>
                    <a:pt x="3106" y="2485"/>
                  </a:lnTo>
                  <a:lnTo>
                    <a:pt x="3265" y="2378"/>
                  </a:lnTo>
                  <a:lnTo>
                    <a:pt x="3196" y="2293"/>
                  </a:lnTo>
                  <a:lnTo>
                    <a:pt x="3254" y="2184"/>
                  </a:lnTo>
                  <a:lnTo>
                    <a:pt x="3321" y="2056"/>
                  </a:lnTo>
                  <a:lnTo>
                    <a:pt x="3344" y="1949"/>
                  </a:lnTo>
                  <a:lnTo>
                    <a:pt x="3152" y="1778"/>
                  </a:lnTo>
                  <a:lnTo>
                    <a:pt x="3049" y="1670"/>
                  </a:lnTo>
                  <a:lnTo>
                    <a:pt x="3015" y="1586"/>
                  </a:lnTo>
                  <a:lnTo>
                    <a:pt x="2924" y="1489"/>
                  </a:lnTo>
                  <a:lnTo>
                    <a:pt x="2823" y="1457"/>
                  </a:lnTo>
                  <a:lnTo>
                    <a:pt x="2710" y="1521"/>
                  </a:lnTo>
                  <a:lnTo>
                    <a:pt x="2529" y="1457"/>
                  </a:lnTo>
                  <a:lnTo>
                    <a:pt x="2494" y="1521"/>
                  </a:lnTo>
                  <a:lnTo>
                    <a:pt x="2358" y="1478"/>
                  </a:lnTo>
                  <a:lnTo>
                    <a:pt x="2211" y="1339"/>
                  </a:lnTo>
                  <a:lnTo>
                    <a:pt x="2074" y="1221"/>
                  </a:lnTo>
                  <a:lnTo>
                    <a:pt x="1927" y="1189"/>
                  </a:lnTo>
                  <a:lnTo>
                    <a:pt x="1723" y="1114"/>
                  </a:lnTo>
                  <a:lnTo>
                    <a:pt x="1542" y="1029"/>
                  </a:lnTo>
                  <a:lnTo>
                    <a:pt x="1394" y="900"/>
                  </a:lnTo>
                  <a:lnTo>
                    <a:pt x="1519" y="708"/>
                  </a:lnTo>
                  <a:lnTo>
                    <a:pt x="1576" y="557"/>
                  </a:lnTo>
                  <a:lnTo>
                    <a:pt x="1463" y="493"/>
                  </a:lnTo>
                  <a:lnTo>
                    <a:pt x="1281" y="439"/>
                  </a:lnTo>
                  <a:lnTo>
                    <a:pt x="1077" y="439"/>
                  </a:lnTo>
                  <a:lnTo>
                    <a:pt x="1054" y="375"/>
                  </a:lnTo>
                  <a:lnTo>
                    <a:pt x="1088" y="236"/>
                  </a:lnTo>
                  <a:lnTo>
                    <a:pt x="1088" y="204"/>
                  </a:lnTo>
                  <a:lnTo>
                    <a:pt x="941" y="160"/>
                  </a:lnTo>
                  <a:lnTo>
                    <a:pt x="770" y="75"/>
                  </a:lnTo>
                  <a:lnTo>
                    <a:pt x="691" y="0"/>
                  </a:lnTo>
                  <a:lnTo>
                    <a:pt x="430" y="21"/>
                  </a:lnTo>
                  <a:lnTo>
                    <a:pt x="419" y="32"/>
                  </a:lnTo>
                  <a:lnTo>
                    <a:pt x="182" y="11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01" name="Freeform 92"/>
            <p:cNvSpPr>
              <a:spLocks/>
            </p:cNvSpPr>
            <p:nvPr/>
          </p:nvSpPr>
          <p:spPr bwMode="auto">
            <a:xfrm>
              <a:off x="2173" y="2035"/>
              <a:ext cx="1306" cy="875"/>
            </a:xfrm>
            <a:custGeom>
              <a:avLst/>
              <a:gdLst>
                <a:gd name="T0" fmla="*/ 11 w 1306"/>
                <a:gd name="T1" fmla="*/ 213 h 875"/>
                <a:gd name="T2" fmla="*/ 0 w 1306"/>
                <a:gd name="T3" fmla="*/ 272 h 875"/>
                <a:gd name="T4" fmla="*/ 11 w 1306"/>
                <a:gd name="T5" fmla="*/ 293 h 875"/>
                <a:gd name="T6" fmla="*/ 92 w 1306"/>
                <a:gd name="T7" fmla="*/ 296 h 875"/>
                <a:gd name="T8" fmla="*/ 148 w 1306"/>
                <a:gd name="T9" fmla="*/ 317 h 875"/>
                <a:gd name="T10" fmla="*/ 162 w 1306"/>
                <a:gd name="T11" fmla="*/ 348 h 875"/>
                <a:gd name="T12" fmla="*/ 140 w 1306"/>
                <a:gd name="T13" fmla="*/ 407 h 875"/>
                <a:gd name="T14" fmla="*/ 129 w 1306"/>
                <a:gd name="T15" fmla="*/ 443 h 875"/>
                <a:gd name="T16" fmla="*/ 107 w 1306"/>
                <a:gd name="T17" fmla="*/ 453 h 875"/>
                <a:gd name="T18" fmla="*/ 210 w 1306"/>
                <a:gd name="T19" fmla="*/ 526 h 875"/>
                <a:gd name="T20" fmla="*/ 299 w 1306"/>
                <a:gd name="T21" fmla="*/ 551 h 875"/>
                <a:gd name="T22" fmla="*/ 358 w 1306"/>
                <a:gd name="T23" fmla="*/ 565 h 875"/>
                <a:gd name="T24" fmla="*/ 399 w 1306"/>
                <a:gd name="T25" fmla="*/ 617 h 875"/>
                <a:gd name="T26" fmla="*/ 450 w 1306"/>
                <a:gd name="T27" fmla="*/ 659 h 875"/>
                <a:gd name="T28" fmla="*/ 472 w 1306"/>
                <a:gd name="T29" fmla="*/ 659 h 875"/>
                <a:gd name="T30" fmla="*/ 506 w 1306"/>
                <a:gd name="T31" fmla="*/ 638 h 875"/>
                <a:gd name="T32" fmla="*/ 546 w 1306"/>
                <a:gd name="T33" fmla="*/ 659 h 875"/>
                <a:gd name="T34" fmla="*/ 587 w 1306"/>
                <a:gd name="T35" fmla="*/ 638 h 875"/>
                <a:gd name="T36" fmla="*/ 631 w 1306"/>
                <a:gd name="T37" fmla="*/ 655 h 875"/>
                <a:gd name="T38" fmla="*/ 660 w 1306"/>
                <a:gd name="T39" fmla="*/ 718 h 875"/>
                <a:gd name="T40" fmla="*/ 753 w 1306"/>
                <a:gd name="T41" fmla="*/ 792 h 875"/>
                <a:gd name="T42" fmla="*/ 779 w 1306"/>
                <a:gd name="T43" fmla="*/ 812 h 875"/>
                <a:gd name="T44" fmla="*/ 893 w 1306"/>
                <a:gd name="T45" fmla="*/ 837 h 875"/>
                <a:gd name="T46" fmla="*/ 1000 w 1306"/>
                <a:gd name="T47" fmla="*/ 840 h 875"/>
                <a:gd name="T48" fmla="*/ 1057 w 1306"/>
                <a:gd name="T49" fmla="*/ 853 h 875"/>
                <a:gd name="T50" fmla="*/ 1085 w 1306"/>
                <a:gd name="T51" fmla="*/ 875 h 875"/>
                <a:gd name="T52" fmla="*/ 1151 w 1306"/>
                <a:gd name="T53" fmla="*/ 872 h 875"/>
                <a:gd name="T54" fmla="*/ 1170 w 1306"/>
                <a:gd name="T55" fmla="*/ 833 h 875"/>
                <a:gd name="T56" fmla="*/ 1177 w 1306"/>
                <a:gd name="T57" fmla="*/ 805 h 875"/>
                <a:gd name="T58" fmla="*/ 1160 w 1306"/>
                <a:gd name="T59" fmla="*/ 716 h 875"/>
                <a:gd name="T60" fmla="*/ 1162 w 1306"/>
                <a:gd name="T61" fmla="*/ 624 h 875"/>
                <a:gd name="T62" fmla="*/ 1195 w 1306"/>
                <a:gd name="T63" fmla="*/ 599 h 875"/>
                <a:gd name="T64" fmla="*/ 1262 w 1306"/>
                <a:gd name="T65" fmla="*/ 620 h 875"/>
                <a:gd name="T66" fmla="*/ 1306 w 1306"/>
                <a:gd name="T67" fmla="*/ 589 h 875"/>
                <a:gd name="T68" fmla="*/ 1276 w 1306"/>
                <a:gd name="T69" fmla="*/ 509 h 875"/>
                <a:gd name="T70" fmla="*/ 1254 w 1306"/>
                <a:gd name="T71" fmla="*/ 450 h 875"/>
                <a:gd name="T72" fmla="*/ 1181 w 1306"/>
                <a:gd name="T73" fmla="*/ 425 h 875"/>
                <a:gd name="T74" fmla="*/ 1129 w 1306"/>
                <a:gd name="T75" fmla="*/ 380 h 875"/>
                <a:gd name="T76" fmla="*/ 1033 w 1306"/>
                <a:gd name="T77" fmla="*/ 320 h 875"/>
                <a:gd name="T78" fmla="*/ 945 w 1306"/>
                <a:gd name="T79" fmla="*/ 223 h 875"/>
                <a:gd name="T80" fmla="*/ 926 w 1306"/>
                <a:gd name="T81" fmla="*/ 192 h 875"/>
                <a:gd name="T82" fmla="*/ 797 w 1306"/>
                <a:gd name="T83" fmla="*/ 223 h 875"/>
                <a:gd name="T84" fmla="*/ 801 w 1306"/>
                <a:gd name="T85" fmla="*/ 192 h 875"/>
                <a:gd name="T86" fmla="*/ 775 w 1306"/>
                <a:gd name="T87" fmla="*/ 156 h 875"/>
                <a:gd name="T88" fmla="*/ 738 w 1306"/>
                <a:gd name="T89" fmla="*/ 108 h 875"/>
                <a:gd name="T90" fmla="*/ 701 w 1306"/>
                <a:gd name="T91" fmla="*/ 76 h 875"/>
                <a:gd name="T92" fmla="*/ 642 w 1306"/>
                <a:gd name="T93" fmla="*/ 31 h 875"/>
                <a:gd name="T94" fmla="*/ 561 w 1306"/>
                <a:gd name="T95" fmla="*/ 28 h 875"/>
                <a:gd name="T96" fmla="*/ 535 w 1306"/>
                <a:gd name="T97" fmla="*/ 20 h 875"/>
                <a:gd name="T98" fmla="*/ 495 w 1306"/>
                <a:gd name="T99" fmla="*/ 10 h 875"/>
                <a:gd name="T100" fmla="*/ 461 w 1306"/>
                <a:gd name="T101" fmla="*/ 3 h 875"/>
                <a:gd name="T102" fmla="*/ 414 w 1306"/>
                <a:gd name="T103" fmla="*/ 0 h 875"/>
                <a:gd name="T104" fmla="*/ 314 w 1306"/>
                <a:gd name="T105" fmla="*/ 20 h 875"/>
                <a:gd name="T106" fmla="*/ 196 w 1306"/>
                <a:gd name="T107" fmla="*/ 59 h 875"/>
                <a:gd name="T108" fmla="*/ 140 w 1306"/>
                <a:gd name="T109" fmla="*/ 90 h 875"/>
                <a:gd name="T110" fmla="*/ 111 w 1306"/>
                <a:gd name="T111" fmla="*/ 90 h 875"/>
                <a:gd name="T112" fmla="*/ 89 w 1306"/>
                <a:gd name="T113" fmla="*/ 129 h 875"/>
                <a:gd name="T114" fmla="*/ 74 w 1306"/>
                <a:gd name="T115" fmla="*/ 163 h 875"/>
                <a:gd name="T116" fmla="*/ 67 w 1306"/>
                <a:gd name="T117" fmla="*/ 199 h 875"/>
                <a:gd name="T118" fmla="*/ 70 w 1306"/>
                <a:gd name="T119" fmla="*/ 195 h 875"/>
                <a:gd name="T120" fmla="*/ 11 w 1306"/>
                <a:gd name="T121" fmla="*/ 213 h 8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06"/>
                <a:gd name="T184" fmla="*/ 0 h 875"/>
                <a:gd name="T185" fmla="*/ 1306 w 1306"/>
                <a:gd name="T186" fmla="*/ 875 h 8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06" h="875">
                  <a:moveTo>
                    <a:pt x="11" y="213"/>
                  </a:moveTo>
                  <a:lnTo>
                    <a:pt x="0" y="272"/>
                  </a:lnTo>
                  <a:lnTo>
                    <a:pt x="11" y="293"/>
                  </a:lnTo>
                  <a:lnTo>
                    <a:pt x="92" y="296"/>
                  </a:lnTo>
                  <a:lnTo>
                    <a:pt x="148" y="317"/>
                  </a:lnTo>
                  <a:lnTo>
                    <a:pt x="162" y="348"/>
                  </a:lnTo>
                  <a:lnTo>
                    <a:pt x="140" y="407"/>
                  </a:lnTo>
                  <a:lnTo>
                    <a:pt x="129" y="443"/>
                  </a:lnTo>
                  <a:lnTo>
                    <a:pt x="107" y="453"/>
                  </a:lnTo>
                  <a:lnTo>
                    <a:pt x="210" y="526"/>
                  </a:lnTo>
                  <a:lnTo>
                    <a:pt x="299" y="551"/>
                  </a:lnTo>
                  <a:lnTo>
                    <a:pt x="358" y="565"/>
                  </a:lnTo>
                  <a:lnTo>
                    <a:pt x="399" y="617"/>
                  </a:lnTo>
                  <a:lnTo>
                    <a:pt x="450" y="659"/>
                  </a:lnTo>
                  <a:lnTo>
                    <a:pt x="472" y="659"/>
                  </a:lnTo>
                  <a:lnTo>
                    <a:pt x="506" y="638"/>
                  </a:lnTo>
                  <a:lnTo>
                    <a:pt x="546" y="659"/>
                  </a:lnTo>
                  <a:lnTo>
                    <a:pt x="587" y="638"/>
                  </a:lnTo>
                  <a:lnTo>
                    <a:pt x="631" y="655"/>
                  </a:lnTo>
                  <a:lnTo>
                    <a:pt x="660" y="718"/>
                  </a:lnTo>
                  <a:lnTo>
                    <a:pt x="753" y="792"/>
                  </a:lnTo>
                  <a:lnTo>
                    <a:pt x="779" y="812"/>
                  </a:lnTo>
                  <a:lnTo>
                    <a:pt x="893" y="837"/>
                  </a:lnTo>
                  <a:lnTo>
                    <a:pt x="1000" y="840"/>
                  </a:lnTo>
                  <a:lnTo>
                    <a:pt x="1057" y="853"/>
                  </a:lnTo>
                  <a:lnTo>
                    <a:pt x="1085" y="875"/>
                  </a:lnTo>
                  <a:lnTo>
                    <a:pt x="1151" y="872"/>
                  </a:lnTo>
                  <a:lnTo>
                    <a:pt x="1170" y="833"/>
                  </a:lnTo>
                  <a:lnTo>
                    <a:pt x="1177" y="805"/>
                  </a:lnTo>
                  <a:lnTo>
                    <a:pt x="1160" y="716"/>
                  </a:lnTo>
                  <a:lnTo>
                    <a:pt x="1162" y="624"/>
                  </a:lnTo>
                  <a:lnTo>
                    <a:pt x="1195" y="599"/>
                  </a:lnTo>
                  <a:lnTo>
                    <a:pt x="1262" y="620"/>
                  </a:lnTo>
                  <a:lnTo>
                    <a:pt x="1306" y="589"/>
                  </a:lnTo>
                  <a:lnTo>
                    <a:pt x="1276" y="509"/>
                  </a:lnTo>
                  <a:lnTo>
                    <a:pt x="1254" y="450"/>
                  </a:lnTo>
                  <a:lnTo>
                    <a:pt x="1181" y="425"/>
                  </a:lnTo>
                  <a:lnTo>
                    <a:pt x="1129" y="380"/>
                  </a:lnTo>
                  <a:lnTo>
                    <a:pt x="1033" y="320"/>
                  </a:lnTo>
                  <a:lnTo>
                    <a:pt x="945" y="223"/>
                  </a:lnTo>
                  <a:lnTo>
                    <a:pt x="926" y="192"/>
                  </a:lnTo>
                  <a:lnTo>
                    <a:pt x="797" y="223"/>
                  </a:lnTo>
                  <a:lnTo>
                    <a:pt x="801" y="192"/>
                  </a:lnTo>
                  <a:lnTo>
                    <a:pt x="775" y="156"/>
                  </a:lnTo>
                  <a:lnTo>
                    <a:pt x="738" y="108"/>
                  </a:lnTo>
                  <a:lnTo>
                    <a:pt x="701" y="76"/>
                  </a:lnTo>
                  <a:lnTo>
                    <a:pt x="642" y="31"/>
                  </a:lnTo>
                  <a:lnTo>
                    <a:pt x="561" y="28"/>
                  </a:lnTo>
                  <a:lnTo>
                    <a:pt x="535" y="20"/>
                  </a:lnTo>
                  <a:lnTo>
                    <a:pt x="495" y="10"/>
                  </a:lnTo>
                  <a:lnTo>
                    <a:pt x="461" y="3"/>
                  </a:lnTo>
                  <a:lnTo>
                    <a:pt x="414" y="0"/>
                  </a:lnTo>
                  <a:lnTo>
                    <a:pt x="314" y="20"/>
                  </a:lnTo>
                  <a:lnTo>
                    <a:pt x="196" y="59"/>
                  </a:lnTo>
                  <a:lnTo>
                    <a:pt x="140" y="90"/>
                  </a:lnTo>
                  <a:lnTo>
                    <a:pt x="111" y="90"/>
                  </a:lnTo>
                  <a:lnTo>
                    <a:pt x="89" y="129"/>
                  </a:lnTo>
                  <a:lnTo>
                    <a:pt x="74" y="163"/>
                  </a:lnTo>
                  <a:lnTo>
                    <a:pt x="67" y="199"/>
                  </a:lnTo>
                  <a:lnTo>
                    <a:pt x="70" y="195"/>
                  </a:lnTo>
                  <a:lnTo>
                    <a:pt x="11" y="21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02" name="Freeform 93"/>
            <p:cNvSpPr>
              <a:spLocks/>
            </p:cNvSpPr>
            <p:nvPr/>
          </p:nvSpPr>
          <p:spPr bwMode="auto">
            <a:xfrm>
              <a:off x="3428" y="1324"/>
              <a:ext cx="1406" cy="1072"/>
            </a:xfrm>
            <a:custGeom>
              <a:avLst/>
              <a:gdLst>
                <a:gd name="T0" fmla="*/ 4 w 1406"/>
                <a:gd name="T1" fmla="*/ 150 h 1072"/>
                <a:gd name="T2" fmla="*/ 36 w 1406"/>
                <a:gd name="T3" fmla="*/ 202 h 1072"/>
                <a:gd name="T4" fmla="*/ 15 w 1406"/>
                <a:gd name="T5" fmla="*/ 317 h 1072"/>
                <a:gd name="T6" fmla="*/ 105 w 1406"/>
                <a:gd name="T7" fmla="*/ 294 h 1072"/>
                <a:gd name="T8" fmla="*/ 159 w 1406"/>
                <a:gd name="T9" fmla="*/ 294 h 1072"/>
                <a:gd name="T10" fmla="*/ 188 w 1406"/>
                <a:gd name="T11" fmla="*/ 324 h 1072"/>
                <a:gd name="T12" fmla="*/ 174 w 1406"/>
                <a:gd name="T13" fmla="*/ 383 h 1072"/>
                <a:gd name="T14" fmla="*/ 246 w 1406"/>
                <a:gd name="T15" fmla="*/ 389 h 1072"/>
                <a:gd name="T16" fmla="*/ 282 w 1406"/>
                <a:gd name="T17" fmla="*/ 444 h 1072"/>
                <a:gd name="T18" fmla="*/ 311 w 1406"/>
                <a:gd name="T19" fmla="*/ 481 h 1072"/>
                <a:gd name="T20" fmla="*/ 311 w 1406"/>
                <a:gd name="T21" fmla="*/ 532 h 1072"/>
                <a:gd name="T22" fmla="*/ 369 w 1406"/>
                <a:gd name="T23" fmla="*/ 532 h 1072"/>
                <a:gd name="T24" fmla="*/ 430 w 1406"/>
                <a:gd name="T25" fmla="*/ 505 h 1072"/>
                <a:gd name="T26" fmla="*/ 448 w 1406"/>
                <a:gd name="T27" fmla="*/ 536 h 1072"/>
                <a:gd name="T28" fmla="*/ 495 w 1406"/>
                <a:gd name="T29" fmla="*/ 651 h 1072"/>
                <a:gd name="T30" fmla="*/ 691 w 1406"/>
                <a:gd name="T31" fmla="*/ 655 h 1072"/>
                <a:gd name="T32" fmla="*/ 734 w 1406"/>
                <a:gd name="T33" fmla="*/ 710 h 1072"/>
                <a:gd name="T34" fmla="*/ 885 w 1406"/>
                <a:gd name="T35" fmla="*/ 713 h 1072"/>
                <a:gd name="T36" fmla="*/ 839 w 1406"/>
                <a:gd name="T37" fmla="*/ 768 h 1072"/>
                <a:gd name="T38" fmla="*/ 893 w 1406"/>
                <a:gd name="T39" fmla="*/ 789 h 1072"/>
                <a:gd name="T40" fmla="*/ 954 w 1406"/>
                <a:gd name="T41" fmla="*/ 755 h 1072"/>
                <a:gd name="T42" fmla="*/ 1074 w 1406"/>
                <a:gd name="T43" fmla="*/ 806 h 1072"/>
                <a:gd name="T44" fmla="*/ 1139 w 1406"/>
                <a:gd name="T45" fmla="*/ 891 h 1072"/>
                <a:gd name="T46" fmla="*/ 1172 w 1406"/>
                <a:gd name="T47" fmla="*/ 950 h 1072"/>
                <a:gd name="T48" fmla="*/ 1248 w 1406"/>
                <a:gd name="T49" fmla="*/ 1072 h 1072"/>
                <a:gd name="T50" fmla="*/ 1314 w 1406"/>
                <a:gd name="T51" fmla="*/ 1068 h 1072"/>
                <a:gd name="T52" fmla="*/ 1262 w 1406"/>
                <a:gd name="T53" fmla="*/ 874 h 1072"/>
                <a:gd name="T54" fmla="*/ 1350 w 1406"/>
                <a:gd name="T55" fmla="*/ 786 h 1072"/>
                <a:gd name="T56" fmla="*/ 1406 w 1406"/>
                <a:gd name="T57" fmla="*/ 744 h 1072"/>
                <a:gd name="T58" fmla="*/ 1342 w 1406"/>
                <a:gd name="T59" fmla="*/ 658 h 1072"/>
                <a:gd name="T60" fmla="*/ 1287 w 1406"/>
                <a:gd name="T61" fmla="*/ 580 h 1072"/>
                <a:gd name="T62" fmla="*/ 1124 w 1406"/>
                <a:gd name="T63" fmla="*/ 471 h 1072"/>
                <a:gd name="T64" fmla="*/ 979 w 1406"/>
                <a:gd name="T65" fmla="*/ 369 h 1072"/>
                <a:gd name="T66" fmla="*/ 773 w 1406"/>
                <a:gd name="T67" fmla="*/ 229 h 1072"/>
                <a:gd name="T68" fmla="*/ 633 w 1406"/>
                <a:gd name="T69" fmla="*/ 51 h 1072"/>
                <a:gd name="T70" fmla="*/ 488 w 1406"/>
                <a:gd name="T71" fmla="*/ 0 h 1072"/>
                <a:gd name="T72" fmla="*/ 409 w 1406"/>
                <a:gd name="T73" fmla="*/ 37 h 1072"/>
                <a:gd name="T74" fmla="*/ 289 w 1406"/>
                <a:gd name="T75" fmla="*/ 37 h 1072"/>
                <a:gd name="T76" fmla="*/ 195 w 1406"/>
                <a:gd name="T77" fmla="*/ 48 h 1072"/>
                <a:gd name="T78" fmla="*/ 188 w 1406"/>
                <a:gd name="T79" fmla="*/ 113 h 1072"/>
                <a:gd name="T80" fmla="*/ 58 w 1406"/>
                <a:gd name="T81" fmla="*/ 129 h 1072"/>
                <a:gd name="T82" fmla="*/ 0 w 1406"/>
                <a:gd name="T83" fmla="*/ 119 h 1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"/>
                <a:gd name="T127" fmla="*/ 0 h 1072"/>
                <a:gd name="T128" fmla="*/ 1406 w 1406"/>
                <a:gd name="T129" fmla="*/ 1072 h 1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" h="1072">
                  <a:moveTo>
                    <a:pt x="0" y="119"/>
                  </a:moveTo>
                  <a:lnTo>
                    <a:pt x="4" y="150"/>
                  </a:lnTo>
                  <a:lnTo>
                    <a:pt x="7" y="177"/>
                  </a:lnTo>
                  <a:lnTo>
                    <a:pt x="36" y="202"/>
                  </a:lnTo>
                  <a:lnTo>
                    <a:pt x="11" y="249"/>
                  </a:lnTo>
                  <a:lnTo>
                    <a:pt x="15" y="317"/>
                  </a:lnTo>
                  <a:lnTo>
                    <a:pt x="62" y="311"/>
                  </a:lnTo>
                  <a:lnTo>
                    <a:pt x="105" y="294"/>
                  </a:lnTo>
                  <a:lnTo>
                    <a:pt x="127" y="283"/>
                  </a:lnTo>
                  <a:lnTo>
                    <a:pt x="159" y="294"/>
                  </a:lnTo>
                  <a:lnTo>
                    <a:pt x="188" y="308"/>
                  </a:lnTo>
                  <a:lnTo>
                    <a:pt x="188" y="324"/>
                  </a:lnTo>
                  <a:lnTo>
                    <a:pt x="163" y="345"/>
                  </a:lnTo>
                  <a:lnTo>
                    <a:pt x="174" y="383"/>
                  </a:lnTo>
                  <a:lnTo>
                    <a:pt x="202" y="389"/>
                  </a:lnTo>
                  <a:lnTo>
                    <a:pt x="246" y="389"/>
                  </a:lnTo>
                  <a:lnTo>
                    <a:pt x="264" y="413"/>
                  </a:lnTo>
                  <a:lnTo>
                    <a:pt x="282" y="444"/>
                  </a:lnTo>
                  <a:lnTo>
                    <a:pt x="314" y="441"/>
                  </a:lnTo>
                  <a:lnTo>
                    <a:pt x="311" y="481"/>
                  </a:lnTo>
                  <a:lnTo>
                    <a:pt x="304" y="522"/>
                  </a:lnTo>
                  <a:lnTo>
                    <a:pt x="311" y="532"/>
                  </a:lnTo>
                  <a:lnTo>
                    <a:pt x="369" y="522"/>
                  </a:lnTo>
                  <a:lnTo>
                    <a:pt x="369" y="532"/>
                  </a:lnTo>
                  <a:lnTo>
                    <a:pt x="405" y="512"/>
                  </a:lnTo>
                  <a:lnTo>
                    <a:pt x="430" y="505"/>
                  </a:lnTo>
                  <a:lnTo>
                    <a:pt x="444" y="522"/>
                  </a:lnTo>
                  <a:lnTo>
                    <a:pt x="448" y="536"/>
                  </a:lnTo>
                  <a:lnTo>
                    <a:pt x="430" y="642"/>
                  </a:lnTo>
                  <a:lnTo>
                    <a:pt x="495" y="651"/>
                  </a:lnTo>
                  <a:lnTo>
                    <a:pt x="604" y="655"/>
                  </a:lnTo>
                  <a:lnTo>
                    <a:pt x="691" y="655"/>
                  </a:lnTo>
                  <a:lnTo>
                    <a:pt x="716" y="679"/>
                  </a:lnTo>
                  <a:lnTo>
                    <a:pt x="734" y="710"/>
                  </a:lnTo>
                  <a:lnTo>
                    <a:pt x="788" y="723"/>
                  </a:lnTo>
                  <a:lnTo>
                    <a:pt x="885" y="713"/>
                  </a:lnTo>
                  <a:lnTo>
                    <a:pt x="882" y="748"/>
                  </a:lnTo>
                  <a:lnTo>
                    <a:pt x="839" y="768"/>
                  </a:lnTo>
                  <a:lnTo>
                    <a:pt x="860" y="795"/>
                  </a:lnTo>
                  <a:lnTo>
                    <a:pt x="893" y="789"/>
                  </a:lnTo>
                  <a:lnTo>
                    <a:pt x="943" y="765"/>
                  </a:lnTo>
                  <a:lnTo>
                    <a:pt x="954" y="755"/>
                  </a:lnTo>
                  <a:lnTo>
                    <a:pt x="990" y="775"/>
                  </a:lnTo>
                  <a:lnTo>
                    <a:pt x="1074" y="806"/>
                  </a:lnTo>
                  <a:lnTo>
                    <a:pt x="1121" y="867"/>
                  </a:lnTo>
                  <a:lnTo>
                    <a:pt x="1139" y="891"/>
                  </a:lnTo>
                  <a:lnTo>
                    <a:pt x="1174" y="906"/>
                  </a:lnTo>
                  <a:lnTo>
                    <a:pt x="1172" y="950"/>
                  </a:lnTo>
                  <a:lnTo>
                    <a:pt x="1228" y="996"/>
                  </a:lnTo>
                  <a:lnTo>
                    <a:pt x="1248" y="1072"/>
                  </a:lnTo>
                  <a:lnTo>
                    <a:pt x="1284" y="1066"/>
                  </a:lnTo>
                  <a:lnTo>
                    <a:pt x="1314" y="1068"/>
                  </a:lnTo>
                  <a:lnTo>
                    <a:pt x="1294" y="976"/>
                  </a:lnTo>
                  <a:lnTo>
                    <a:pt x="1262" y="874"/>
                  </a:lnTo>
                  <a:lnTo>
                    <a:pt x="1308" y="802"/>
                  </a:lnTo>
                  <a:lnTo>
                    <a:pt x="1350" y="786"/>
                  </a:lnTo>
                  <a:lnTo>
                    <a:pt x="1384" y="772"/>
                  </a:lnTo>
                  <a:lnTo>
                    <a:pt x="1406" y="744"/>
                  </a:lnTo>
                  <a:lnTo>
                    <a:pt x="1356" y="704"/>
                  </a:lnTo>
                  <a:lnTo>
                    <a:pt x="1342" y="658"/>
                  </a:lnTo>
                  <a:lnTo>
                    <a:pt x="1323" y="628"/>
                  </a:lnTo>
                  <a:lnTo>
                    <a:pt x="1287" y="580"/>
                  </a:lnTo>
                  <a:lnTo>
                    <a:pt x="1258" y="526"/>
                  </a:lnTo>
                  <a:lnTo>
                    <a:pt x="1124" y="471"/>
                  </a:lnTo>
                  <a:lnTo>
                    <a:pt x="1030" y="430"/>
                  </a:lnTo>
                  <a:lnTo>
                    <a:pt x="979" y="369"/>
                  </a:lnTo>
                  <a:lnTo>
                    <a:pt x="911" y="355"/>
                  </a:lnTo>
                  <a:lnTo>
                    <a:pt x="773" y="229"/>
                  </a:lnTo>
                  <a:lnTo>
                    <a:pt x="665" y="126"/>
                  </a:lnTo>
                  <a:lnTo>
                    <a:pt x="633" y="51"/>
                  </a:lnTo>
                  <a:lnTo>
                    <a:pt x="586" y="3"/>
                  </a:lnTo>
                  <a:lnTo>
                    <a:pt x="488" y="0"/>
                  </a:lnTo>
                  <a:lnTo>
                    <a:pt x="467" y="37"/>
                  </a:lnTo>
                  <a:lnTo>
                    <a:pt x="409" y="37"/>
                  </a:lnTo>
                  <a:lnTo>
                    <a:pt x="340" y="17"/>
                  </a:lnTo>
                  <a:lnTo>
                    <a:pt x="289" y="37"/>
                  </a:lnTo>
                  <a:lnTo>
                    <a:pt x="242" y="51"/>
                  </a:lnTo>
                  <a:lnTo>
                    <a:pt x="195" y="48"/>
                  </a:lnTo>
                  <a:lnTo>
                    <a:pt x="213" y="92"/>
                  </a:lnTo>
                  <a:lnTo>
                    <a:pt x="188" y="113"/>
                  </a:lnTo>
                  <a:lnTo>
                    <a:pt x="134" y="126"/>
                  </a:lnTo>
                  <a:lnTo>
                    <a:pt x="58" y="129"/>
                  </a:lnTo>
                  <a:lnTo>
                    <a:pt x="62" y="129"/>
                  </a:lnTo>
                  <a:lnTo>
                    <a:pt x="0" y="11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03" name="Freeform 94"/>
            <p:cNvSpPr>
              <a:spLocks/>
            </p:cNvSpPr>
            <p:nvPr/>
          </p:nvSpPr>
          <p:spPr bwMode="auto">
            <a:xfrm>
              <a:off x="1820" y="1259"/>
              <a:ext cx="1658" cy="1161"/>
            </a:xfrm>
            <a:custGeom>
              <a:avLst/>
              <a:gdLst>
                <a:gd name="T0" fmla="*/ 16 w 4973"/>
                <a:gd name="T1" fmla="*/ 104 h 3484"/>
                <a:gd name="T2" fmla="*/ 31 w 4973"/>
                <a:gd name="T3" fmla="*/ 107 h 3484"/>
                <a:gd name="T4" fmla="*/ 43 w 4973"/>
                <a:gd name="T5" fmla="*/ 109 h 3484"/>
                <a:gd name="T6" fmla="*/ 49 w 4973"/>
                <a:gd name="T7" fmla="*/ 104 h 3484"/>
                <a:gd name="T8" fmla="*/ 53 w 4973"/>
                <a:gd name="T9" fmla="*/ 96 h 3484"/>
                <a:gd name="T10" fmla="*/ 60 w 4973"/>
                <a:gd name="T11" fmla="*/ 93 h 3484"/>
                <a:gd name="T12" fmla="*/ 70 w 4973"/>
                <a:gd name="T13" fmla="*/ 89 h 3484"/>
                <a:gd name="T14" fmla="*/ 84 w 4973"/>
                <a:gd name="T15" fmla="*/ 86 h 3484"/>
                <a:gd name="T16" fmla="*/ 92 w 4973"/>
                <a:gd name="T17" fmla="*/ 87 h 3484"/>
                <a:gd name="T18" fmla="*/ 101 w 4973"/>
                <a:gd name="T19" fmla="*/ 88 h 3484"/>
                <a:gd name="T20" fmla="*/ 113 w 4973"/>
                <a:gd name="T21" fmla="*/ 90 h 3484"/>
                <a:gd name="T22" fmla="*/ 122 w 4973"/>
                <a:gd name="T23" fmla="*/ 99 h 3484"/>
                <a:gd name="T24" fmla="*/ 128 w 4973"/>
                <a:gd name="T25" fmla="*/ 107 h 3484"/>
                <a:gd name="T26" fmla="*/ 128 w 4973"/>
                <a:gd name="T27" fmla="*/ 111 h 3484"/>
                <a:gd name="T28" fmla="*/ 138 w 4973"/>
                <a:gd name="T29" fmla="*/ 109 h 3484"/>
                <a:gd name="T30" fmla="*/ 145 w 4973"/>
                <a:gd name="T31" fmla="*/ 112 h 3484"/>
                <a:gd name="T32" fmla="*/ 154 w 4973"/>
                <a:gd name="T33" fmla="*/ 120 h 3484"/>
                <a:gd name="T34" fmla="*/ 163 w 4973"/>
                <a:gd name="T35" fmla="*/ 128 h 3484"/>
                <a:gd name="T36" fmla="*/ 166 w 4973"/>
                <a:gd name="T37" fmla="*/ 125 h 3484"/>
                <a:gd name="T38" fmla="*/ 173 w 4973"/>
                <a:gd name="T39" fmla="*/ 123 h 3484"/>
                <a:gd name="T40" fmla="*/ 178 w 4973"/>
                <a:gd name="T41" fmla="*/ 121 h 3484"/>
                <a:gd name="T42" fmla="*/ 183 w 4973"/>
                <a:gd name="T43" fmla="*/ 118 h 3484"/>
                <a:gd name="T44" fmla="*/ 183 w 4973"/>
                <a:gd name="T45" fmla="*/ 110 h 3484"/>
                <a:gd name="T46" fmla="*/ 180 w 4973"/>
                <a:gd name="T47" fmla="*/ 104 h 3484"/>
                <a:gd name="T48" fmla="*/ 182 w 4973"/>
                <a:gd name="T49" fmla="*/ 98 h 3484"/>
                <a:gd name="T50" fmla="*/ 183 w 4973"/>
                <a:gd name="T51" fmla="*/ 92 h 3484"/>
                <a:gd name="T52" fmla="*/ 176 w 4973"/>
                <a:gd name="T53" fmla="*/ 92 h 3484"/>
                <a:gd name="T54" fmla="*/ 172 w 4973"/>
                <a:gd name="T55" fmla="*/ 92 h 3484"/>
                <a:gd name="T56" fmla="*/ 164 w 4973"/>
                <a:gd name="T57" fmla="*/ 90 h 3484"/>
                <a:gd name="T58" fmla="*/ 159 w 4973"/>
                <a:gd name="T59" fmla="*/ 82 h 3484"/>
                <a:gd name="T60" fmla="*/ 155 w 4973"/>
                <a:gd name="T61" fmla="*/ 77 h 3484"/>
                <a:gd name="T62" fmla="*/ 151 w 4973"/>
                <a:gd name="T63" fmla="*/ 71 h 3484"/>
                <a:gd name="T64" fmla="*/ 138 w 4973"/>
                <a:gd name="T65" fmla="*/ 66 h 3484"/>
                <a:gd name="T66" fmla="*/ 140 w 4973"/>
                <a:gd name="T67" fmla="*/ 60 h 3484"/>
                <a:gd name="T68" fmla="*/ 138 w 4973"/>
                <a:gd name="T69" fmla="*/ 54 h 3484"/>
                <a:gd name="T70" fmla="*/ 138 w 4973"/>
                <a:gd name="T71" fmla="*/ 47 h 3484"/>
                <a:gd name="T72" fmla="*/ 126 w 4973"/>
                <a:gd name="T73" fmla="*/ 44 h 3484"/>
                <a:gd name="T74" fmla="*/ 115 w 4973"/>
                <a:gd name="T75" fmla="*/ 35 h 3484"/>
                <a:gd name="T76" fmla="*/ 110 w 4973"/>
                <a:gd name="T77" fmla="*/ 24 h 3484"/>
                <a:gd name="T78" fmla="*/ 103 w 4973"/>
                <a:gd name="T79" fmla="*/ 19 h 3484"/>
                <a:gd name="T80" fmla="*/ 101 w 4973"/>
                <a:gd name="T81" fmla="*/ 8 h 3484"/>
                <a:gd name="T82" fmla="*/ 95 w 4973"/>
                <a:gd name="T83" fmla="*/ 10 h 3484"/>
                <a:gd name="T84" fmla="*/ 71 w 4973"/>
                <a:gd name="T85" fmla="*/ 8 h 3484"/>
                <a:gd name="T86" fmla="*/ 62 w 4973"/>
                <a:gd name="T87" fmla="*/ 0 h 3484"/>
                <a:gd name="T88" fmla="*/ 51 w 4973"/>
                <a:gd name="T89" fmla="*/ 0 h 3484"/>
                <a:gd name="T90" fmla="*/ 41 w 4973"/>
                <a:gd name="T91" fmla="*/ 12 h 3484"/>
                <a:gd name="T92" fmla="*/ 27 w 4973"/>
                <a:gd name="T93" fmla="*/ 22 h 3484"/>
                <a:gd name="T94" fmla="*/ 17 w 4973"/>
                <a:gd name="T95" fmla="*/ 39 h 3484"/>
                <a:gd name="T96" fmla="*/ 11 w 4973"/>
                <a:gd name="T97" fmla="*/ 51 h 3484"/>
                <a:gd name="T98" fmla="*/ 4 w 4973"/>
                <a:gd name="T99" fmla="*/ 57 h 3484"/>
                <a:gd name="T100" fmla="*/ 5 w 4973"/>
                <a:gd name="T101" fmla="*/ 73 h 3484"/>
                <a:gd name="T102" fmla="*/ 2 w 4973"/>
                <a:gd name="T103" fmla="*/ 80 h 3484"/>
                <a:gd name="T104" fmla="*/ 1 w 4973"/>
                <a:gd name="T105" fmla="*/ 87 h 3484"/>
                <a:gd name="T106" fmla="*/ 0 w 4973"/>
                <a:gd name="T107" fmla="*/ 92 h 3484"/>
                <a:gd name="T108" fmla="*/ 7 w 4973"/>
                <a:gd name="T109" fmla="*/ 108 h 34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73"/>
                <a:gd name="T166" fmla="*/ 0 h 3484"/>
                <a:gd name="T167" fmla="*/ 4973 w 4973"/>
                <a:gd name="T168" fmla="*/ 3484 h 34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73" h="3484">
                  <a:moveTo>
                    <a:pt x="192" y="2904"/>
                  </a:moveTo>
                  <a:lnTo>
                    <a:pt x="424" y="2814"/>
                  </a:lnTo>
                  <a:lnTo>
                    <a:pt x="696" y="2775"/>
                  </a:lnTo>
                  <a:lnTo>
                    <a:pt x="847" y="2878"/>
                  </a:lnTo>
                  <a:lnTo>
                    <a:pt x="1038" y="2943"/>
                  </a:lnTo>
                  <a:lnTo>
                    <a:pt x="1148" y="2943"/>
                  </a:lnTo>
                  <a:lnTo>
                    <a:pt x="1311" y="2917"/>
                  </a:lnTo>
                  <a:lnTo>
                    <a:pt x="1311" y="2800"/>
                  </a:lnTo>
                  <a:lnTo>
                    <a:pt x="1366" y="2672"/>
                  </a:lnTo>
                  <a:lnTo>
                    <a:pt x="1421" y="2594"/>
                  </a:lnTo>
                  <a:lnTo>
                    <a:pt x="1530" y="2581"/>
                  </a:lnTo>
                  <a:lnTo>
                    <a:pt x="1612" y="2516"/>
                  </a:lnTo>
                  <a:lnTo>
                    <a:pt x="1804" y="2439"/>
                  </a:lnTo>
                  <a:lnTo>
                    <a:pt x="1899" y="2413"/>
                  </a:lnTo>
                  <a:lnTo>
                    <a:pt x="2145" y="2348"/>
                  </a:lnTo>
                  <a:lnTo>
                    <a:pt x="2268" y="2322"/>
                  </a:lnTo>
                  <a:lnTo>
                    <a:pt x="2391" y="2322"/>
                  </a:lnTo>
                  <a:lnTo>
                    <a:pt x="2473" y="2348"/>
                  </a:lnTo>
                  <a:lnTo>
                    <a:pt x="2609" y="2362"/>
                  </a:lnTo>
                  <a:lnTo>
                    <a:pt x="2718" y="2387"/>
                  </a:lnTo>
                  <a:lnTo>
                    <a:pt x="2882" y="2413"/>
                  </a:lnTo>
                  <a:lnTo>
                    <a:pt x="3046" y="2439"/>
                  </a:lnTo>
                  <a:lnTo>
                    <a:pt x="3155" y="2542"/>
                  </a:lnTo>
                  <a:lnTo>
                    <a:pt x="3292" y="2685"/>
                  </a:lnTo>
                  <a:lnTo>
                    <a:pt x="3360" y="2800"/>
                  </a:lnTo>
                  <a:lnTo>
                    <a:pt x="3442" y="2878"/>
                  </a:lnTo>
                  <a:lnTo>
                    <a:pt x="3470" y="2917"/>
                  </a:lnTo>
                  <a:lnTo>
                    <a:pt x="3442" y="3007"/>
                  </a:lnTo>
                  <a:lnTo>
                    <a:pt x="3579" y="2982"/>
                  </a:lnTo>
                  <a:lnTo>
                    <a:pt x="3716" y="2943"/>
                  </a:lnTo>
                  <a:lnTo>
                    <a:pt x="3852" y="2904"/>
                  </a:lnTo>
                  <a:lnTo>
                    <a:pt x="3907" y="3020"/>
                  </a:lnTo>
                  <a:lnTo>
                    <a:pt x="4043" y="3149"/>
                  </a:lnTo>
                  <a:lnTo>
                    <a:pt x="4153" y="3252"/>
                  </a:lnTo>
                  <a:lnTo>
                    <a:pt x="4262" y="3355"/>
                  </a:lnTo>
                  <a:lnTo>
                    <a:pt x="4398" y="3446"/>
                  </a:lnTo>
                  <a:lnTo>
                    <a:pt x="4467" y="3484"/>
                  </a:lnTo>
                  <a:lnTo>
                    <a:pt x="4494" y="3381"/>
                  </a:lnTo>
                  <a:lnTo>
                    <a:pt x="4575" y="3329"/>
                  </a:lnTo>
                  <a:lnTo>
                    <a:pt x="4671" y="3317"/>
                  </a:lnTo>
                  <a:lnTo>
                    <a:pt x="4726" y="3304"/>
                  </a:lnTo>
                  <a:lnTo>
                    <a:pt x="4808" y="3264"/>
                  </a:lnTo>
                  <a:lnTo>
                    <a:pt x="4917" y="3226"/>
                  </a:lnTo>
                  <a:lnTo>
                    <a:pt x="4932" y="3188"/>
                  </a:lnTo>
                  <a:lnTo>
                    <a:pt x="4959" y="3071"/>
                  </a:lnTo>
                  <a:lnTo>
                    <a:pt x="4932" y="2968"/>
                  </a:lnTo>
                  <a:lnTo>
                    <a:pt x="4917" y="2878"/>
                  </a:lnTo>
                  <a:lnTo>
                    <a:pt x="4862" y="2800"/>
                  </a:lnTo>
                  <a:lnTo>
                    <a:pt x="4822" y="2762"/>
                  </a:lnTo>
                  <a:lnTo>
                    <a:pt x="4903" y="2647"/>
                  </a:lnTo>
                  <a:lnTo>
                    <a:pt x="4973" y="2529"/>
                  </a:lnTo>
                  <a:lnTo>
                    <a:pt x="4946" y="2477"/>
                  </a:lnTo>
                  <a:lnTo>
                    <a:pt x="4836" y="2516"/>
                  </a:lnTo>
                  <a:lnTo>
                    <a:pt x="4754" y="2491"/>
                  </a:lnTo>
                  <a:lnTo>
                    <a:pt x="4699" y="2491"/>
                  </a:lnTo>
                  <a:lnTo>
                    <a:pt x="4644" y="2491"/>
                  </a:lnTo>
                  <a:lnTo>
                    <a:pt x="4521" y="2477"/>
                  </a:lnTo>
                  <a:lnTo>
                    <a:pt x="4440" y="2426"/>
                  </a:lnTo>
                  <a:lnTo>
                    <a:pt x="4372" y="2309"/>
                  </a:lnTo>
                  <a:lnTo>
                    <a:pt x="4302" y="2220"/>
                  </a:lnTo>
                  <a:lnTo>
                    <a:pt x="4276" y="2142"/>
                  </a:lnTo>
                  <a:lnTo>
                    <a:pt x="4193" y="2078"/>
                  </a:lnTo>
                  <a:lnTo>
                    <a:pt x="4139" y="2013"/>
                  </a:lnTo>
                  <a:lnTo>
                    <a:pt x="4085" y="1910"/>
                  </a:lnTo>
                  <a:lnTo>
                    <a:pt x="3647" y="1923"/>
                  </a:lnTo>
                  <a:lnTo>
                    <a:pt x="3716" y="1781"/>
                  </a:lnTo>
                  <a:lnTo>
                    <a:pt x="3757" y="1704"/>
                  </a:lnTo>
                  <a:lnTo>
                    <a:pt x="3771" y="1614"/>
                  </a:lnTo>
                  <a:lnTo>
                    <a:pt x="3757" y="1523"/>
                  </a:lnTo>
                  <a:lnTo>
                    <a:pt x="3729" y="1446"/>
                  </a:lnTo>
                  <a:lnTo>
                    <a:pt x="3784" y="1330"/>
                  </a:lnTo>
                  <a:lnTo>
                    <a:pt x="3716" y="1265"/>
                  </a:lnTo>
                  <a:lnTo>
                    <a:pt x="3633" y="1265"/>
                  </a:lnTo>
                  <a:lnTo>
                    <a:pt x="3388" y="1175"/>
                  </a:lnTo>
                  <a:lnTo>
                    <a:pt x="3114" y="1097"/>
                  </a:lnTo>
                  <a:lnTo>
                    <a:pt x="3114" y="956"/>
                  </a:lnTo>
                  <a:lnTo>
                    <a:pt x="3087" y="852"/>
                  </a:lnTo>
                  <a:lnTo>
                    <a:pt x="2977" y="645"/>
                  </a:lnTo>
                  <a:lnTo>
                    <a:pt x="2896" y="555"/>
                  </a:lnTo>
                  <a:lnTo>
                    <a:pt x="2786" y="504"/>
                  </a:lnTo>
                  <a:lnTo>
                    <a:pt x="2759" y="439"/>
                  </a:lnTo>
                  <a:lnTo>
                    <a:pt x="2732" y="207"/>
                  </a:lnTo>
                  <a:lnTo>
                    <a:pt x="2650" y="233"/>
                  </a:lnTo>
                  <a:lnTo>
                    <a:pt x="2555" y="259"/>
                  </a:lnTo>
                  <a:lnTo>
                    <a:pt x="2035" y="272"/>
                  </a:lnTo>
                  <a:lnTo>
                    <a:pt x="1913" y="207"/>
                  </a:lnTo>
                  <a:lnTo>
                    <a:pt x="1804" y="78"/>
                  </a:lnTo>
                  <a:lnTo>
                    <a:pt x="1666" y="13"/>
                  </a:lnTo>
                  <a:lnTo>
                    <a:pt x="1475" y="0"/>
                  </a:lnTo>
                  <a:lnTo>
                    <a:pt x="1379" y="0"/>
                  </a:lnTo>
                  <a:lnTo>
                    <a:pt x="1243" y="131"/>
                  </a:lnTo>
                  <a:lnTo>
                    <a:pt x="1120" y="324"/>
                  </a:lnTo>
                  <a:lnTo>
                    <a:pt x="833" y="324"/>
                  </a:lnTo>
                  <a:lnTo>
                    <a:pt x="738" y="607"/>
                  </a:lnTo>
                  <a:lnTo>
                    <a:pt x="642" y="774"/>
                  </a:lnTo>
                  <a:lnTo>
                    <a:pt x="451" y="1059"/>
                  </a:lnTo>
                  <a:lnTo>
                    <a:pt x="342" y="1317"/>
                  </a:lnTo>
                  <a:lnTo>
                    <a:pt x="301" y="1368"/>
                  </a:lnTo>
                  <a:lnTo>
                    <a:pt x="315" y="1459"/>
                  </a:lnTo>
                  <a:lnTo>
                    <a:pt x="96" y="1537"/>
                  </a:lnTo>
                  <a:lnTo>
                    <a:pt x="110" y="1743"/>
                  </a:lnTo>
                  <a:lnTo>
                    <a:pt x="137" y="1974"/>
                  </a:lnTo>
                  <a:lnTo>
                    <a:pt x="137" y="2065"/>
                  </a:lnTo>
                  <a:lnTo>
                    <a:pt x="55" y="2168"/>
                  </a:lnTo>
                  <a:lnTo>
                    <a:pt x="0" y="2220"/>
                  </a:lnTo>
                  <a:lnTo>
                    <a:pt x="27" y="2348"/>
                  </a:lnTo>
                  <a:lnTo>
                    <a:pt x="96" y="2413"/>
                  </a:lnTo>
                  <a:lnTo>
                    <a:pt x="0" y="2477"/>
                  </a:lnTo>
                  <a:lnTo>
                    <a:pt x="27" y="2647"/>
                  </a:lnTo>
                  <a:lnTo>
                    <a:pt x="192" y="2904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04" name="Freeform 95"/>
            <p:cNvSpPr>
              <a:spLocks/>
            </p:cNvSpPr>
            <p:nvPr/>
          </p:nvSpPr>
          <p:spPr bwMode="auto">
            <a:xfrm>
              <a:off x="1878" y="2187"/>
              <a:ext cx="1641" cy="724"/>
            </a:xfrm>
            <a:custGeom>
              <a:avLst/>
              <a:gdLst>
                <a:gd name="T0" fmla="*/ 0 w 1641"/>
                <a:gd name="T1" fmla="*/ 41 h 724"/>
                <a:gd name="T2" fmla="*/ 66 w 1641"/>
                <a:gd name="T3" fmla="*/ 10 h 724"/>
                <a:gd name="T4" fmla="*/ 131 w 1641"/>
                <a:gd name="T5" fmla="*/ 0 h 724"/>
                <a:gd name="T6" fmla="*/ 175 w 1641"/>
                <a:gd name="T7" fmla="*/ 0 h 724"/>
                <a:gd name="T8" fmla="*/ 230 w 1641"/>
                <a:gd name="T9" fmla="*/ 41 h 724"/>
                <a:gd name="T10" fmla="*/ 284 w 1641"/>
                <a:gd name="T11" fmla="*/ 61 h 724"/>
                <a:gd name="T12" fmla="*/ 295 w 1641"/>
                <a:gd name="T13" fmla="*/ 61 h 724"/>
                <a:gd name="T14" fmla="*/ 306 w 1641"/>
                <a:gd name="T15" fmla="*/ 72 h 724"/>
                <a:gd name="T16" fmla="*/ 284 w 1641"/>
                <a:gd name="T17" fmla="*/ 124 h 724"/>
                <a:gd name="T18" fmla="*/ 306 w 1641"/>
                <a:gd name="T19" fmla="*/ 145 h 724"/>
                <a:gd name="T20" fmla="*/ 372 w 1641"/>
                <a:gd name="T21" fmla="*/ 145 h 724"/>
                <a:gd name="T22" fmla="*/ 427 w 1641"/>
                <a:gd name="T23" fmla="*/ 165 h 724"/>
                <a:gd name="T24" fmla="*/ 459 w 1641"/>
                <a:gd name="T25" fmla="*/ 186 h 724"/>
                <a:gd name="T26" fmla="*/ 437 w 1641"/>
                <a:gd name="T27" fmla="*/ 238 h 724"/>
                <a:gd name="T28" fmla="*/ 427 w 1641"/>
                <a:gd name="T29" fmla="*/ 279 h 724"/>
                <a:gd name="T30" fmla="*/ 405 w 1641"/>
                <a:gd name="T31" fmla="*/ 300 h 724"/>
                <a:gd name="T32" fmla="*/ 437 w 1641"/>
                <a:gd name="T33" fmla="*/ 331 h 724"/>
                <a:gd name="T34" fmla="*/ 525 w 1641"/>
                <a:gd name="T35" fmla="*/ 383 h 724"/>
                <a:gd name="T36" fmla="*/ 624 w 1641"/>
                <a:gd name="T37" fmla="*/ 403 h 724"/>
                <a:gd name="T38" fmla="*/ 656 w 1641"/>
                <a:gd name="T39" fmla="*/ 424 h 724"/>
                <a:gd name="T40" fmla="*/ 700 w 1641"/>
                <a:gd name="T41" fmla="*/ 476 h 724"/>
                <a:gd name="T42" fmla="*/ 722 w 1641"/>
                <a:gd name="T43" fmla="*/ 496 h 724"/>
                <a:gd name="T44" fmla="*/ 765 w 1641"/>
                <a:gd name="T45" fmla="*/ 507 h 724"/>
                <a:gd name="T46" fmla="*/ 788 w 1641"/>
                <a:gd name="T47" fmla="*/ 486 h 724"/>
                <a:gd name="T48" fmla="*/ 842 w 1641"/>
                <a:gd name="T49" fmla="*/ 507 h 724"/>
                <a:gd name="T50" fmla="*/ 875 w 1641"/>
                <a:gd name="T51" fmla="*/ 486 h 724"/>
                <a:gd name="T52" fmla="*/ 930 w 1641"/>
                <a:gd name="T53" fmla="*/ 496 h 724"/>
                <a:gd name="T54" fmla="*/ 952 w 1641"/>
                <a:gd name="T55" fmla="*/ 558 h 724"/>
                <a:gd name="T56" fmla="*/ 1017 w 1641"/>
                <a:gd name="T57" fmla="*/ 620 h 724"/>
                <a:gd name="T58" fmla="*/ 1072 w 1641"/>
                <a:gd name="T59" fmla="*/ 665 h 724"/>
                <a:gd name="T60" fmla="*/ 1170 w 1641"/>
                <a:gd name="T61" fmla="*/ 683 h 724"/>
                <a:gd name="T62" fmla="*/ 1302 w 1641"/>
                <a:gd name="T63" fmla="*/ 693 h 724"/>
                <a:gd name="T64" fmla="*/ 1348 w 1641"/>
                <a:gd name="T65" fmla="*/ 695 h 724"/>
                <a:gd name="T66" fmla="*/ 1374 w 1641"/>
                <a:gd name="T67" fmla="*/ 723 h 724"/>
                <a:gd name="T68" fmla="*/ 1444 w 1641"/>
                <a:gd name="T69" fmla="*/ 724 h 724"/>
                <a:gd name="T70" fmla="*/ 1466 w 1641"/>
                <a:gd name="T71" fmla="*/ 672 h 724"/>
                <a:gd name="T72" fmla="*/ 1499 w 1641"/>
                <a:gd name="T73" fmla="*/ 672 h 724"/>
                <a:gd name="T74" fmla="*/ 1597 w 1641"/>
                <a:gd name="T75" fmla="*/ 693 h 724"/>
                <a:gd name="T76" fmla="*/ 1641 w 1641"/>
                <a:gd name="T77" fmla="*/ 683 h 7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41"/>
                <a:gd name="T118" fmla="*/ 0 h 724"/>
                <a:gd name="T119" fmla="*/ 1641 w 1641"/>
                <a:gd name="T120" fmla="*/ 724 h 7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41" h="724">
                  <a:moveTo>
                    <a:pt x="0" y="41"/>
                  </a:moveTo>
                  <a:lnTo>
                    <a:pt x="66" y="10"/>
                  </a:lnTo>
                  <a:lnTo>
                    <a:pt x="131" y="0"/>
                  </a:lnTo>
                  <a:lnTo>
                    <a:pt x="175" y="0"/>
                  </a:lnTo>
                  <a:lnTo>
                    <a:pt x="230" y="41"/>
                  </a:lnTo>
                  <a:lnTo>
                    <a:pt x="284" y="61"/>
                  </a:lnTo>
                  <a:lnTo>
                    <a:pt x="295" y="61"/>
                  </a:lnTo>
                  <a:lnTo>
                    <a:pt x="306" y="72"/>
                  </a:lnTo>
                  <a:lnTo>
                    <a:pt x="284" y="124"/>
                  </a:lnTo>
                  <a:lnTo>
                    <a:pt x="306" y="145"/>
                  </a:lnTo>
                  <a:lnTo>
                    <a:pt x="372" y="145"/>
                  </a:lnTo>
                  <a:lnTo>
                    <a:pt x="427" y="165"/>
                  </a:lnTo>
                  <a:lnTo>
                    <a:pt x="459" y="186"/>
                  </a:lnTo>
                  <a:lnTo>
                    <a:pt x="437" y="238"/>
                  </a:lnTo>
                  <a:lnTo>
                    <a:pt x="427" y="279"/>
                  </a:lnTo>
                  <a:lnTo>
                    <a:pt x="405" y="300"/>
                  </a:lnTo>
                  <a:lnTo>
                    <a:pt x="437" y="331"/>
                  </a:lnTo>
                  <a:lnTo>
                    <a:pt x="525" y="383"/>
                  </a:lnTo>
                  <a:lnTo>
                    <a:pt x="624" y="403"/>
                  </a:lnTo>
                  <a:lnTo>
                    <a:pt x="656" y="424"/>
                  </a:lnTo>
                  <a:lnTo>
                    <a:pt x="700" y="476"/>
                  </a:lnTo>
                  <a:lnTo>
                    <a:pt x="722" y="496"/>
                  </a:lnTo>
                  <a:lnTo>
                    <a:pt x="765" y="507"/>
                  </a:lnTo>
                  <a:lnTo>
                    <a:pt x="788" y="486"/>
                  </a:lnTo>
                  <a:lnTo>
                    <a:pt x="842" y="507"/>
                  </a:lnTo>
                  <a:lnTo>
                    <a:pt x="875" y="486"/>
                  </a:lnTo>
                  <a:lnTo>
                    <a:pt x="930" y="496"/>
                  </a:lnTo>
                  <a:lnTo>
                    <a:pt x="952" y="558"/>
                  </a:lnTo>
                  <a:lnTo>
                    <a:pt x="1017" y="620"/>
                  </a:lnTo>
                  <a:lnTo>
                    <a:pt x="1072" y="665"/>
                  </a:lnTo>
                  <a:lnTo>
                    <a:pt x="1170" y="683"/>
                  </a:lnTo>
                  <a:lnTo>
                    <a:pt x="1302" y="693"/>
                  </a:lnTo>
                  <a:lnTo>
                    <a:pt x="1348" y="695"/>
                  </a:lnTo>
                  <a:lnTo>
                    <a:pt x="1374" y="723"/>
                  </a:lnTo>
                  <a:lnTo>
                    <a:pt x="1444" y="724"/>
                  </a:lnTo>
                  <a:lnTo>
                    <a:pt x="1466" y="672"/>
                  </a:lnTo>
                  <a:lnTo>
                    <a:pt x="1499" y="672"/>
                  </a:lnTo>
                  <a:lnTo>
                    <a:pt x="1597" y="693"/>
                  </a:lnTo>
                  <a:lnTo>
                    <a:pt x="1641" y="68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05" name="Freeform 96"/>
            <p:cNvSpPr>
              <a:spLocks/>
            </p:cNvSpPr>
            <p:nvPr/>
          </p:nvSpPr>
          <p:spPr bwMode="auto">
            <a:xfrm>
              <a:off x="3042" y="1185"/>
              <a:ext cx="393" cy="486"/>
            </a:xfrm>
            <a:custGeom>
              <a:avLst/>
              <a:gdLst>
                <a:gd name="T0" fmla="*/ 0 w 1180"/>
                <a:gd name="T1" fmla="*/ 54 h 1457"/>
                <a:gd name="T2" fmla="*/ 2 w 1180"/>
                <a:gd name="T3" fmla="*/ 48 h 1457"/>
                <a:gd name="T4" fmla="*/ 13 w 1180"/>
                <a:gd name="T5" fmla="*/ 49 h 1457"/>
                <a:gd name="T6" fmla="*/ 19 w 1180"/>
                <a:gd name="T7" fmla="*/ 47 h 1457"/>
                <a:gd name="T8" fmla="*/ 19 w 1180"/>
                <a:gd name="T9" fmla="*/ 38 h 1457"/>
                <a:gd name="T10" fmla="*/ 25 w 1180"/>
                <a:gd name="T11" fmla="*/ 35 h 1457"/>
                <a:gd name="T12" fmla="*/ 33 w 1180"/>
                <a:gd name="T13" fmla="*/ 35 h 1457"/>
                <a:gd name="T14" fmla="*/ 41 w 1180"/>
                <a:gd name="T15" fmla="*/ 35 h 1457"/>
                <a:gd name="T16" fmla="*/ 44 w 1180"/>
                <a:gd name="T17" fmla="*/ 32 h 1457"/>
                <a:gd name="T18" fmla="*/ 41 w 1180"/>
                <a:gd name="T19" fmla="*/ 28 h 1457"/>
                <a:gd name="T20" fmla="*/ 30 w 1180"/>
                <a:gd name="T21" fmla="*/ 21 h 1457"/>
                <a:gd name="T22" fmla="*/ 27 w 1180"/>
                <a:gd name="T23" fmla="*/ 17 h 1457"/>
                <a:gd name="T24" fmla="*/ 23 w 1180"/>
                <a:gd name="T25" fmla="*/ 14 h 1457"/>
                <a:gd name="T26" fmla="*/ 21 w 1180"/>
                <a:gd name="T27" fmla="*/ 10 h 1457"/>
                <a:gd name="T28" fmla="*/ 18 w 1180"/>
                <a:gd name="T29" fmla="*/ 6 h 1457"/>
                <a:gd name="T30" fmla="*/ 15 w 1180"/>
                <a:gd name="T31" fmla="*/ 0 h 14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0"/>
                <a:gd name="T49" fmla="*/ 0 h 1457"/>
                <a:gd name="T50" fmla="*/ 1180 w 1180"/>
                <a:gd name="T51" fmla="*/ 1457 h 14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0" h="1457">
                  <a:moveTo>
                    <a:pt x="0" y="1457"/>
                  </a:moveTo>
                  <a:lnTo>
                    <a:pt x="65" y="1302"/>
                  </a:lnTo>
                  <a:lnTo>
                    <a:pt x="361" y="1333"/>
                  </a:lnTo>
                  <a:lnTo>
                    <a:pt x="525" y="1271"/>
                  </a:lnTo>
                  <a:lnTo>
                    <a:pt x="525" y="1023"/>
                  </a:lnTo>
                  <a:lnTo>
                    <a:pt x="689" y="931"/>
                  </a:lnTo>
                  <a:lnTo>
                    <a:pt x="886" y="931"/>
                  </a:lnTo>
                  <a:lnTo>
                    <a:pt x="1115" y="931"/>
                  </a:lnTo>
                  <a:lnTo>
                    <a:pt x="1180" y="868"/>
                  </a:lnTo>
                  <a:lnTo>
                    <a:pt x="1115" y="744"/>
                  </a:lnTo>
                  <a:lnTo>
                    <a:pt x="820" y="559"/>
                  </a:lnTo>
                  <a:lnTo>
                    <a:pt x="722" y="465"/>
                  </a:lnTo>
                  <a:lnTo>
                    <a:pt x="623" y="372"/>
                  </a:lnTo>
                  <a:lnTo>
                    <a:pt x="557" y="279"/>
                  </a:lnTo>
                  <a:lnTo>
                    <a:pt x="492" y="155"/>
                  </a:lnTo>
                  <a:lnTo>
                    <a:pt x="39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06" name="Freeform 97"/>
            <p:cNvSpPr>
              <a:spLocks/>
            </p:cNvSpPr>
            <p:nvPr/>
          </p:nvSpPr>
          <p:spPr bwMode="auto">
            <a:xfrm>
              <a:off x="2772" y="2844"/>
              <a:ext cx="177" cy="277"/>
            </a:xfrm>
            <a:custGeom>
              <a:avLst/>
              <a:gdLst>
                <a:gd name="T0" fmla="*/ 0 w 530"/>
                <a:gd name="T1" fmla="*/ 31 h 831"/>
                <a:gd name="T2" fmla="*/ 5 w 530"/>
                <a:gd name="T3" fmla="*/ 28 h 831"/>
                <a:gd name="T4" fmla="*/ 7 w 530"/>
                <a:gd name="T5" fmla="*/ 24 h 831"/>
                <a:gd name="T6" fmla="*/ 11 w 530"/>
                <a:gd name="T7" fmla="*/ 22 h 831"/>
                <a:gd name="T8" fmla="*/ 10 w 530"/>
                <a:gd name="T9" fmla="*/ 20 h 831"/>
                <a:gd name="T10" fmla="*/ 16 w 530"/>
                <a:gd name="T11" fmla="*/ 16 h 831"/>
                <a:gd name="T12" fmla="*/ 14 w 530"/>
                <a:gd name="T13" fmla="*/ 12 h 831"/>
                <a:gd name="T14" fmla="*/ 16 w 530"/>
                <a:gd name="T15" fmla="*/ 8 h 831"/>
                <a:gd name="T16" fmla="*/ 17 w 530"/>
                <a:gd name="T17" fmla="*/ 3 h 831"/>
                <a:gd name="T18" fmla="*/ 20 w 530"/>
                <a:gd name="T19" fmla="*/ 0 h 8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831"/>
                <a:gd name="T32" fmla="*/ 530 w 530"/>
                <a:gd name="T33" fmla="*/ 831 h 8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831">
                  <a:moveTo>
                    <a:pt x="0" y="831"/>
                  </a:moveTo>
                  <a:lnTo>
                    <a:pt x="136" y="744"/>
                  </a:lnTo>
                  <a:lnTo>
                    <a:pt x="202" y="651"/>
                  </a:lnTo>
                  <a:lnTo>
                    <a:pt x="300" y="589"/>
                  </a:lnTo>
                  <a:lnTo>
                    <a:pt x="268" y="527"/>
                  </a:lnTo>
                  <a:lnTo>
                    <a:pt x="432" y="434"/>
                  </a:lnTo>
                  <a:lnTo>
                    <a:pt x="366" y="311"/>
                  </a:lnTo>
                  <a:lnTo>
                    <a:pt x="432" y="217"/>
                  </a:lnTo>
                  <a:lnTo>
                    <a:pt x="465" y="93"/>
                  </a:lnTo>
                  <a:lnTo>
                    <a:pt x="5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07" name="Freeform 98"/>
            <p:cNvSpPr>
              <a:spLocks/>
            </p:cNvSpPr>
            <p:nvPr/>
          </p:nvSpPr>
          <p:spPr bwMode="auto">
            <a:xfrm>
              <a:off x="3555" y="1165"/>
              <a:ext cx="883" cy="444"/>
            </a:xfrm>
            <a:custGeom>
              <a:avLst/>
              <a:gdLst>
                <a:gd name="T0" fmla="*/ 0 w 883"/>
                <a:gd name="T1" fmla="*/ 444 h 444"/>
                <a:gd name="T2" fmla="*/ 66 w 883"/>
                <a:gd name="T3" fmla="*/ 434 h 444"/>
                <a:gd name="T4" fmla="*/ 66 w 883"/>
                <a:gd name="T5" fmla="*/ 413 h 444"/>
                <a:gd name="T6" fmla="*/ 66 w 883"/>
                <a:gd name="T7" fmla="*/ 392 h 444"/>
                <a:gd name="T8" fmla="*/ 98 w 883"/>
                <a:gd name="T9" fmla="*/ 413 h 444"/>
                <a:gd name="T10" fmla="*/ 109 w 883"/>
                <a:gd name="T11" fmla="*/ 434 h 444"/>
                <a:gd name="T12" fmla="*/ 120 w 883"/>
                <a:gd name="T13" fmla="*/ 413 h 444"/>
                <a:gd name="T14" fmla="*/ 142 w 883"/>
                <a:gd name="T15" fmla="*/ 424 h 444"/>
                <a:gd name="T16" fmla="*/ 164 w 883"/>
                <a:gd name="T17" fmla="*/ 424 h 444"/>
                <a:gd name="T18" fmla="*/ 208 w 883"/>
                <a:gd name="T19" fmla="*/ 413 h 444"/>
                <a:gd name="T20" fmla="*/ 252 w 883"/>
                <a:gd name="T21" fmla="*/ 392 h 444"/>
                <a:gd name="T22" fmla="*/ 318 w 883"/>
                <a:gd name="T23" fmla="*/ 413 h 444"/>
                <a:gd name="T24" fmla="*/ 329 w 883"/>
                <a:gd name="T25" fmla="*/ 403 h 444"/>
                <a:gd name="T26" fmla="*/ 340 w 883"/>
                <a:gd name="T27" fmla="*/ 361 h 444"/>
                <a:gd name="T28" fmla="*/ 405 w 883"/>
                <a:gd name="T29" fmla="*/ 351 h 444"/>
                <a:gd name="T30" fmla="*/ 449 w 883"/>
                <a:gd name="T31" fmla="*/ 351 h 444"/>
                <a:gd name="T32" fmla="*/ 482 w 883"/>
                <a:gd name="T33" fmla="*/ 351 h 444"/>
                <a:gd name="T34" fmla="*/ 503 w 883"/>
                <a:gd name="T35" fmla="*/ 320 h 444"/>
                <a:gd name="T36" fmla="*/ 536 w 883"/>
                <a:gd name="T37" fmla="*/ 299 h 444"/>
                <a:gd name="T38" fmla="*/ 526 w 883"/>
                <a:gd name="T39" fmla="*/ 258 h 444"/>
                <a:gd name="T40" fmla="*/ 515 w 883"/>
                <a:gd name="T41" fmla="*/ 207 h 444"/>
                <a:gd name="T42" fmla="*/ 492 w 883"/>
                <a:gd name="T43" fmla="*/ 186 h 444"/>
                <a:gd name="T44" fmla="*/ 460 w 883"/>
                <a:gd name="T45" fmla="*/ 155 h 444"/>
                <a:gd name="T46" fmla="*/ 471 w 883"/>
                <a:gd name="T47" fmla="*/ 124 h 444"/>
                <a:gd name="T48" fmla="*/ 492 w 883"/>
                <a:gd name="T49" fmla="*/ 93 h 444"/>
                <a:gd name="T50" fmla="*/ 526 w 883"/>
                <a:gd name="T51" fmla="*/ 31 h 444"/>
                <a:gd name="T52" fmla="*/ 569 w 883"/>
                <a:gd name="T53" fmla="*/ 0 h 444"/>
                <a:gd name="T54" fmla="*/ 580 w 883"/>
                <a:gd name="T55" fmla="*/ 10 h 444"/>
                <a:gd name="T56" fmla="*/ 569 w 883"/>
                <a:gd name="T57" fmla="*/ 31 h 444"/>
                <a:gd name="T58" fmla="*/ 558 w 883"/>
                <a:gd name="T59" fmla="*/ 72 h 444"/>
                <a:gd name="T60" fmla="*/ 558 w 883"/>
                <a:gd name="T61" fmla="*/ 103 h 444"/>
                <a:gd name="T62" fmla="*/ 547 w 883"/>
                <a:gd name="T63" fmla="*/ 134 h 444"/>
                <a:gd name="T64" fmla="*/ 613 w 883"/>
                <a:gd name="T65" fmla="*/ 155 h 444"/>
                <a:gd name="T66" fmla="*/ 624 w 883"/>
                <a:gd name="T67" fmla="*/ 176 h 444"/>
                <a:gd name="T68" fmla="*/ 646 w 883"/>
                <a:gd name="T69" fmla="*/ 197 h 444"/>
                <a:gd name="T70" fmla="*/ 624 w 883"/>
                <a:gd name="T71" fmla="*/ 237 h 444"/>
                <a:gd name="T72" fmla="*/ 624 w 883"/>
                <a:gd name="T73" fmla="*/ 268 h 444"/>
                <a:gd name="T74" fmla="*/ 646 w 883"/>
                <a:gd name="T75" fmla="*/ 258 h 444"/>
                <a:gd name="T76" fmla="*/ 690 w 883"/>
                <a:gd name="T77" fmla="*/ 248 h 444"/>
                <a:gd name="T78" fmla="*/ 712 w 883"/>
                <a:gd name="T79" fmla="*/ 237 h 444"/>
                <a:gd name="T80" fmla="*/ 723 w 883"/>
                <a:gd name="T81" fmla="*/ 258 h 444"/>
                <a:gd name="T82" fmla="*/ 745 w 883"/>
                <a:gd name="T83" fmla="*/ 258 h 444"/>
                <a:gd name="T84" fmla="*/ 789 w 883"/>
                <a:gd name="T85" fmla="*/ 237 h 444"/>
                <a:gd name="T86" fmla="*/ 821 w 883"/>
                <a:gd name="T87" fmla="*/ 217 h 444"/>
                <a:gd name="T88" fmla="*/ 843 w 883"/>
                <a:gd name="T89" fmla="*/ 207 h 444"/>
                <a:gd name="T90" fmla="*/ 832 w 883"/>
                <a:gd name="T91" fmla="*/ 176 h 444"/>
                <a:gd name="T92" fmla="*/ 865 w 883"/>
                <a:gd name="T93" fmla="*/ 155 h 444"/>
                <a:gd name="T94" fmla="*/ 883 w 883"/>
                <a:gd name="T95" fmla="*/ 119 h 4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3"/>
                <a:gd name="T145" fmla="*/ 0 h 444"/>
                <a:gd name="T146" fmla="*/ 883 w 883"/>
                <a:gd name="T147" fmla="*/ 444 h 4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3" h="444">
                  <a:moveTo>
                    <a:pt x="0" y="444"/>
                  </a:moveTo>
                  <a:lnTo>
                    <a:pt x="66" y="434"/>
                  </a:lnTo>
                  <a:lnTo>
                    <a:pt x="66" y="413"/>
                  </a:lnTo>
                  <a:lnTo>
                    <a:pt x="66" y="392"/>
                  </a:lnTo>
                  <a:lnTo>
                    <a:pt x="98" y="413"/>
                  </a:lnTo>
                  <a:lnTo>
                    <a:pt x="109" y="434"/>
                  </a:lnTo>
                  <a:lnTo>
                    <a:pt x="120" y="413"/>
                  </a:lnTo>
                  <a:lnTo>
                    <a:pt x="142" y="424"/>
                  </a:lnTo>
                  <a:lnTo>
                    <a:pt x="164" y="424"/>
                  </a:lnTo>
                  <a:lnTo>
                    <a:pt x="208" y="413"/>
                  </a:lnTo>
                  <a:lnTo>
                    <a:pt x="252" y="392"/>
                  </a:lnTo>
                  <a:lnTo>
                    <a:pt x="318" y="413"/>
                  </a:lnTo>
                  <a:lnTo>
                    <a:pt x="329" y="403"/>
                  </a:lnTo>
                  <a:lnTo>
                    <a:pt x="340" y="361"/>
                  </a:lnTo>
                  <a:lnTo>
                    <a:pt x="405" y="351"/>
                  </a:lnTo>
                  <a:lnTo>
                    <a:pt x="449" y="351"/>
                  </a:lnTo>
                  <a:lnTo>
                    <a:pt x="482" y="351"/>
                  </a:lnTo>
                  <a:lnTo>
                    <a:pt x="503" y="320"/>
                  </a:lnTo>
                  <a:lnTo>
                    <a:pt x="536" y="299"/>
                  </a:lnTo>
                  <a:lnTo>
                    <a:pt x="526" y="258"/>
                  </a:lnTo>
                  <a:lnTo>
                    <a:pt x="515" y="207"/>
                  </a:lnTo>
                  <a:lnTo>
                    <a:pt x="492" y="186"/>
                  </a:lnTo>
                  <a:lnTo>
                    <a:pt x="460" y="155"/>
                  </a:lnTo>
                  <a:lnTo>
                    <a:pt x="471" y="124"/>
                  </a:lnTo>
                  <a:lnTo>
                    <a:pt x="492" y="93"/>
                  </a:lnTo>
                  <a:lnTo>
                    <a:pt x="526" y="31"/>
                  </a:lnTo>
                  <a:lnTo>
                    <a:pt x="569" y="0"/>
                  </a:lnTo>
                  <a:lnTo>
                    <a:pt x="580" y="10"/>
                  </a:lnTo>
                  <a:lnTo>
                    <a:pt x="569" y="31"/>
                  </a:lnTo>
                  <a:lnTo>
                    <a:pt x="558" y="72"/>
                  </a:lnTo>
                  <a:lnTo>
                    <a:pt x="558" y="103"/>
                  </a:lnTo>
                  <a:lnTo>
                    <a:pt x="547" y="134"/>
                  </a:lnTo>
                  <a:lnTo>
                    <a:pt x="613" y="155"/>
                  </a:lnTo>
                  <a:lnTo>
                    <a:pt x="624" y="176"/>
                  </a:lnTo>
                  <a:lnTo>
                    <a:pt x="646" y="197"/>
                  </a:lnTo>
                  <a:lnTo>
                    <a:pt x="624" y="237"/>
                  </a:lnTo>
                  <a:lnTo>
                    <a:pt x="624" y="268"/>
                  </a:lnTo>
                  <a:lnTo>
                    <a:pt x="646" y="258"/>
                  </a:lnTo>
                  <a:lnTo>
                    <a:pt x="690" y="248"/>
                  </a:lnTo>
                  <a:lnTo>
                    <a:pt x="712" y="237"/>
                  </a:lnTo>
                  <a:lnTo>
                    <a:pt x="723" y="258"/>
                  </a:lnTo>
                  <a:lnTo>
                    <a:pt x="745" y="258"/>
                  </a:lnTo>
                  <a:lnTo>
                    <a:pt x="789" y="237"/>
                  </a:lnTo>
                  <a:lnTo>
                    <a:pt x="821" y="217"/>
                  </a:lnTo>
                  <a:lnTo>
                    <a:pt x="843" y="207"/>
                  </a:lnTo>
                  <a:lnTo>
                    <a:pt x="832" y="176"/>
                  </a:lnTo>
                  <a:lnTo>
                    <a:pt x="865" y="155"/>
                  </a:lnTo>
                  <a:lnTo>
                    <a:pt x="883" y="11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08" name="Freeform 99"/>
            <p:cNvSpPr>
              <a:spLocks/>
            </p:cNvSpPr>
            <p:nvPr/>
          </p:nvSpPr>
          <p:spPr bwMode="auto">
            <a:xfrm>
              <a:off x="3623" y="790"/>
              <a:ext cx="509" cy="137"/>
            </a:xfrm>
            <a:custGeom>
              <a:avLst/>
              <a:gdLst>
                <a:gd name="T0" fmla="*/ 0 w 1528"/>
                <a:gd name="T1" fmla="*/ 5 h 411"/>
                <a:gd name="T2" fmla="*/ 7 w 1528"/>
                <a:gd name="T3" fmla="*/ 6 h 411"/>
                <a:gd name="T4" fmla="*/ 10 w 1528"/>
                <a:gd name="T5" fmla="*/ 8 h 411"/>
                <a:gd name="T6" fmla="*/ 11 w 1528"/>
                <a:gd name="T7" fmla="*/ 12 h 411"/>
                <a:gd name="T8" fmla="*/ 12 w 1528"/>
                <a:gd name="T9" fmla="*/ 15 h 411"/>
                <a:gd name="T10" fmla="*/ 17 w 1528"/>
                <a:gd name="T11" fmla="*/ 15 h 411"/>
                <a:gd name="T12" fmla="*/ 22 w 1528"/>
                <a:gd name="T13" fmla="*/ 14 h 411"/>
                <a:gd name="T14" fmla="*/ 25 w 1528"/>
                <a:gd name="T15" fmla="*/ 11 h 411"/>
                <a:gd name="T16" fmla="*/ 29 w 1528"/>
                <a:gd name="T17" fmla="*/ 7 h 411"/>
                <a:gd name="T18" fmla="*/ 29 w 1528"/>
                <a:gd name="T19" fmla="*/ 4 h 411"/>
                <a:gd name="T20" fmla="*/ 34 w 1528"/>
                <a:gd name="T21" fmla="*/ 0 h 411"/>
                <a:gd name="T22" fmla="*/ 39 w 1528"/>
                <a:gd name="T23" fmla="*/ 0 h 411"/>
                <a:gd name="T24" fmla="*/ 44 w 1528"/>
                <a:gd name="T25" fmla="*/ 1 h 411"/>
                <a:gd name="T26" fmla="*/ 47 w 1528"/>
                <a:gd name="T27" fmla="*/ 1 h 411"/>
                <a:gd name="T28" fmla="*/ 51 w 1528"/>
                <a:gd name="T29" fmla="*/ 0 h 411"/>
                <a:gd name="T30" fmla="*/ 57 w 1528"/>
                <a:gd name="T31" fmla="*/ 0 h 4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8"/>
                <a:gd name="T49" fmla="*/ 0 h 411"/>
                <a:gd name="T50" fmla="*/ 1528 w 1528"/>
                <a:gd name="T51" fmla="*/ 411 h 4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8" h="411">
                  <a:moveTo>
                    <a:pt x="0" y="130"/>
                  </a:moveTo>
                  <a:lnTo>
                    <a:pt x="193" y="163"/>
                  </a:lnTo>
                  <a:lnTo>
                    <a:pt x="259" y="225"/>
                  </a:lnTo>
                  <a:lnTo>
                    <a:pt x="291" y="318"/>
                  </a:lnTo>
                  <a:lnTo>
                    <a:pt x="324" y="411"/>
                  </a:lnTo>
                  <a:lnTo>
                    <a:pt x="455" y="411"/>
                  </a:lnTo>
                  <a:lnTo>
                    <a:pt x="586" y="380"/>
                  </a:lnTo>
                  <a:lnTo>
                    <a:pt x="684" y="287"/>
                  </a:lnTo>
                  <a:lnTo>
                    <a:pt x="783" y="194"/>
                  </a:lnTo>
                  <a:lnTo>
                    <a:pt x="783" y="101"/>
                  </a:lnTo>
                  <a:lnTo>
                    <a:pt x="914" y="8"/>
                  </a:lnTo>
                  <a:lnTo>
                    <a:pt x="1045" y="8"/>
                  </a:lnTo>
                  <a:lnTo>
                    <a:pt x="1176" y="39"/>
                  </a:lnTo>
                  <a:lnTo>
                    <a:pt x="1274" y="39"/>
                  </a:lnTo>
                  <a:lnTo>
                    <a:pt x="1390" y="0"/>
                  </a:lnTo>
                  <a:lnTo>
                    <a:pt x="1528" y="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09" name="Freeform 100"/>
            <p:cNvSpPr>
              <a:spLocks/>
            </p:cNvSpPr>
            <p:nvPr/>
          </p:nvSpPr>
          <p:spPr bwMode="auto">
            <a:xfrm>
              <a:off x="4026" y="795"/>
              <a:ext cx="248" cy="297"/>
            </a:xfrm>
            <a:custGeom>
              <a:avLst/>
              <a:gdLst>
                <a:gd name="T0" fmla="*/ 52 w 248"/>
                <a:gd name="T1" fmla="*/ 0 h 297"/>
                <a:gd name="T2" fmla="*/ 44 w 248"/>
                <a:gd name="T3" fmla="*/ 60 h 297"/>
                <a:gd name="T4" fmla="*/ 22 w 248"/>
                <a:gd name="T5" fmla="*/ 101 h 297"/>
                <a:gd name="T6" fmla="*/ 0 w 248"/>
                <a:gd name="T7" fmla="*/ 132 h 297"/>
                <a:gd name="T8" fmla="*/ 0 w 248"/>
                <a:gd name="T9" fmla="*/ 173 h 297"/>
                <a:gd name="T10" fmla="*/ 22 w 248"/>
                <a:gd name="T11" fmla="*/ 194 h 297"/>
                <a:gd name="T12" fmla="*/ 44 w 248"/>
                <a:gd name="T13" fmla="*/ 194 h 297"/>
                <a:gd name="T14" fmla="*/ 77 w 248"/>
                <a:gd name="T15" fmla="*/ 235 h 297"/>
                <a:gd name="T16" fmla="*/ 88 w 248"/>
                <a:gd name="T17" fmla="*/ 276 h 297"/>
                <a:gd name="T18" fmla="*/ 120 w 248"/>
                <a:gd name="T19" fmla="*/ 297 h 297"/>
                <a:gd name="T20" fmla="*/ 142 w 248"/>
                <a:gd name="T21" fmla="*/ 297 h 297"/>
                <a:gd name="T22" fmla="*/ 175 w 248"/>
                <a:gd name="T23" fmla="*/ 297 h 297"/>
                <a:gd name="T24" fmla="*/ 196 w 248"/>
                <a:gd name="T25" fmla="*/ 287 h 297"/>
                <a:gd name="T26" fmla="*/ 248 w 248"/>
                <a:gd name="T27" fmla="*/ 273 h 2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8"/>
                <a:gd name="T43" fmla="*/ 0 h 297"/>
                <a:gd name="T44" fmla="*/ 248 w 248"/>
                <a:gd name="T45" fmla="*/ 297 h 2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8" h="297">
                  <a:moveTo>
                    <a:pt x="52" y="0"/>
                  </a:moveTo>
                  <a:lnTo>
                    <a:pt x="44" y="60"/>
                  </a:lnTo>
                  <a:lnTo>
                    <a:pt x="22" y="101"/>
                  </a:lnTo>
                  <a:lnTo>
                    <a:pt x="0" y="132"/>
                  </a:lnTo>
                  <a:lnTo>
                    <a:pt x="0" y="173"/>
                  </a:lnTo>
                  <a:lnTo>
                    <a:pt x="22" y="194"/>
                  </a:lnTo>
                  <a:lnTo>
                    <a:pt x="44" y="194"/>
                  </a:lnTo>
                  <a:lnTo>
                    <a:pt x="77" y="235"/>
                  </a:lnTo>
                  <a:lnTo>
                    <a:pt x="88" y="276"/>
                  </a:lnTo>
                  <a:lnTo>
                    <a:pt x="120" y="297"/>
                  </a:lnTo>
                  <a:lnTo>
                    <a:pt x="142" y="297"/>
                  </a:lnTo>
                  <a:lnTo>
                    <a:pt x="175" y="297"/>
                  </a:lnTo>
                  <a:lnTo>
                    <a:pt x="196" y="287"/>
                  </a:lnTo>
                  <a:lnTo>
                    <a:pt x="248" y="273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10" name="Freeform 101"/>
            <p:cNvSpPr>
              <a:spLocks/>
            </p:cNvSpPr>
            <p:nvPr/>
          </p:nvSpPr>
          <p:spPr bwMode="auto">
            <a:xfrm>
              <a:off x="3422" y="927"/>
              <a:ext cx="495" cy="527"/>
            </a:xfrm>
            <a:custGeom>
              <a:avLst/>
              <a:gdLst>
                <a:gd name="T0" fmla="*/ 6 w 1483"/>
                <a:gd name="T1" fmla="*/ 0 h 1581"/>
                <a:gd name="T2" fmla="*/ 15 w 1483"/>
                <a:gd name="T3" fmla="*/ 5 h 1581"/>
                <a:gd name="T4" fmla="*/ 20 w 1483"/>
                <a:gd name="T5" fmla="*/ 8 h 1581"/>
                <a:gd name="T6" fmla="*/ 22 w 1483"/>
                <a:gd name="T7" fmla="*/ 13 h 1581"/>
                <a:gd name="T8" fmla="*/ 25 w 1483"/>
                <a:gd name="T9" fmla="*/ 15 h 1581"/>
                <a:gd name="T10" fmla="*/ 27 w 1483"/>
                <a:gd name="T11" fmla="*/ 18 h 1581"/>
                <a:gd name="T12" fmla="*/ 29 w 1483"/>
                <a:gd name="T13" fmla="*/ 23 h 1581"/>
                <a:gd name="T14" fmla="*/ 34 w 1483"/>
                <a:gd name="T15" fmla="*/ 25 h 1581"/>
                <a:gd name="T16" fmla="*/ 42 w 1483"/>
                <a:gd name="T17" fmla="*/ 26 h 1581"/>
                <a:gd name="T18" fmla="*/ 49 w 1483"/>
                <a:gd name="T19" fmla="*/ 28 h 1581"/>
                <a:gd name="T20" fmla="*/ 53 w 1483"/>
                <a:gd name="T21" fmla="*/ 29 h 1581"/>
                <a:gd name="T22" fmla="*/ 55 w 1483"/>
                <a:gd name="T23" fmla="*/ 31 h 1581"/>
                <a:gd name="T24" fmla="*/ 50 w 1483"/>
                <a:gd name="T25" fmla="*/ 32 h 1581"/>
                <a:gd name="T26" fmla="*/ 51 w 1483"/>
                <a:gd name="T27" fmla="*/ 37 h 1581"/>
                <a:gd name="T28" fmla="*/ 48 w 1483"/>
                <a:gd name="T29" fmla="*/ 39 h 1581"/>
                <a:gd name="T30" fmla="*/ 51 w 1483"/>
                <a:gd name="T31" fmla="*/ 41 h 1581"/>
                <a:gd name="T32" fmla="*/ 55 w 1483"/>
                <a:gd name="T33" fmla="*/ 44 h 1581"/>
                <a:gd name="T34" fmla="*/ 53 w 1483"/>
                <a:gd name="T35" fmla="*/ 48 h 1581"/>
                <a:gd name="T36" fmla="*/ 48 w 1483"/>
                <a:gd name="T37" fmla="*/ 48 h 1581"/>
                <a:gd name="T38" fmla="*/ 42 w 1483"/>
                <a:gd name="T39" fmla="*/ 46 h 1581"/>
                <a:gd name="T40" fmla="*/ 39 w 1483"/>
                <a:gd name="T41" fmla="*/ 46 h 1581"/>
                <a:gd name="T42" fmla="*/ 36 w 1483"/>
                <a:gd name="T43" fmla="*/ 47 h 1581"/>
                <a:gd name="T44" fmla="*/ 31 w 1483"/>
                <a:gd name="T45" fmla="*/ 49 h 1581"/>
                <a:gd name="T46" fmla="*/ 26 w 1483"/>
                <a:gd name="T47" fmla="*/ 49 h 1581"/>
                <a:gd name="T48" fmla="*/ 22 w 1483"/>
                <a:gd name="T49" fmla="*/ 51 h 1581"/>
                <a:gd name="T50" fmla="*/ 23 w 1483"/>
                <a:gd name="T51" fmla="*/ 55 h 1581"/>
                <a:gd name="T52" fmla="*/ 19 w 1483"/>
                <a:gd name="T53" fmla="*/ 56 h 1581"/>
                <a:gd name="T54" fmla="*/ 14 w 1483"/>
                <a:gd name="T55" fmla="*/ 57 h 1581"/>
                <a:gd name="T56" fmla="*/ 9 w 1483"/>
                <a:gd name="T57" fmla="*/ 59 h 1581"/>
                <a:gd name="T58" fmla="*/ 4 w 1483"/>
                <a:gd name="T59" fmla="*/ 57 h 1581"/>
                <a:gd name="T60" fmla="*/ 0 w 1483"/>
                <a:gd name="T61" fmla="*/ 57 h 15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83"/>
                <a:gd name="T94" fmla="*/ 0 h 1581"/>
                <a:gd name="T95" fmla="*/ 1483 w 1483"/>
                <a:gd name="T96" fmla="*/ 1581 h 15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83" h="1581">
                  <a:moveTo>
                    <a:pt x="171" y="0"/>
                  </a:moveTo>
                  <a:lnTo>
                    <a:pt x="400" y="124"/>
                  </a:lnTo>
                  <a:lnTo>
                    <a:pt x="531" y="218"/>
                  </a:lnTo>
                  <a:lnTo>
                    <a:pt x="597" y="341"/>
                  </a:lnTo>
                  <a:lnTo>
                    <a:pt x="662" y="403"/>
                  </a:lnTo>
                  <a:lnTo>
                    <a:pt x="729" y="496"/>
                  </a:lnTo>
                  <a:lnTo>
                    <a:pt x="794" y="620"/>
                  </a:lnTo>
                  <a:lnTo>
                    <a:pt x="925" y="682"/>
                  </a:lnTo>
                  <a:lnTo>
                    <a:pt x="1122" y="713"/>
                  </a:lnTo>
                  <a:lnTo>
                    <a:pt x="1318" y="744"/>
                  </a:lnTo>
                  <a:lnTo>
                    <a:pt x="1417" y="775"/>
                  </a:lnTo>
                  <a:lnTo>
                    <a:pt x="1483" y="838"/>
                  </a:lnTo>
                  <a:lnTo>
                    <a:pt x="1352" y="868"/>
                  </a:lnTo>
                  <a:lnTo>
                    <a:pt x="1384" y="992"/>
                  </a:lnTo>
                  <a:lnTo>
                    <a:pt x="1285" y="1054"/>
                  </a:lnTo>
                  <a:lnTo>
                    <a:pt x="1384" y="1116"/>
                  </a:lnTo>
                  <a:lnTo>
                    <a:pt x="1483" y="1178"/>
                  </a:lnTo>
                  <a:lnTo>
                    <a:pt x="1417" y="1303"/>
                  </a:lnTo>
                  <a:lnTo>
                    <a:pt x="1285" y="1303"/>
                  </a:lnTo>
                  <a:lnTo>
                    <a:pt x="1122" y="1240"/>
                  </a:lnTo>
                  <a:lnTo>
                    <a:pt x="1056" y="1240"/>
                  </a:lnTo>
                  <a:lnTo>
                    <a:pt x="958" y="1272"/>
                  </a:lnTo>
                  <a:lnTo>
                    <a:pt x="827" y="1334"/>
                  </a:lnTo>
                  <a:lnTo>
                    <a:pt x="695" y="1334"/>
                  </a:lnTo>
                  <a:lnTo>
                    <a:pt x="597" y="1365"/>
                  </a:lnTo>
                  <a:lnTo>
                    <a:pt x="630" y="1488"/>
                  </a:lnTo>
                  <a:lnTo>
                    <a:pt x="499" y="1519"/>
                  </a:lnTo>
                  <a:lnTo>
                    <a:pt x="368" y="1550"/>
                  </a:lnTo>
                  <a:lnTo>
                    <a:pt x="237" y="1581"/>
                  </a:lnTo>
                  <a:lnTo>
                    <a:pt x="106" y="1550"/>
                  </a:lnTo>
                  <a:lnTo>
                    <a:pt x="0" y="153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11" name="Freeform 102"/>
            <p:cNvSpPr>
              <a:spLocks/>
            </p:cNvSpPr>
            <p:nvPr/>
          </p:nvSpPr>
          <p:spPr bwMode="auto">
            <a:xfrm>
              <a:off x="3665" y="2023"/>
              <a:ext cx="558" cy="383"/>
            </a:xfrm>
            <a:custGeom>
              <a:avLst/>
              <a:gdLst>
                <a:gd name="T0" fmla="*/ 0 w 1674"/>
                <a:gd name="T1" fmla="*/ 0 h 1147"/>
                <a:gd name="T2" fmla="*/ 2 w 1674"/>
                <a:gd name="T3" fmla="*/ 3 h 1147"/>
                <a:gd name="T4" fmla="*/ 2 w 1674"/>
                <a:gd name="T5" fmla="*/ 7 h 1147"/>
                <a:gd name="T6" fmla="*/ 9 w 1674"/>
                <a:gd name="T7" fmla="*/ 10 h 1147"/>
                <a:gd name="T8" fmla="*/ 15 w 1674"/>
                <a:gd name="T9" fmla="*/ 14 h 1147"/>
                <a:gd name="T10" fmla="*/ 17 w 1674"/>
                <a:gd name="T11" fmla="*/ 18 h 1147"/>
                <a:gd name="T12" fmla="*/ 18 w 1674"/>
                <a:gd name="T13" fmla="*/ 24 h 1147"/>
                <a:gd name="T14" fmla="*/ 17 w 1674"/>
                <a:gd name="T15" fmla="*/ 31 h 1147"/>
                <a:gd name="T16" fmla="*/ 18 w 1674"/>
                <a:gd name="T17" fmla="*/ 35 h 1147"/>
                <a:gd name="T18" fmla="*/ 24 w 1674"/>
                <a:gd name="T19" fmla="*/ 38 h 1147"/>
                <a:gd name="T20" fmla="*/ 33 w 1674"/>
                <a:gd name="T21" fmla="*/ 39 h 1147"/>
                <a:gd name="T22" fmla="*/ 43 w 1674"/>
                <a:gd name="T23" fmla="*/ 39 h 1147"/>
                <a:gd name="T24" fmla="*/ 52 w 1674"/>
                <a:gd name="T25" fmla="*/ 40 h 1147"/>
                <a:gd name="T26" fmla="*/ 58 w 1674"/>
                <a:gd name="T27" fmla="*/ 41 h 1147"/>
                <a:gd name="T28" fmla="*/ 61 w 1674"/>
                <a:gd name="T29" fmla="*/ 43 h 1147"/>
                <a:gd name="T30" fmla="*/ 62 w 1674"/>
                <a:gd name="T31" fmla="*/ 43 h 11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74"/>
                <a:gd name="T49" fmla="*/ 0 h 1147"/>
                <a:gd name="T50" fmla="*/ 1674 w 1674"/>
                <a:gd name="T51" fmla="*/ 1147 h 11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74" h="1147">
                  <a:moveTo>
                    <a:pt x="0" y="0"/>
                  </a:moveTo>
                  <a:lnTo>
                    <a:pt x="67" y="93"/>
                  </a:lnTo>
                  <a:lnTo>
                    <a:pt x="67" y="186"/>
                  </a:lnTo>
                  <a:lnTo>
                    <a:pt x="231" y="279"/>
                  </a:lnTo>
                  <a:lnTo>
                    <a:pt x="395" y="372"/>
                  </a:lnTo>
                  <a:lnTo>
                    <a:pt x="460" y="497"/>
                  </a:lnTo>
                  <a:lnTo>
                    <a:pt x="493" y="650"/>
                  </a:lnTo>
                  <a:lnTo>
                    <a:pt x="460" y="837"/>
                  </a:lnTo>
                  <a:lnTo>
                    <a:pt x="493" y="930"/>
                  </a:lnTo>
                  <a:lnTo>
                    <a:pt x="657" y="1023"/>
                  </a:lnTo>
                  <a:lnTo>
                    <a:pt x="887" y="1053"/>
                  </a:lnTo>
                  <a:lnTo>
                    <a:pt x="1148" y="1053"/>
                  </a:lnTo>
                  <a:lnTo>
                    <a:pt x="1411" y="1084"/>
                  </a:lnTo>
                  <a:lnTo>
                    <a:pt x="1575" y="1115"/>
                  </a:lnTo>
                  <a:lnTo>
                    <a:pt x="1640" y="1147"/>
                  </a:lnTo>
                  <a:lnTo>
                    <a:pt x="1674" y="1147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12" name="Freeform 103"/>
            <p:cNvSpPr>
              <a:spLocks/>
            </p:cNvSpPr>
            <p:nvPr/>
          </p:nvSpPr>
          <p:spPr bwMode="auto">
            <a:xfrm>
              <a:off x="3567" y="2230"/>
              <a:ext cx="311" cy="248"/>
            </a:xfrm>
            <a:custGeom>
              <a:avLst/>
              <a:gdLst>
                <a:gd name="T0" fmla="*/ 0 w 311"/>
                <a:gd name="T1" fmla="*/ 0 h 248"/>
                <a:gd name="T2" fmla="*/ 33 w 311"/>
                <a:gd name="T3" fmla="*/ 42 h 248"/>
                <a:gd name="T4" fmla="*/ 76 w 311"/>
                <a:gd name="T5" fmla="*/ 73 h 248"/>
                <a:gd name="T6" fmla="*/ 120 w 311"/>
                <a:gd name="T7" fmla="*/ 83 h 248"/>
                <a:gd name="T8" fmla="*/ 120 w 311"/>
                <a:gd name="T9" fmla="*/ 114 h 248"/>
                <a:gd name="T10" fmla="*/ 99 w 311"/>
                <a:gd name="T11" fmla="*/ 144 h 248"/>
                <a:gd name="T12" fmla="*/ 87 w 311"/>
                <a:gd name="T13" fmla="*/ 165 h 248"/>
                <a:gd name="T14" fmla="*/ 99 w 311"/>
                <a:gd name="T15" fmla="*/ 207 h 248"/>
                <a:gd name="T16" fmla="*/ 131 w 311"/>
                <a:gd name="T17" fmla="*/ 248 h 248"/>
                <a:gd name="T18" fmla="*/ 175 w 311"/>
                <a:gd name="T19" fmla="*/ 237 h 248"/>
                <a:gd name="T20" fmla="*/ 186 w 311"/>
                <a:gd name="T21" fmla="*/ 186 h 248"/>
                <a:gd name="T22" fmla="*/ 218 w 311"/>
                <a:gd name="T23" fmla="*/ 165 h 248"/>
                <a:gd name="T24" fmla="*/ 273 w 311"/>
                <a:gd name="T25" fmla="*/ 144 h 248"/>
                <a:gd name="T26" fmla="*/ 311 w 311"/>
                <a:gd name="T27" fmla="*/ 136 h 2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1"/>
                <a:gd name="T43" fmla="*/ 0 h 248"/>
                <a:gd name="T44" fmla="*/ 311 w 311"/>
                <a:gd name="T45" fmla="*/ 248 h 2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1" h="248">
                  <a:moveTo>
                    <a:pt x="0" y="0"/>
                  </a:moveTo>
                  <a:lnTo>
                    <a:pt x="33" y="42"/>
                  </a:lnTo>
                  <a:lnTo>
                    <a:pt x="76" y="73"/>
                  </a:lnTo>
                  <a:lnTo>
                    <a:pt x="120" y="83"/>
                  </a:lnTo>
                  <a:lnTo>
                    <a:pt x="120" y="114"/>
                  </a:lnTo>
                  <a:lnTo>
                    <a:pt x="99" y="144"/>
                  </a:lnTo>
                  <a:lnTo>
                    <a:pt x="87" y="165"/>
                  </a:lnTo>
                  <a:lnTo>
                    <a:pt x="99" y="207"/>
                  </a:lnTo>
                  <a:lnTo>
                    <a:pt x="131" y="248"/>
                  </a:lnTo>
                  <a:lnTo>
                    <a:pt x="175" y="237"/>
                  </a:lnTo>
                  <a:lnTo>
                    <a:pt x="186" y="186"/>
                  </a:lnTo>
                  <a:lnTo>
                    <a:pt x="218" y="165"/>
                  </a:lnTo>
                  <a:lnTo>
                    <a:pt x="273" y="144"/>
                  </a:lnTo>
                  <a:lnTo>
                    <a:pt x="311" y="13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13" name="Freeform 104"/>
            <p:cNvSpPr>
              <a:spLocks/>
            </p:cNvSpPr>
            <p:nvPr/>
          </p:nvSpPr>
          <p:spPr bwMode="auto">
            <a:xfrm>
              <a:off x="3599" y="2489"/>
              <a:ext cx="427" cy="196"/>
            </a:xfrm>
            <a:custGeom>
              <a:avLst/>
              <a:gdLst>
                <a:gd name="T0" fmla="*/ 11 w 1279"/>
                <a:gd name="T1" fmla="*/ 0 h 589"/>
                <a:gd name="T2" fmla="*/ 7 w 1279"/>
                <a:gd name="T3" fmla="*/ 3 h 589"/>
                <a:gd name="T4" fmla="*/ 5 w 1279"/>
                <a:gd name="T5" fmla="*/ 7 h 589"/>
                <a:gd name="T6" fmla="*/ 0 w 1279"/>
                <a:gd name="T7" fmla="*/ 8 h 589"/>
                <a:gd name="T8" fmla="*/ 1 w 1279"/>
                <a:gd name="T9" fmla="*/ 11 h 589"/>
                <a:gd name="T10" fmla="*/ 6 w 1279"/>
                <a:gd name="T11" fmla="*/ 14 h 589"/>
                <a:gd name="T12" fmla="*/ 9 w 1279"/>
                <a:gd name="T13" fmla="*/ 17 h 589"/>
                <a:gd name="T14" fmla="*/ 13 w 1279"/>
                <a:gd name="T15" fmla="*/ 17 h 589"/>
                <a:gd name="T16" fmla="*/ 21 w 1279"/>
                <a:gd name="T17" fmla="*/ 21 h 589"/>
                <a:gd name="T18" fmla="*/ 27 w 1279"/>
                <a:gd name="T19" fmla="*/ 22 h 589"/>
                <a:gd name="T20" fmla="*/ 33 w 1279"/>
                <a:gd name="T21" fmla="*/ 22 h 589"/>
                <a:gd name="T22" fmla="*/ 40 w 1279"/>
                <a:gd name="T23" fmla="*/ 22 h 589"/>
                <a:gd name="T24" fmla="*/ 45 w 1279"/>
                <a:gd name="T25" fmla="*/ 21 h 589"/>
                <a:gd name="T26" fmla="*/ 48 w 1279"/>
                <a:gd name="T27" fmla="*/ 21 h 5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79"/>
                <a:gd name="T43" fmla="*/ 0 h 589"/>
                <a:gd name="T44" fmla="*/ 1279 w 1279"/>
                <a:gd name="T45" fmla="*/ 589 h 5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79" h="589">
                  <a:moveTo>
                    <a:pt x="296" y="0"/>
                  </a:moveTo>
                  <a:lnTo>
                    <a:pt x="198" y="93"/>
                  </a:lnTo>
                  <a:lnTo>
                    <a:pt x="131" y="186"/>
                  </a:lnTo>
                  <a:lnTo>
                    <a:pt x="0" y="218"/>
                  </a:lnTo>
                  <a:lnTo>
                    <a:pt x="33" y="310"/>
                  </a:lnTo>
                  <a:lnTo>
                    <a:pt x="164" y="371"/>
                  </a:lnTo>
                  <a:lnTo>
                    <a:pt x="230" y="465"/>
                  </a:lnTo>
                  <a:lnTo>
                    <a:pt x="361" y="465"/>
                  </a:lnTo>
                  <a:lnTo>
                    <a:pt x="558" y="558"/>
                  </a:lnTo>
                  <a:lnTo>
                    <a:pt x="721" y="589"/>
                  </a:lnTo>
                  <a:lnTo>
                    <a:pt x="886" y="589"/>
                  </a:lnTo>
                  <a:lnTo>
                    <a:pt x="1083" y="589"/>
                  </a:lnTo>
                  <a:lnTo>
                    <a:pt x="1213" y="558"/>
                  </a:lnTo>
                  <a:lnTo>
                    <a:pt x="1279" y="55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14" name="Freeform 105"/>
            <p:cNvSpPr>
              <a:spLocks/>
            </p:cNvSpPr>
            <p:nvPr/>
          </p:nvSpPr>
          <p:spPr bwMode="auto">
            <a:xfrm>
              <a:off x="3534" y="2271"/>
              <a:ext cx="76" cy="321"/>
            </a:xfrm>
            <a:custGeom>
              <a:avLst/>
              <a:gdLst>
                <a:gd name="T0" fmla="*/ 6 w 229"/>
                <a:gd name="T1" fmla="*/ 0 h 961"/>
                <a:gd name="T2" fmla="*/ 8 w 229"/>
                <a:gd name="T3" fmla="*/ 6 h 961"/>
                <a:gd name="T4" fmla="*/ 2 w 229"/>
                <a:gd name="T5" fmla="*/ 8 h 961"/>
                <a:gd name="T6" fmla="*/ 0 w 229"/>
                <a:gd name="T7" fmla="*/ 13 h 961"/>
                <a:gd name="T8" fmla="*/ 0 w 229"/>
                <a:gd name="T9" fmla="*/ 18 h 961"/>
                <a:gd name="T10" fmla="*/ 2 w 229"/>
                <a:gd name="T11" fmla="*/ 23 h 961"/>
                <a:gd name="T12" fmla="*/ 4 w 229"/>
                <a:gd name="T13" fmla="*/ 28 h 961"/>
                <a:gd name="T14" fmla="*/ 4 w 229"/>
                <a:gd name="T15" fmla="*/ 31 h 961"/>
                <a:gd name="T16" fmla="*/ 1 w 229"/>
                <a:gd name="T17" fmla="*/ 33 h 961"/>
                <a:gd name="T18" fmla="*/ 1 w 229"/>
                <a:gd name="T19" fmla="*/ 36 h 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961"/>
                <a:gd name="T32" fmla="*/ 229 w 229"/>
                <a:gd name="T33" fmla="*/ 961 h 9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961">
                  <a:moveTo>
                    <a:pt x="164" y="0"/>
                  </a:moveTo>
                  <a:lnTo>
                    <a:pt x="229" y="155"/>
                  </a:lnTo>
                  <a:lnTo>
                    <a:pt x="65" y="217"/>
                  </a:lnTo>
                  <a:lnTo>
                    <a:pt x="0" y="340"/>
                  </a:lnTo>
                  <a:lnTo>
                    <a:pt x="0" y="496"/>
                  </a:lnTo>
                  <a:lnTo>
                    <a:pt x="65" y="620"/>
                  </a:lnTo>
                  <a:lnTo>
                    <a:pt x="98" y="744"/>
                  </a:lnTo>
                  <a:lnTo>
                    <a:pt x="98" y="837"/>
                  </a:lnTo>
                  <a:lnTo>
                    <a:pt x="33" y="898"/>
                  </a:lnTo>
                  <a:lnTo>
                    <a:pt x="33" y="96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15" name="Freeform 106"/>
            <p:cNvSpPr>
              <a:spLocks/>
            </p:cNvSpPr>
            <p:nvPr/>
          </p:nvSpPr>
          <p:spPr bwMode="auto">
            <a:xfrm>
              <a:off x="3479" y="2592"/>
              <a:ext cx="180" cy="192"/>
            </a:xfrm>
            <a:custGeom>
              <a:avLst/>
              <a:gdLst>
                <a:gd name="T0" fmla="*/ 0 w 180"/>
                <a:gd name="T1" fmla="*/ 20 h 192"/>
                <a:gd name="T2" fmla="*/ 44 w 180"/>
                <a:gd name="T3" fmla="*/ 0 h 192"/>
                <a:gd name="T4" fmla="*/ 76 w 180"/>
                <a:gd name="T5" fmla="*/ 0 h 192"/>
                <a:gd name="T6" fmla="*/ 120 w 180"/>
                <a:gd name="T7" fmla="*/ 0 h 192"/>
                <a:gd name="T8" fmla="*/ 144 w 180"/>
                <a:gd name="T9" fmla="*/ 6 h 192"/>
                <a:gd name="T10" fmla="*/ 180 w 180"/>
                <a:gd name="T11" fmla="*/ 25 h 192"/>
                <a:gd name="T12" fmla="*/ 175 w 180"/>
                <a:gd name="T13" fmla="*/ 72 h 192"/>
                <a:gd name="T14" fmla="*/ 153 w 180"/>
                <a:gd name="T15" fmla="*/ 114 h 192"/>
                <a:gd name="T16" fmla="*/ 131 w 180"/>
                <a:gd name="T17" fmla="*/ 134 h 192"/>
                <a:gd name="T18" fmla="*/ 163 w 180"/>
                <a:gd name="T19" fmla="*/ 192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"/>
                <a:gd name="T31" fmla="*/ 0 h 192"/>
                <a:gd name="T32" fmla="*/ 180 w 180"/>
                <a:gd name="T33" fmla="*/ 192 h 1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" h="192">
                  <a:moveTo>
                    <a:pt x="0" y="20"/>
                  </a:moveTo>
                  <a:lnTo>
                    <a:pt x="44" y="0"/>
                  </a:lnTo>
                  <a:lnTo>
                    <a:pt x="76" y="0"/>
                  </a:lnTo>
                  <a:lnTo>
                    <a:pt x="120" y="0"/>
                  </a:lnTo>
                  <a:lnTo>
                    <a:pt x="144" y="6"/>
                  </a:lnTo>
                  <a:lnTo>
                    <a:pt x="180" y="25"/>
                  </a:lnTo>
                  <a:lnTo>
                    <a:pt x="175" y="72"/>
                  </a:lnTo>
                  <a:lnTo>
                    <a:pt x="153" y="114"/>
                  </a:lnTo>
                  <a:lnTo>
                    <a:pt x="131" y="134"/>
                  </a:lnTo>
                  <a:lnTo>
                    <a:pt x="163" y="19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16" name="Freeform 107"/>
            <p:cNvSpPr>
              <a:spLocks/>
            </p:cNvSpPr>
            <p:nvPr/>
          </p:nvSpPr>
          <p:spPr bwMode="auto">
            <a:xfrm>
              <a:off x="3726" y="2897"/>
              <a:ext cx="37" cy="139"/>
            </a:xfrm>
            <a:custGeom>
              <a:avLst/>
              <a:gdLst>
                <a:gd name="T0" fmla="*/ 0 w 113"/>
                <a:gd name="T1" fmla="*/ 0 h 417"/>
                <a:gd name="T2" fmla="*/ 3 w 113"/>
                <a:gd name="T3" fmla="*/ 5 h 417"/>
                <a:gd name="T4" fmla="*/ 4 w 113"/>
                <a:gd name="T5" fmla="*/ 9 h 417"/>
                <a:gd name="T6" fmla="*/ 3 w 113"/>
                <a:gd name="T7" fmla="*/ 13 h 417"/>
                <a:gd name="T8" fmla="*/ 3 w 113"/>
                <a:gd name="T9" fmla="*/ 1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417"/>
                <a:gd name="T17" fmla="*/ 113 w 113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417">
                  <a:moveTo>
                    <a:pt x="0" y="0"/>
                  </a:moveTo>
                  <a:lnTo>
                    <a:pt x="81" y="139"/>
                  </a:lnTo>
                  <a:lnTo>
                    <a:pt x="113" y="231"/>
                  </a:lnTo>
                  <a:lnTo>
                    <a:pt x="81" y="355"/>
                  </a:lnTo>
                  <a:lnTo>
                    <a:pt x="81" y="417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17" name="Freeform 108"/>
            <p:cNvSpPr>
              <a:spLocks/>
            </p:cNvSpPr>
            <p:nvPr/>
          </p:nvSpPr>
          <p:spPr bwMode="auto">
            <a:xfrm>
              <a:off x="3599" y="2883"/>
              <a:ext cx="141" cy="71"/>
            </a:xfrm>
            <a:custGeom>
              <a:avLst/>
              <a:gdLst>
                <a:gd name="T0" fmla="*/ 16 w 423"/>
                <a:gd name="T1" fmla="*/ 0 h 213"/>
                <a:gd name="T2" fmla="*/ 7 w 423"/>
                <a:gd name="T3" fmla="*/ 8 h 213"/>
                <a:gd name="T4" fmla="*/ 0 w 423"/>
                <a:gd name="T5" fmla="*/ 8 h 213"/>
                <a:gd name="T6" fmla="*/ 0 60000 65536"/>
                <a:gd name="T7" fmla="*/ 0 60000 65536"/>
                <a:gd name="T8" fmla="*/ 0 60000 65536"/>
                <a:gd name="T9" fmla="*/ 0 w 423"/>
                <a:gd name="T10" fmla="*/ 0 h 213"/>
                <a:gd name="T11" fmla="*/ 423 w 423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213">
                  <a:moveTo>
                    <a:pt x="423" y="0"/>
                  </a:moveTo>
                  <a:lnTo>
                    <a:pt x="198" y="213"/>
                  </a:lnTo>
                  <a:lnTo>
                    <a:pt x="0" y="213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18" name="Line 109"/>
            <p:cNvSpPr>
              <a:spLocks noChangeShapeType="1"/>
            </p:cNvSpPr>
            <p:nvPr/>
          </p:nvSpPr>
          <p:spPr bwMode="auto">
            <a:xfrm>
              <a:off x="3665" y="2954"/>
              <a:ext cx="11" cy="1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19" name="Freeform 110"/>
            <p:cNvSpPr>
              <a:spLocks/>
            </p:cNvSpPr>
            <p:nvPr/>
          </p:nvSpPr>
          <p:spPr bwMode="auto">
            <a:xfrm>
              <a:off x="2320" y="2137"/>
              <a:ext cx="602" cy="248"/>
            </a:xfrm>
            <a:custGeom>
              <a:avLst/>
              <a:gdLst>
                <a:gd name="T0" fmla="*/ 0 w 1806"/>
                <a:gd name="T1" fmla="*/ 28 h 743"/>
                <a:gd name="T2" fmla="*/ 15 w 1806"/>
                <a:gd name="T3" fmla="*/ 28 h 743"/>
                <a:gd name="T4" fmla="*/ 27 w 1806"/>
                <a:gd name="T5" fmla="*/ 25 h 743"/>
                <a:gd name="T6" fmla="*/ 34 w 1806"/>
                <a:gd name="T7" fmla="*/ 26 h 743"/>
                <a:gd name="T8" fmla="*/ 45 w 1806"/>
                <a:gd name="T9" fmla="*/ 22 h 743"/>
                <a:gd name="T10" fmla="*/ 49 w 1806"/>
                <a:gd name="T11" fmla="*/ 18 h 743"/>
                <a:gd name="T12" fmla="*/ 49 w 1806"/>
                <a:gd name="T13" fmla="*/ 9 h 743"/>
                <a:gd name="T14" fmla="*/ 49 w 1806"/>
                <a:gd name="T15" fmla="*/ 6 h 743"/>
                <a:gd name="T16" fmla="*/ 53 w 1806"/>
                <a:gd name="T17" fmla="*/ 2 h 743"/>
                <a:gd name="T18" fmla="*/ 57 w 1806"/>
                <a:gd name="T19" fmla="*/ 0 h 743"/>
                <a:gd name="T20" fmla="*/ 66 w 1806"/>
                <a:gd name="T21" fmla="*/ 1 h 743"/>
                <a:gd name="T22" fmla="*/ 67 w 1806"/>
                <a:gd name="T23" fmla="*/ 1 h 7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06"/>
                <a:gd name="T37" fmla="*/ 0 h 743"/>
                <a:gd name="T38" fmla="*/ 1806 w 1806"/>
                <a:gd name="T39" fmla="*/ 743 h 7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06" h="743">
                  <a:moveTo>
                    <a:pt x="0" y="743"/>
                  </a:moveTo>
                  <a:lnTo>
                    <a:pt x="394" y="743"/>
                  </a:lnTo>
                  <a:lnTo>
                    <a:pt x="722" y="682"/>
                  </a:lnTo>
                  <a:lnTo>
                    <a:pt x="919" y="712"/>
                  </a:lnTo>
                  <a:lnTo>
                    <a:pt x="1214" y="589"/>
                  </a:lnTo>
                  <a:lnTo>
                    <a:pt x="1313" y="496"/>
                  </a:lnTo>
                  <a:lnTo>
                    <a:pt x="1313" y="248"/>
                  </a:lnTo>
                  <a:lnTo>
                    <a:pt x="1313" y="156"/>
                  </a:lnTo>
                  <a:lnTo>
                    <a:pt x="1444" y="62"/>
                  </a:lnTo>
                  <a:lnTo>
                    <a:pt x="1542" y="0"/>
                  </a:lnTo>
                  <a:lnTo>
                    <a:pt x="1773" y="31"/>
                  </a:lnTo>
                  <a:lnTo>
                    <a:pt x="1806" y="3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20" name="Freeform 111"/>
            <p:cNvSpPr>
              <a:spLocks/>
            </p:cNvSpPr>
            <p:nvPr/>
          </p:nvSpPr>
          <p:spPr bwMode="auto">
            <a:xfrm>
              <a:off x="2790" y="2282"/>
              <a:ext cx="197" cy="413"/>
            </a:xfrm>
            <a:custGeom>
              <a:avLst/>
              <a:gdLst>
                <a:gd name="T0" fmla="*/ 22 w 590"/>
                <a:gd name="T1" fmla="*/ 0 h 1240"/>
                <a:gd name="T2" fmla="*/ 22 w 590"/>
                <a:gd name="T3" fmla="*/ 9 h 1240"/>
                <a:gd name="T4" fmla="*/ 21 w 590"/>
                <a:gd name="T5" fmla="*/ 15 h 1240"/>
                <a:gd name="T6" fmla="*/ 18 w 590"/>
                <a:gd name="T7" fmla="*/ 17 h 1240"/>
                <a:gd name="T8" fmla="*/ 16 w 590"/>
                <a:gd name="T9" fmla="*/ 23 h 1240"/>
                <a:gd name="T10" fmla="*/ 10 w 590"/>
                <a:gd name="T11" fmla="*/ 28 h 1240"/>
                <a:gd name="T12" fmla="*/ 7 w 590"/>
                <a:gd name="T13" fmla="*/ 33 h 1240"/>
                <a:gd name="T14" fmla="*/ 5 w 590"/>
                <a:gd name="T15" fmla="*/ 36 h 1240"/>
                <a:gd name="T16" fmla="*/ 2 w 590"/>
                <a:gd name="T17" fmla="*/ 40 h 1240"/>
                <a:gd name="T18" fmla="*/ 2 w 590"/>
                <a:gd name="T19" fmla="*/ 45 h 1240"/>
                <a:gd name="T20" fmla="*/ 0 w 590"/>
                <a:gd name="T21" fmla="*/ 46 h 1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0"/>
                <a:gd name="T34" fmla="*/ 0 h 1240"/>
                <a:gd name="T35" fmla="*/ 590 w 590"/>
                <a:gd name="T36" fmla="*/ 1240 h 1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0" h="1240">
                  <a:moveTo>
                    <a:pt x="590" y="0"/>
                  </a:moveTo>
                  <a:lnTo>
                    <a:pt x="590" y="248"/>
                  </a:lnTo>
                  <a:lnTo>
                    <a:pt x="558" y="403"/>
                  </a:lnTo>
                  <a:lnTo>
                    <a:pt x="492" y="465"/>
                  </a:lnTo>
                  <a:lnTo>
                    <a:pt x="426" y="620"/>
                  </a:lnTo>
                  <a:lnTo>
                    <a:pt x="263" y="744"/>
                  </a:lnTo>
                  <a:lnTo>
                    <a:pt x="197" y="898"/>
                  </a:lnTo>
                  <a:lnTo>
                    <a:pt x="131" y="960"/>
                  </a:lnTo>
                  <a:lnTo>
                    <a:pt x="65" y="1085"/>
                  </a:lnTo>
                  <a:lnTo>
                    <a:pt x="65" y="1209"/>
                  </a:lnTo>
                  <a:lnTo>
                    <a:pt x="0" y="124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21" name="Freeform 112"/>
            <p:cNvSpPr>
              <a:spLocks/>
            </p:cNvSpPr>
            <p:nvPr/>
          </p:nvSpPr>
          <p:spPr bwMode="auto">
            <a:xfrm>
              <a:off x="2943" y="2602"/>
              <a:ext cx="394" cy="248"/>
            </a:xfrm>
            <a:custGeom>
              <a:avLst/>
              <a:gdLst>
                <a:gd name="T0" fmla="*/ 0 w 1181"/>
                <a:gd name="T1" fmla="*/ 28 h 745"/>
                <a:gd name="T2" fmla="*/ 4 w 1181"/>
                <a:gd name="T3" fmla="*/ 22 h 745"/>
                <a:gd name="T4" fmla="*/ 11 w 1181"/>
                <a:gd name="T5" fmla="*/ 18 h 745"/>
                <a:gd name="T6" fmla="*/ 19 w 1181"/>
                <a:gd name="T7" fmla="*/ 10 h 745"/>
                <a:gd name="T8" fmla="*/ 26 w 1181"/>
                <a:gd name="T9" fmla="*/ 6 h 745"/>
                <a:gd name="T10" fmla="*/ 30 w 1181"/>
                <a:gd name="T11" fmla="*/ 0 h 745"/>
                <a:gd name="T12" fmla="*/ 32 w 1181"/>
                <a:gd name="T13" fmla="*/ 3 h 745"/>
                <a:gd name="T14" fmla="*/ 36 w 1181"/>
                <a:gd name="T15" fmla="*/ 1 h 745"/>
                <a:gd name="T16" fmla="*/ 38 w 1181"/>
                <a:gd name="T17" fmla="*/ 3 h 745"/>
                <a:gd name="T18" fmla="*/ 41 w 1181"/>
                <a:gd name="T19" fmla="*/ 3 h 745"/>
                <a:gd name="T20" fmla="*/ 43 w 1181"/>
                <a:gd name="T21" fmla="*/ 3 h 745"/>
                <a:gd name="T22" fmla="*/ 44 w 1181"/>
                <a:gd name="T23" fmla="*/ 3 h 7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1"/>
                <a:gd name="T37" fmla="*/ 0 h 745"/>
                <a:gd name="T38" fmla="*/ 1181 w 1181"/>
                <a:gd name="T39" fmla="*/ 745 h 7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1" h="745">
                  <a:moveTo>
                    <a:pt x="0" y="745"/>
                  </a:moveTo>
                  <a:lnTo>
                    <a:pt x="99" y="590"/>
                  </a:lnTo>
                  <a:lnTo>
                    <a:pt x="295" y="496"/>
                  </a:lnTo>
                  <a:lnTo>
                    <a:pt x="525" y="280"/>
                  </a:lnTo>
                  <a:lnTo>
                    <a:pt x="688" y="156"/>
                  </a:lnTo>
                  <a:lnTo>
                    <a:pt x="820" y="0"/>
                  </a:lnTo>
                  <a:lnTo>
                    <a:pt x="852" y="94"/>
                  </a:lnTo>
                  <a:lnTo>
                    <a:pt x="984" y="31"/>
                  </a:lnTo>
                  <a:lnTo>
                    <a:pt x="1017" y="94"/>
                  </a:lnTo>
                  <a:lnTo>
                    <a:pt x="1115" y="94"/>
                  </a:lnTo>
                  <a:lnTo>
                    <a:pt x="1148" y="94"/>
                  </a:lnTo>
                  <a:lnTo>
                    <a:pt x="1181" y="9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22" name="Freeform 113"/>
            <p:cNvSpPr>
              <a:spLocks/>
            </p:cNvSpPr>
            <p:nvPr/>
          </p:nvSpPr>
          <p:spPr bwMode="auto">
            <a:xfrm>
              <a:off x="2363" y="2685"/>
              <a:ext cx="219" cy="134"/>
            </a:xfrm>
            <a:custGeom>
              <a:avLst/>
              <a:gdLst>
                <a:gd name="T0" fmla="*/ 0 w 656"/>
                <a:gd name="T1" fmla="*/ 15 h 403"/>
                <a:gd name="T2" fmla="*/ 6 w 656"/>
                <a:gd name="T3" fmla="*/ 14 h 403"/>
                <a:gd name="T4" fmla="*/ 8 w 656"/>
                <a:gd name="T5" fmla="*/ 14 h 403"/>
                <a:gd name="T6" fmla="*/ 13 w 656"/>
                <a:gd name="T7" fmla="*/ 11 h 403"/>
                <a:gd name="T8" fmla="*/ 17 w 656"/>
                <a:gd name="T9" fmla="*/ 11 h 403"/>
                <a:gd name="T10" fmla="*/ 22 w 656"/>
                <a:gd name="T11" fmla="*/ 7 h 403"/>
                <a:gd name="T12" fmla="*/ 24 w 656"/>
                <a:gd name="T13" fmla="*/ 6 h 403"/>
                <a:gd name="T14" fmla="*/ 24 w 656"/>
                <a:gd name="T15" fmla="*/ 3 h 403"/>
                <a:gd name="T16" fmla="*/ 24 w 656"/>
                <a:gd name="T17" fmla="*/ 0 h 4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6"/>
                <a:gd name="T28" fmla="*/ 0 h 403"/>
                <a:gd name="T29" fmla="*/ 656 w 656"/>
                <a:gd name="T30" fmla="*/ 403 h 4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6" h="403">
                  <a:moveTo>
                    <a:pt x="0" y="403"/>
                  </a:moveTo>
                  <a:lnTo>
                    <a:pt x="164" y="372"/>
                  </a:lnTo>
                  <a:lnTo>
                    <a:pt x="229" y="372"/>
                  </a:lnTo>
                  <a:lnTo>
                    <a:pt x="361" y="310"/>
                  </a:lnTo>
                  <a:lnTo>
                    <a:pt x="460" y="310"/>
                  </a:lnTo>
                  <a:lnTo>
                    <a:pt x="590" y="186"/>
                  </a:lnTo>
                  <a:lnTo>
                    <a:pt x="656" y="155"/>
                  </a:lnTo>
                  <a:lnTo>
                    <a:pt x="656" y="93"/>
                  </a:lnTo>
                  <a:lnTo>
                    <a:pt x="656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23" name="Freeform 114"/>
            <p:cNvSpPr>
              <a:spLocks/>
            </p:cNvSpPr>
            <p:nvPr/>
          </p:nvSpPr>
          <p:spPr bwMode="auto">
            <a:xfrm>
              <a:off x="2954" y="3009"/>
              <a:ext cx="337" cy="307"/>
            </a:xfrm>
            <a:custGeom>
              <a:avLst/>
              <a:gdLst>
                <a:gd name="T0" fmla="*/ 0 w 337"/>
                <a:gd name="T1" fmla="*/ 307 h 307"/>
                <a:gd name="T2" fmla="*/ 33 w 337"/>
                <a:gd name="T3" fmla="*/ 265 h 307"/>
                <a:gd name="T4" fmla="*/ 76 w 337"/>
                <a:gd name="T5" fmla="*/ 265 h 307"/>
                <a:gd name="T6" fmla="*/ 109 w 337"/>
                <a:gd name="T7" fmla="*/ 193 h 307"/>
                <a:gd name="T8" fmla="*/ 142 w 337"/>
                <a:gd name="T9" fmla="*/ 152 h 307"/>
                <a:gd name="T10" fmla="*/ 153 w 337"/>
                <a:gd name="T11" fmla="*/ 90 h 307"/>
                <a:gd name="T12" fmla="*/ 186 w 337"/>
                <a:gd name="T13" fmla="*/ 59 h 307"/>
                <a:gd name="T14" fmla="*/ 240 w 337"/>
                <a:gd name="T15" fmla="*/ 38 h 307"/>
                <a:gd name="T16" fmla="*/ 322 w 337"/>
                <a:gd name="T17" fmla="*/ 39 h 307"/>
                <a:gd name="T18" fmla="*/ 337 w 337"/>
                <a:gd name="T19" fmla="*/ 0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7"/>
                <a:gd name="T31" fmla="*/ 0 h 307"/>
                <a:gd name="T32" fmla="*/ 337 w 337"/>
                <a:gd name="T33" fmla="*/ 307 h 3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7" h="307">
                  <a:moveTo>
                    <a:pt x="0" y="307"/>
                  </a:moveTo>
                  <a:lnTo>
                    <a:pt x="33" y="265"/>
                  </a:lnTo>
                  <a:lnTo>
                    <a:pt x="76" y="265"/>
                  </a:lnTo>
                  <a:lnTo>
                    <a:pt x="109" y="193"/>
                  </a:lnTo>
                  <a:lnTo>
                    <a:pt x="142" y="152"/>
                  </a:lnTo>
                  <a:lnTo>
                    <a:pt x="153" y="90"/>
                  </a:lnTo>
                  <a:lnTo>
                    <a:pt x="186" y="59"/>
                  </a:lnTo>
                  <a:lnTo>
                    <a:pt x="240" y="38"/>
                  </a:lnTo>
                  <a:lnTo>
                    <a:pt x="322" y="39"/>
                  </a:lnTo>
                  <a:lnTo>
                    <a:pt x="337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24" name="Freeform 115"/>
            <p:cNvSpPr>
              <a:spLocks/>
            </p:cNvSpPr>
            <p:nvPr/>
          </p:nvSpPr>
          <p:spPr bwMode="auto">
            <a:xfrm>
              <a:off x="3483" y="3057"/>
              <a:ext cx="171" cy="83"/>
            </a:xfrm>
            <a:custGeom>
              <a:avLst/>
              <a:gdLst>
                <a:gd name="T0" fmla="*/ 0 w 512"/>
                <a:gd name="T1" fmla="*/ 2 h 248"/>
                <a:gd name="T2" fmla="*/ 2 w 512"/>
                <a:gd name="T3" fmla="*/ 6 h 248"/>
                <a:gd name="T4" fmla="*/ 7 w 512"/>
                <a:gd name="T5" fmla="*/ 9 h 248"/>
                <a:gd name="T6" fmla="*/ 14 w 512"/>
                <a:gd name="T7" fmla="*/ 9 h 248"/>
                <a:gd name="T8" fmla="*/ 17 w 512"/>
                <a:gd name="T9" fmla="*/ 7 h 248"/>
                <a:gd name="T10" fmla="*/ 19 w 512"/>
                <a:gd name="T11" fmla="*/ 3 h 248"/>
                <a:gd name="T12" fmla="*/ 19 w 512"/>
                <a:gd name="T13" fmla="*/ 0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248"/>
                <a:gd name="T23" fmla="*/ 512 w 512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248">
                  <a:moveTo>
                    <a:pt x="0" y="41"/>
                  </a:moveTo>
                  <a:lnTo>
                    <a:pt x="54" y="155"/>
                  </a:lnTo>
                  <a:lnTo>
                    <a:pt x="185" y="248"/>
                  </a:lnTo>
                  <a:lnTo>
                    <a:pt x="381" y="248"/>
                  </a:lnTo>
                  <a:lnTo>
                    <a:pt x="447" y="186"/>
                  </a:lnTo>
                  <a:lnTo>
                    <a:pt x="512" y="93"/>
                  </a:lnTo>
                  <a:lnTo>
                    <a:pt x="512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25" name="Freeform 116"/>
            <p:cNvSpPr>
              <a:spLocks/>
            </p:cNvSpPr>
            <p:nvPr/>
          </p:nvSpPr>
          <p:spPr bwMode="auto">
            <a:xfrm>
              <a:off x="3599" y="3140"/>
              <a:ext cx="110" cy="93"/>
            </a:xfrm>
            <a:custGeom>
              <a:avLst/>
              <a:gdLst>
                <a:gd name="T0" fmla="*/ 0 w 329"/>
                <a:gd name="T1" fmla="*/ 0 h 279"/>
                <a:gd name="T2" fmla="*/ 7 w 329"/>
                <a:gd name="T3" fmla="*/ 5 h 279"/>
                <a:gd name="T4" fmla="*/ 10 w 329"/>
                <a:gd name="T5" fmla="*/ 6 h 279"/>
                <a:gd name="T6" fmla="*/ 12 w 329"/>
                <a:gd name="T7" fmla="*/ 10 h 2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279"/>
                <a:gd name="T14" fmla="*/ 329 w 329"/>
                <a:gd name="T15" fmla="*/ 279 h 2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279">
                  <a:moveTo>
                    <a:pt x="0" y="0"/>
                  </a:moveTo>
                  <a:lnTo>
                    <a:pt x="198" y="124"/>
                  </a:lnTo>
                  <a:lnTo>
                    <a:pt x="263" y="155"/>
                  </a:lnTo>
                  <a:lnTo>
                    <a:pt x="329" y="27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26" name="Freeform 117"/>
            <p:cNvSpPr>
              <a:spLocks/>
            </p:cNvSpPr>
            <p:nvPr/>
          </p:nvSpPr>
          <p:spPr bwMode="auto">
            <a:xfrm>
              <a:off x="3184" y="3037"/>
              <a:ext cx="87" cy="186"/>
            </a:xfrm>
            <a:custGeom>
              <a:avLst/>
              <a:gdLst>
                <a:gd name="T0" fmla="*/ 10 w 262"/>
                <a:gd name="T1" fmla="*/ 0 h 558"/>
                <a:gd name="T2" fmla="*/ 10 w 262"/>
                <a:gd name="T3" fmla="*/ 5 h 558"/>
                <a:gd name="T4" fmla="*/ 6 w 262"/>
                <a:gd name="T5" fmla="*/ 13 h 558"/>
                <a:gd name="T6" fmla="*/ 0 w 262"/>
                <a:gd name="T7" fmla="*/ 21 h 5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558"/>
                <a:gd name="T14" fmla="*/ 262 w 262"/>
                <a:gd name="T15" fmla="*/ 558 h 5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558">
                  <a:moveTo>
                    <a:pt x="262" y="0"/>
                  </a:moveTo>
                  <a:lnTo>
                    <a:pt x="262" y="125"/>
                  </a:lnTo>
                  <a:lnTo>
                    <a:pt x="163" y="342"/>
                  </a:lnTo>
                  <a:lnTo>
                    <a:pt x="0" y="55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27" name="Freeform 118"/>
            <p:cNvSpPr>
              <a:spLocks/>
            </p:cNvSpPr>
            <p:nvPr/>
          </p:nvSpPr>
          <p:spPr bwMode="auto">
            <a:xfrm>
              <a:off x="3075" y="3151"/>
              <a:ext cx="163" cy="258"/>
            </a:xfrm>
            <a:custGeom>
              <a:avLst/>
              <a:gdLst>
                <a:gd name="T0" fmla="*/ 4 w 491"/>
                <a:gd name="T1" fmla="*/ 0 h 774"/>
                <a:gd name="T2" fmla="*/ 7 w 491"/>
                <a:gd name="T3" fmla="*/ 5 h 774"/>
                <a:gd name="T4" fmla="*/ 11 w 491"/>
                <a:gd name="T5" fmla="*/ 8 h 774"/>
                <a:gd name="T6" fmla="*/ 17 w 491"/>
                <a:gd name="T7" fmla="*/ 10 h 774"/>
                <a:gd name="T8" fmla="*/ 18 w 491"/>
                <a:gd name="T9" fmla="*/ 14 h 774"/>
                <a:gd name="T10" fmla="*/ 13 w 491"/>
                <a:gd name="T11" fmla="*/ 16 h 774"/>
                <a:gd name="T12" fmla="*/ 12 w 491"/>
                <a:gd name="T13" fmla="*/ 20 h 774"/>
                <a:gd name="T14" fmla="*/ 8 w 491"/>
                <a:gd name="T15" fmla="*/ 25 h 774"/>
                <a:gd name="T16" fmla="*/ 1 w 491"/>
                <a:gd name="T17" fmla="*/ 28 h 774"/>
                <a:gd name="T18" fmla="*/ 0 w 491"/>
                <a:gd name="T19" fmla="*/ 29 h 7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1"/>
                <a:gd name="T31" fmla="*/ 0 h 774"/>
                <a:gd name="T32" fmla="*/ 491 w 491"/>
                <a:gd name="T33" fmla="*/ 774 h 7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1" h="774">
                  <a:moveTo>
                    <a:pt x="98" y="0"/>
                  </a:moveTo>
                  <a:lnTo>
                    <a:pt x="197" y="123"/>
                  </a:lnTo>
                  <a:lnTo>
                    <a:pt x="294" y="216"/>
                  </a:lnTo>
                  <a:lnTo>
                    <a:pt x="458" y="278"/>
                  </a:lnTo>
                  <a:lnTo>
                    <a:pt x="491" y="371"/>
                  </a:lnTo>
                  <a:lnTo>
                    <a:pt x="360" y="434"/>
                  </a:lnTo>
                  <a:lnTo>
                    <a:pt x="328" y="527"/>
                  </a:lnTo>
                  <a:lnTo>
                    <a:pt x="229" y="681"/>
                  </a:lnTo>
                  <a:lnTo>
                    <a:pt x="33" y="743"/>
                  </a:lnTo>
                  <a:lnTo>
                    <a:pt x="0" y="77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28" name="Freeform 119"/>
            <p:cNvSpPr>
              <a:spLocks/>
            </p:cNvSpPr>
            <p:nvPr/>
          </p:nvSpPr>
          <p:spPr bwMode="auto">
            <a:xfrm>
              <a:off x="3225" y="3213"/>
              <a:ext cx="132" cy="32"/>
            </a:xfrm>
            <a:custGeom>
              <a:avLst/>
              <a:gdLst>
                <a:gd name="T0" fmla="*/ 0 w 132"/>
                <a:gd name="T1" fmla="*/ 32 h 32"/>
                <a:gd name="T2" fmla="*/ 63 w 132"/>
                <a:gd name="T3" fmla="*/ 21 h 32"/>
                <a:gd name="T4" fmla="*/ 132 w 132"/>
                <a:gd name="T5" fmla="*/ 0 h 32"/>
                <a:gd name="T6" fmla="*/ 0 60000 65536"/>
                <a:gd name="T7" fmla="*/ 0 60000 65536"/>
                <a:gd name="T8" fmla="*/ 0 60000 65536"/>
                <a:gd name="T9" fmla="*/ 0 w 132"/>
                <a:gd name="T10" fmla="*/ 0 h 32"/>
                <a:gd name="T11" fmla="*/ 132 w 132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32">
                  <a:moveTo>
                    <a:pt x="0" y="32"/>
                  </a:moveTo>
                  <a:lnTo>
                    <a:pt x="63" y="21"/>
                  </a:lnTo>
                  <a:lnTo>
                    <a:pt x="132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29" name="Freeform 120"/>
            <p:cNvSpPr>
              <a:spLocks/>
            </p:cNvSpPr>
            <p:nvPr/>
          </p:nvSpPr>
          <p:spPr bwMode="auto">
            <a:xfrm>
              <a:off x="3151" y="3258"/>
              <a:ext cx="215" cy="265"/>
            </a:xfrm>
            <a:custGeom>
              <a:avLst/>
              <a:gdLst>
                <a:gd name="T0" fmla="*/ 215 w 215"/>
                <a:gd name="T1" fmla="*/ 0 h 265"/>
                <a:gd name="T2" fmla="*/ 186 w 215"/>
                <a:gd name="T3" fmla="*/ 6 h 265"/>
                <a:gd name="T4" fmla="*/ 186 w 215"/>
                <a:gd name="T5" fmla="*/ 37 h 265"/>
                <a:gd name="T6" fmla="*/ 186 w 215"/>
                <a:gd name="T7" fmla="*/ 68 h 265"/>
                <a:gd name="T8" fmla="*/ 186 w 215"/>
                <a:gd name="T9" fmla="*/ 109 h 265"/>
                <a:gd name="T10" fmla="*/ 164 w 215"/>
                <a:gd name="T11" fmla="*/ 120 h 265"/>
                <a:gd name="T12" fmla="*/ 121 w 215"/>
                <a:gd name="T13" fmla="*/ 120 h 265"/>
                <a:gd name="T14" fmla="*/ 87 w 215"/>
                <a:gd name="T15" fmla="*/ 130 h 265"/>
                <a:gd name="T16" fmla="*/ 66 w 215"/>
                <a:gd name="T17" fmla="*/ 151 h 265"/>
                <a:gd name="T18" fmla="*/ 55 w 215"/>
                <a:gd name="T19" fmla="*/ 182 h 265"/>
                <a:gd name="T20" fmla="*/ 55 w 215"/>
                <a:gd name="T21" fmla="*/ 213 h 265"/>
                <a:gd name="T22" fmla="*/ 33 w 215"/>
                <a:gd name="T23" fmla="*/ 234 h 265"/>
                <a:gd name="T24" fmla="*/ 0 w 215"/>
                <a:gd name="T25" fmla="*/ 265 h 265"/>
                <a:gd name="T26" fmla="*/ 11 w 215"/>
                <a:gd name="T27" fmla="*/ 254 h 265"/>
                <a:gd name="T28" fmla="*/ 22 w 215"/>
                <a:gd name="T29" fmla="*/ 254 h 2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5"/>
                <a:gd name="T46" fmla="*/ 0 h 265"/>
                <a:gd name="T47" fmla="*/ 215 w 215"/>
                <a:gd name="T48" fmla="*/ 265 h 2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5" h="265">
                  <a:moveTo>
                    <a:pt x="215" y="0"/>
                  </a:moveTo>
                  <a:lnTo>
                    <a:pt x="186" y="6"/>
                  </a:lnTo>
                  <a:lnTo>
                    <a:pt x="186" y="37"/>
                  </a:lnTo>
                  <a:lnTo>
                    <a:pt x="186" y="68"/>
                  </a:lnTo>
                  <a:lnTo>
                    <a:pt x="186" y="109"/>
                  </a:lnTo>
                  <a:lnTo>
                    <a:pt x="164" y="120"/>
                  </a:lnTo>
                  <a:lnTo>
                    <a:pt x="121" y="120"/>
                  </a:lnTo>
                  <a:lnTo>
                    <a:pt x="87" y="130"/>
                  </a:lnTo>
                  <a:lnTo>
                    <a:pt x="66" y="151"/>
                  </a:lnTo>
                  <a:lnTo>
                    <a:pt x="55" y="182"/>
                  </a:lnTo>
                  <a:lnTo>
                    <a:pt x="55" y="213"/>
                  </a:lnTo>
                  <a:lnTo>
                    <a:pt x="33" y="234"/>
                  </a:lnTo>
                  <a:lnTo>
                    <a:pt x="0" y="265"/>
                  </a:lnTo>
                  <a:lnTo>
                    <a:pt x="11" y="254"/>
                  </a:lnTo>
                  <a:lnTo>
                    <a:pt x="22" y="25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30" name="Freeform 121"/>
            <p:cNvSpPr>
              <a:spLocks/>
            </p:cNvSpPr>
            <p:nvPr/>
          </p:nvSpPr>
          <p:spPr bwMode="auto">
            <a:xfrm>
              <a:off x="3402" y="3326"/>
              <a:ext cx="121" cy="155"/>
            </a:xfrm>
            <a:custGeom>
              <a:avLst/>
              <a:gdLst>
                <a:gd name="T0" fmla="*/ 12 w 361"/>
                <a:gd name="T1" fmla="*/ 0 h 465"/>
                <a:gd name="T2" fmla="*/ 14 w 361"/>
                <a:gd name="T3" fmla="*/ 6 h 465"/>
                <a:gd name="T4" fmla="*/ 12 w 361"/>
                <a:gd name="T5" fmla="*/ 9 h 465"/>
                <a:gd name="T6" fmla="*/ 12 w 361"/>
                <a:gd name="T7" fmla="*/ 13 h 465"/>
                <a:gd name="T8" fmla="*/ 11 w 361"/>
                <a:gd name="T9" fmla="*/ 15 h 465"/>
                <a:gd name="T10" fmla="*/ 9 w 361"/>
                <a:gd name="T11" fmla="*/ 16 h 465"/>
                <a:gd name="T12" fmla="*/ 4 w 361"/>
                <a:gd name="T13" fmla="*/ 17 h 465"/>
                <a:gd name="T14" fmla="*/ 0 w 361"/>
                <a:gd name="T15" fmla="*/ 17 h 465"/>
                <a:gd name="T16" fmla="*/ 1 w 361"/>
                <a:gd name="T17" fmla="*/ 17 h 4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1"/>
                <a:gd name="T28" fmla="*/ 0 h 465"/>
                <a:gd name="T29" fmla="*/ 361 w 361"/>
                <a:gd name="T30" fmla="*/ 465 h 4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1" h="465">
                  <a:moveTo>
                    <a:pt x="329" y="0"/>
                  </a:moveTo>
                  <a:lnTo>
                    <a:pt x="361" y="154"/>
                  </a:lnTo>
                  <a:lnTo>
                    <a:pt x="329" y="247"/>
                  </a:lnTo>
                  <a:lnTo>
                    <a:pt x="329" y="340"/>
                  </a:lnTo>
                  <a:lnTo>
                    <a:pt x="296" y="402"/>
                  </a:lnTo>
                  <a:lnTo>
                    <a:pt x="230" y="434"/>
                  </a:lnTo>
                  <a:lnTo>
                    <a:pt x="98" y="465"/>
                  </a:lnTo>
                  <a:lnTo>
                    <a:pt x="0" y="465"/>
                  </a:lnTo>
                  <a:lnTo>
                    <a:pt x="33" y="465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31" name="Freeform 122"/>
            <p:cNvSpPr>
              <a:spLocks/>
            </p:cNvSpPr>
            <p:nvPr/>
          </p:nvSpPr>
          <p:spPr bwMode="auto">
            <a:xfrm>
              <a:off x="3315" y="3450"/>
              <a:ext cx="230" cy="134"/>
            </a:xfrm>
            <a:custGeom>
              <a:avLst/>
              <a:gdLst>
                <a:gd name="T0" fmla="*/ 23 w 689"/>
                <a:gd name="T1" fmla="*/ 0 h 402"/>
                <a:gd name="T2" fmla="*/ 24 w 689"/>
                <a:gd name="T3" fmla="*/ 5 h 402"/>
                <a:gd name="T4" fmla="*/ 26 w 689"/>
                <a:gd name="T5" fmla="*/ 8 h 402"/>
                <a:gd name="T6" fmla="*/ 22 w 689"/>
                <a:gd name="T7" fmla="*/ 10 h 402"/>
                <a:gd name="T8" fmla="*/ 18 w 689"/>
                <a:gd name="T9" fmla="*/ 13 h 402"/>
                <a:gd name="T10" fmla="*/ 15 w 689"/>
                <a:gd name="T11" fmla="*/ 15 h 402"/>
                <a:gd name="T12" fmla="*/ 8 w 689"/>
                <a:gd name="T13" fmla="*/ 15 h 402"/>
                <a:gd name="T14" fmla="*/ 5 w 689"/>
                <a:gd name="T15" fmla="*/ 15 h 402"/>
                <a:gd name="T16" fmla="*/ 1 w 689"/>
                <a:gd name="T17" fmla="*/ 14 h 402"/>
                <a:gd name="T18" fmla="*/ 0 w 689"/>
                <a:gd name="T19" fmla="*/ 10 h 402"/>
                <a:gd name="T20" fmla="*/ 0 w 689"/>
                <a:gd name="T21" fmla="*/ 7 h 402"/>
                <a:gd name="T22" fmla="*/ 1 w 689"/>
                <a:gd name="T23" fmla="*/ 7 h 4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9"/>
                <a:gd name="T37" fmla="*/ 0 h 402"/>
                <a:gd name="T38" fmla="*/ 689 w 689"/>
                <a:gd name="T39" fmla="*/ 402 h 4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9" h="402">
                  <a:moveTo>
                    <a:pt x="623" y="0"/>
                  </a:moveTo>
                  <a:lnTo>
                    <a:pt x="656" y="123"/>
                  </a:lnTo>
                  <a:lnTo>
                    <a:pt x="689" y="217"/>
                  </a:lnTo>
                  <a:lnTo>
                    <a:pt x="591" y="279"/>
                  </a:lnTo>
                  <a:lnTo>
                    <a:pt x="492" y="340"/>
                  </a:lnTo>
                  <a:lnTo>
                    <a:pt x="393" y="402"/>
                  </a:lnTo>
                  <a:lnTo>
                    <a:pt x="229" y="402"/>
                  </a:lnTo>
                  <a:lnTo>
                    <a:pt x="131" y="402"/>
                  </a:lnTo>
                  <a:lnTo>
                    <a:pt x="33" y="371"/>
                  </a:lnTo>
                  <a:lnTo>
                    <a:pt x="0" y="279"/>
                  </a:lnTo>
                  <a:lnTo>
                    <a:pt x="0" y="185"/>
                  </a:lnTo>
                  <a:lnTo>
                    <a:pt x="33" y="185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32" name="Freeform 123"/>
            <p:cNvSpPr>
              <a:spLocks/>
            </p:cNvSpPr>
            <p:nvPr/>
          </p:nvSpPr>
          <p:spPr bwMode="auto">
            <a:xfrm>
              <a:off x="3391" y="3585"/>
              <a:ext cx="99" cy="155"/>
            </a:xfrm>
            <a:custGeom>
              <a:avLst/>
              <a:gdLst>
                <a:gd name="T0" fmla="*/ 7 w 296"/>
                <a:gd name="T1" fmla="*/ 0 h 466"/>
                <a:gd name="T2" fmla="*/ 7 w 296"/>
                <a:gd name="T3" fmla="*/ 5 h 466"/>
                <a:gd name="T4" fmla="*/ 11 w 296"/>
                <a:gd name="T5" fmla="*/ 6 h 466"/>
                <a:gd name="T6" fmla="*/ 10 w 296"/>
                <a:gd name="T7" fmla="*/ 10 h 466"/>
                <a:gd name="T8" fmla="*/ 6 w 296"/>
                <a:gd name="T9" fmla="*/ 13 h 466"/>
                <a:gd name="T10" fmla="*/ 2 w 296"/>
                <a:gd name="T11" fmla="*/ 16 h 466"/>
                <a:gd name="T12" fmla="*/ 0 w 296"/>
                <a:gd name="T13" fmla="*/ 17 h 4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6"/>
                <a:gd name="T22" fmla="*/ 0 h 466"/>
                <a:gd name="T23" fmla="*/ 296 w 296"/>
                <a:gd name="T24" fmla="*/ 466 h 4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6" h="466">
                  <a:moveTo>
                    <a:pt x="197" y="0"/>
                  </a:moveTo>
                  <a:lnTo>
                    <a:pt x="197" y="124"/>
                  </a:lnTo>
                  <a:lnTo>
                    <a:pt x="296" y="156"/>
                  </a:lnTo>
                  <a:lnTo>
                    <a:pt x="263" y="280"/>
                  </a:lnTo>
                  <a:lnTo>
                    <a:pt x="164" y="342"/>
                  </a:lnTo>
                  <a:lnTo>
                    <a:pt x="66" y="435"/>
                  </a:lnTo>
                  <a:lnTo>
                    <a:pt x="0" y="46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33" name="Freeform 124"/>
            <p:cNvSpPr>
              <a:spLocks/>
            </p:cNvSpPr>
            <p:nvPr/>
          </p:nvSpPr>
          <p:spPr bwMode="auto">
            <a:xfrm>
              <a:off x="3523" y="3258"/>
              <a:ext cx="192" cy="585"/>
            </a:xfrm>
            <a:custGeom>
              <a:avLst/>
              <a:gdLst>
                <a:gd name="T0" fmla="*/ 21 w 577"/>
                <a:gd name="T1" fmla="*/ 0 h 1755"/>
                <a:gd name="T2" fmla="*/ 19 w 577"/>
                <a:gd name="T3" fmla="*/ 6 h 1755"/>
                <a:gd name="T4" fmla="*/ 17 w 577"/>
                <a:gd name="T5" fmla="*/ 12 h 1755"/>
                <a:gd name="T6" fmla="*/ 15 w 577"/>
                <a:gd name="T7" fmla="*/ 16 h 1755"/>
                <a:gd name="T8" fmla="*/ 11 w 577"/>
                <a:gd name="T9" fmla="*/ 20 h 1755"/>
                <a:gd name="T10" fmla="*/ 11 w 577"/>
                <a:gd name="T11" fmla="*/ 25 h 1755"/>
                <a:gd name="T12" fmla="*/ 11 w 577"/>
                <a:gd name="T13" fmla="*/ 28 h 1755"/>
                <a:gd name="T14" fmla="*/ 10 w 577"/>
                <a:gd name="T15" fmla="*/ 33 h 1755"/>
                <a:gd name="T16" fmla="*/ 8 w 577"/>
                <a:gd name="T17" fmla="*/ 36 h 1755"/>
                <a:gd name="T18" fmla="*/ 8 w 577"/>
                <a:gd name="T19" fmla="*/ 40 h 1755"/>
                <a:gd name="T20" fmla="*/ 6 w 577"/>
                <a:gd name="T21" fmla="*/ 43 h 1755"/>
                <a:gd name="T22" fmla="*/ 6 w 577"/>
                <a:gd name="T23" fmla="*/ 49 h 1755"/>
                <a:gd name="T24" fmla="*/ 5 w 577"/>
                <a:gd name="T25" fmla="*/ 51 h 1755"/>
                <a:gd name="T26" fmla="*/ 5 w 577"/>
                <a:gd name="T27" fmla="*/ 57 h 1755"/>
                <a:gd name="T28" fmla="*/ 4 w 577"/>
                <a:gd name="T29" fmla="*/ 60 h 1755"/>
                <a:gd name="T30" fmla="*/ 1 w 577"/>
                <a:gd name="T31" fmla="*/ 64 h 1755"/>
                <a:gd name="T32" fmla="*/ 0 w 577"/>
                <a:gd name="T33" fmla="*/ 65 h 17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7"/>
                <a:gd name="T52" fmla="*/ 0 h 1755"/>
                <a:gd name="T53" fmla="*/ 577 w 577"/>
                <a:gd name="T54" fmla="*/ 1755 h 17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7" h="1755">
                  <a:moveTo>
                    <a:pt x="577" y="0"/>
                  </a:moveTo>
                  <a:lnTo>
                    <a:pt x="525" y="173"/>
                  </a:lnTo>
                  <a:lnTo>
                    <a:pt x="459" y="327"/>
                  </a:lnTo>
                  <a:lnTo>
                    <a:pt x="393" y="420"/>
                  </a:lnTo>
                  <a:lnTo>
                    <a:pt x="295" y="544"/>
                  </a:lnTo>
                  <a:lnTo>
                    <a:pt x="295" y="669"/>
                  </a:lnTo>
                  <a:lnTo>
                    <a:pt x="295" y="761"/>
                  </a:lnTo>
                  <a:lnTo>
                    <a:pt x="262" y="885"/>
                  </a:lnTo>
                  <a:lnTo>
                    <a:pt x="229" y="978"/>
                  </a:lnTo>
                  <a:lnTo>
                    <a:pt x="229" y="1072"/>
                  </a:lnTo>
                  <a:lnTo>
                    <a:pt x="164" y="1164"/>
                  </a:lnTo>
                  <a:lnTo>
                    <a:pt x="164" y="1320"/>
                  </a:lnTo>
                  <a:lnTo>
                    <a:pt x="131" y="1382"/>
                  </a:lnTo>
                  <a:lnTo>
                    <a:pt x="131" y="1536"/>
                  </a:lnTo>
                  <a:lnTo>
                    <a:pt x="98" y="1629"/>
                  </a:lnTo>
                  <a:lnTo>
                    <a:pt x="33" y="1724"/>
                  </a:lnTo>
                  <a:lnTo>
                    <a:pt x="0" y="1755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34" name="Freeform 125"/>
            <p:cNvSpPr>
              <a:spLocks/>
            </p:cNvSpPr>
            <p:nvPr/>
          </p:nvSpPr>
          <p:spPr bwMode="auto">
            <a:xfrm>
              <a:off x="3567" y="3791"/>
              <a:ext cx="164" cy="21"/>
            </a:xfrm>
            <a:custGeom>
              <a:avLst/>
              <a:gdLst>
                <a:gd name="T0" fmla="*/ 18 w 492"/>
                <a:gd name="T1" fmla="*/ 0 h 62"/>
                <a:gd name="T2" fmla="*/ 11 w 492"/>
                <a:gd name="T3" fmla="*/ 0 h 62"/>
                <a:gd name="T4" fmla="*/ 6 w 492"/>
                <a:gd name="T5" fmla="*/ 1 h 62"/>
                <a:gd name="T6" fmla="*/ 2 w 492"/>
                <a:gd name="T7" fmla="*/ 2 h 62"/>
                <a:gd name="T8" fmla="*/ 0 w 492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62"/>
                <a:gd name="T17" fmla="*/ 492 w 49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62">
                  <a:moveTo>
                    <a:pt x="492" y="0"/>
                  </a:moveTo>
                  <a:lnTo>
                    <a:pt x="296" y="0"/>
                  </a:lnTo>
                  <a:lnTo>
                    <a:pt x="164" y="31"/>
                  </a:lnTo>
                  <a:lnTo>
                    <a:pt x="66" y="62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35" name="Freeform 126"/>
            <p:cNvSpPr>
              <a:spLocks/>
            </p:cNvSpPr>
            <p:nvPr/>
          </p:nvSpPr>
          <p:spPr bwMode="auto">
            <a:xfrm>
              <a:off x="3589" y="3657"/>
              <a:ext cx="164" cy="62"/>
            </a:xfrm>
            <a:custGeom>
              <a:avLst/>
              <a:gdLst>
                <a:gd name="T0" fmla="*/ 0 w 492"/>
                <a:gd name="T1" fmla="*/ 6 h 186"/>
                <a:gd name="T2" fmla="*/ 4 w 492"/>
                <a:gd name="T3" fmla="*/ 7 h 186"/>
                <a:gd name="T4" fmla="*/ 12 w 492"/>
                <a:gd name="T5" fmla="*/ 7 h 186"/>
                <a:gd name="T6" fmla="*/ 16 w 492"/>
                <a:gd name="T7" fmla="*/ 2 h 186"/>
                <a:gd name="T8" fmla="*/ 18 w 492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186"/>
                <a:gd name="T17" fmla="*/ 492 w 492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186">
                  <a:moveTo>
                    <a:pt x="0" y="155"/>
                  </a:moveTo>
                  <a:lnTo>
                    <a:pt x="98" y="186"/>
                  </a:lnTo>
                  <a:lnTo>
                    <a:pt x="328" y="186"/>
                  </a:lnTo>
                  <a:lnTo>
                    <a:pt x="426" y="63"/>
                  </a:lnTo>
                  <a:lnTo>
                    <a:pt x="492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36" name="Freeform 127"/>
            <p:cNvSpPr>
              <a:spLocks/>
            </p:cNvSpPr>
            <p:nvPr/>
          </p:nvSpPr>
          <p:spPr bwMode="auto">
            <a:xfrm>
              <a:off x="3610" y="3574"/>
              <a:ext cx="121" cy="52"/>
            </a:xfrm>
            <a:custGeom>
              <a:avLst/>
              <a:gdLst>
                <a:gd name="T0" fmla="*/ 14 w 361"/>
                <a:gd name="T1" fmla="*/ 3 h 155"/>
                <a:gd name="T2" fmla="*/ 6 w 361"/>
                <a:gd name="T3" fmla="*/ 6 h 155"/>
                <a:gd name="T4" fmla="*/ 2 w 361"/>
                <a:gd name="T5" fmla="*/ 3 h 155"/>
                <a:gd name="T6" fmla="*/ 0 w 361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1"/>
                <a:gd name="T13" fmla="*/ 0 h 155"/>
                <a:gd name="T14" fmla="*/ 361 w 361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1" h="155">
                  <a:moveTo>
                    <a:pt x="361" y="93"/>
                  </a:moveTo>
                  <a:lnTo>
                    <a:pt x="165" y="155"/>
                  </a:lnTo>
                  <a:lnTo>
                    <a:pt x="66" y="9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37" name="Freeform 128"/>
            <p:cNvSpPr>
              <a:spLocks/>
            </p:cNvSpPr>
            <p:nvPr/>
          </p:nvSpPr>
          <p:spPr bwMode="auto">
            <a:xfrm>
              <a:off x="3632" y="3523"/>
              <a:ext cx="131" cy="30"/>
            </a:xfrm>
            <a:custGeom>
              <a:avLst/>
              <a:gdLst>
                <a:gd name="T0" fmla="*/ 0 w 393"/>
                <a:gd name="T1" fmla="*/ 0 h 92"/>
                <a:gd name="T2" fmla="*/ 5 w 393"/>
                <a:gd name="T3" fmla="*/ 0 h 92"/>
                <a:gd name="T4" fmla="*/ 9 w 393"/>
                <a:gd name="T5" fmla="*/ 0 h 92"/>
                <a:gd name="T6" fmla="*/ 12 w 393"/>
                <a:gd name="T7" fmla="*/ 1 h 92"/>
                <a:gd name="T8" fmla="*/ 15 w 393"/>
                <a:gd name="T9" fmla="*/ 3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92"/>
                <a:gd name="T17" fmla="*/ 393 w 393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92">
                  <a:moveTo>
                    <a:pt x="0" y="0"/>
                  </a:moveTo>
                  <a:lnTo>
                    <a:pt x="131" y="0"/>
                  </a:lnTo>
                  <a:lnTo>
                    <a:pt x="230" y="0"/>
                  </a:lnTo>
                  <a:lnTo>
                    <a:pt x="328" y="31"/>
                  </a:lnTo>
                  <a:lnTo>
                    <a:pt x="393" y="9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38" name="Freeform 129"/>
            <p:cNvSpPr>
              <a:spLocks/>
            </p:cNvSpPr>
            <p:nvPr/>
          </p:nvSpPr>
          <p:spPr bwMode="auto">
            <a:xfrm>
              <a:off x="3698" y="3337"/>
              <a:ext cx="65" cy="186"/>
            </a:xfrm>
            <a:custGeom>
              <a:avLst/>
              <a:gdLst>
                <a:gd name="T0" fmla="*/ 7 w 195"/>
                <a:gd name="T1" fmla="*/ 0 h 558"/>
                <a:gd name="T2" fmla="*/ 4 w 195"/>
                <a:gd name="T3" fmla="*/ 5 h 558"/>
                <a:gd name="T4" fmla="*/ 2 w 195"/>
                <a:gd name="T5" fmla="*/ 9 h 558"/>
                <a:gd name="T6" fmla="*/ 1 w 195"/>
                <a:gd name="T7" fmla="*/ 13 h 558"/>
                <a:gd name="T8" fmla="*/ 0 w 195"/>
                <a:gd name="T9" fmla="*/ 18 h 558"/>
                <a:gd name="T10" fmla="*/ 0 w 195"/>
                <a:gd name="T11" fmla="*/ 21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558"/>
                <a:gd name="T20" fmla="*/ 195 w 195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558">
                  <a:moveTo>
                    <a:pt x="195" y="0"/>
                  </a:moveTo>
                  <a:lnTo>
                    <a:pt x="97" y="123"/>
                  </a:lnTo>
                  <a:lnTo>
                    <a:pt x="65" y="247"/>
                  </a:lnTo>
                  <a:lnTo>
                    <a:pt x="33" y="341"/>
                  </a:lnTo>
                  <a:lnTo>
                    <a:pt x="0" y="496"/>
                  </a:lnTo>
                  <a:lnTo>
                    <a:pt x="0" y="55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39" name="Freeform 130"/>
            <p:cNvSpPr>
              <a:spLocks/>
            </p:cNvSpPr>
            <p:nvPr/>
          </p:nvSpPr>
          <p:spPr bwMode="auto">
            <a:xfrm>
              <a:off x="2298" y="1795"/>
              <a:ext cx="55" cy="311"/>
            </a:xfrm>
            <a:custGeom>
              <a:avLst/>
              <a:gdLst>
                <a:gd name="T0" fmla="*/ 0 w 163"/>
                <a:gd name="T1" fmla="*/ 0 h 931"/>
                <a:gd name="T2" fmla="*/ 4 w 163"/>
                <a:gd name="T3" fmla="*/ 5 h 931"/>
                <a:gd name="T4" fmla="*/ 5 w 163"/>
                <a:gd name="T5" fmla="*/ 10 h 931"/>
                <a:gd name="T6" fmla="*/ 4 w 163"/>
                <a:gd name="T7" fmla="*/ 17 h 931"/>
                <a:gd name="T8" fmla="*/ 4 w 163"/>
                <a:gd name="T9" fmla="*/ 23 h 931"/>
                <a:gd name="T10" fmla="*/ 4 w 163"/>
                <a:gd name="T11" fmla="*/ 30 h 931"/>
                <a:gd name="T12" fmla="*/ 6 w 163"/>
                <a:gd name="T13" fmla="*/ 35 h 9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931"/>
                <a:gd name="T23" fmla="*/ 163 w 163"/>
                <a:gd name="T24" fmla="*/ 931 h 9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931">
                  <a:moveTo>
                    <a:pt x="0" y="0"/>
                  </a:moveTo>
                  <a:lnTo>
                    <a:pt x="97" y="124"/>
                  </a:lnTo>
                  <a:lnTo>
                    <a:pt x="130" y="280"/>
                  </a:lnTo>
                  <a:lnTo>
                    <a:pt x="97" y="466"/>
                  </a:lnTo>
                  <a:lnTo>
                    <a:pt x="97" y="620"/>
                  </a:lnTo>
                  <a:lnTo>
                    <a:pt x="97" y="806"/>
                  </a:lnTo>
                  <a:lnTo>
                    <a:pt x="163" y="93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40" name="Freeform 131"/>
            <p:cNvSpPr>
              <a:spLocks/>
            </p:cNvSpPr>
            <p:nvPr/>
          </p:nvSpPr>
          <p:spPr bwMode="auto">
            <a:xfrm>
              <a:off x="2112" y="1475"/>
              <a:ext cx="535" cy="548"/>
            </a:xfrm>
            <a:custGeom>
              <a:avLst/>
              <a:gdLst>
                <a:gd name="T0" fmla="*/ 0 w 1606"/>
                <a:gd name="T1" fmla="*/ 16 h 1646"/>
                <a:gd name="T2" fmla="*/ 0 w 1606"/>
                <a:gd name="T3" fmla="*/ 10 h 1646"/>
                <a:gd name="T4" fmla="*/ 5 w 1606"/>
                <a:gd name="T5" fmla="*/ 7 h 1646"/>
                <a:gd name="T6" fmla="*/ 6 w 1606"/>
                <a:gd name="T7" fmla="*/ 6 h 1646"/>
                <a:gd name="T8" fmla="*/ 6 w 1606"/>
                <a:gd name="T9" fmla="*/ 0 h 1646"/>
                <a:gd name="T10" fmla="*/ 15 w 1606"/>
                <a:gd name="T11" fmla="*/ 2 h 1646"/>
                <a:gd name="T12" fmla="*/ 24 w 1606"/>
                <a:gd name="T13" fmla="*/ 6 h 1646"/>
                <a:gd name="T14" fmla="*/ 27 w 1606"/>
                <a:gd name="T15" fmla="*/ 6 h 1646"/>
                <a:gd name="T16" fmla="*/ 32 w 1606"/>
                <a:gd name="T17" fmla="*/ 7 h 1646"/>
                <a:gd name="T18" fmla="*/ 36 w 1606"/>
                <a:gd name="T19" fmla="*/ 12 h 1646"/>
                <a:gd name="T20" fmla="*/ 39 w 1606"/>
                <a:gd name="T21" fmla="*/ 13 h 1646"/>
                <a:gd name="T22" fmla="*/ 39 w 1606"/>
                <a:gd name="T23" fmla="*/ 17 h 1646"/>
                <a:gd name="T24" fmla="*/ 40 w 1606"/>
                <a:gd name="T25" fmla="*/ 24 h 1646"/>
                <a:gd name="T26" fmla="*/ 44 w 1606"/>
                <a:gd name="T27" fmla="*/ 29 h 1646"/>
                <a:gd name="T28" fmla="*/ 41 w 1606"/>
                <a:gd name="T29" fmla="*/ 33 h 1646"/>
                <a:gd name="T30" fmla="*/ 46 w 1606"/>
                <a:gd name="T31" fmla="*/ 37 h 1646"/>
                <a:gd name="T32" fmla="*/ 50 w 1606"/>
                <a:gd name="T33" fmla="*/ 38 h 1646"/>
                <a:gd name="T34" fmla="*/ 52 w 1606"/>
                <a:gd name="T35" fmla="*/ 41 h 1646"/>
                <a:gd name="T36" fmla="*/ 56 w 1606"/>
                <a:gd name="T37" fmla="*/ 41 h 1646"/>
                <a:gd name="T38" fmla="*/ 59 w 1606"/>
                <a:gd name="T39" fmla="*/ 42 h 1646"/>
                <a:gd name="T40" fmla="*/ 57 w 1606"/>
                <a:gd name="T41" fmla="*/ 47 h 1646"/>
                <a:gd name="T42" fmla="*/ 58 w 1606"/>
                <a:gd name="T43" fmla="*/ 50 h 1646"/>
                <a:gd name="T44" fmla="*/ 59 w 1606"/>
                <a:gd name="T45" fmla="*/ 54 h 1646"/>
                <a:gd name="T46" fmla="*/ 56 w 1606"/>
                <a:gd name="T47" fmla="*/ 54 h 1646"/>
                <a:gd name="T48" fmla="*/ 56 w 1606"/>
                <a:gd name="T49" fmla="*/ 57 h 1646"/>
                <a:gd name="T50" fmla="*/ 55 w 1606"/>
                <a:gd name="T51" fmla="*/ 61 h 1646"/>
                <a:gd name="T52" fmla="*/ 56 w 1606"/>
                <a:gd name="T53" fmla="*/ 61 h 16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06"/>
                <a:gd name="T82" fmla="*/ 0 h 1646"/>
                <a:gd name="T83" fmla="*/ 1606 w 1606"/>
                <a:gd name="T84" fmla="*/ 1646 h 16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06" h="1646">
                  <a:moveTo>
                    <a:pt x="0" y="435"/>
                  </a:moveTo>
                  <a:lnTo>
                    <a:pt x="0" y="281"/>
                  </a:lnTo>
                  <a:lnTo>
                    <a:pt x="131" y="188"/>
                  </a:lnTo>
                  <a:lnTo>
                    <a:pt x="164" y="156"/>
                  </a:lnTo>
                  <a:lnTo>
                    <a:pt x="164" y="0"/>
                  </a:lnTo>
                  <a:lnTo>
                    <a:pt x="393" y="64"/>
                  </a:lnTo>
                  <a:lnTo>
                    <a:pt x="656" y="156"/>
                  </a:lnTo>
                  <a:lnTo>
                    <a:pt x="722" y="156"/>
                  </a:lnTo>
                  <a:lnTo>
                    <a:pt x="852" y="188"/>
                  </a:lnTo>
                  <a:lnTo>
                    <a:pt x="983" y="312"/>
                  </a:lnTo>
                  <a:lnTo>
                    <a:pt x="1049" y="343"/>
                  </a:lnTo>
                  <a:lnTo>
                    <a:pt x="1049" y="466"/>
                  </a:lnTo>
                  <a:lnTo>
                    <a:pt x="1083" y="652"/>
                  </a:lnTo>
                  <a:lnTo>
                    <a:pt x="1181" y="777"/>
                  </a:lnTo>
                  <a:lnTo>
                    <a:pt x="1115" y="901"/>
                  </a:lnTo>
                  <a:lnTo>
                    <a:pt x="1246" y="993"/>
                  </a:lnTo>
                  <a:lnTo>
                    <a:pt x="1344" y="1024"/>
                  </a:lnTo>
                  <a:lnTo>
                    <a:pt x="1410" y="1117"/>
                  </a:lnTo>
                  <a:lnTo>
                    <a:pt x="1508" y="1117"/>
                  </a:lnTo>
                  <a:lnTo>
                    <a:pt x="1606" y="1148"/>
                  </a:lnTo>
                  <a:lnTo>
                    <a:pt x="1541" y="1273"/>
                  </a:lnTo>
                  <a:lnTo>
                    <a:pt x="1574" y="1365"/>
                  </a:lnTo>
                  <a:lnTo>
                    <a:pt x="1606" y="1459"/>
                  </a:lnTo>
                  <a:lnTo>
                    <a:pt x="1508" y="1459"/>
                  </a:lnTo>
                  <a:lnTo>
                    <a:pt x="1508" y="1551"/>
                  </a:lnTo>
                  <a:lnTo>
                    <a:pt x="1475" y="1646"/>
                  </a:lnTo>
                  <a:lnTo>
                    <a:pt x="1508" y="164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41" name="Freeform 132"/>
            <p:cNvSpPr>
              <a:spLocks/>
            </p:cNvSpPr>
            <p:nvPr/>
          </p:nvSpPr>
          <p:spPr bwMode="auto">
            <a:xfrm>
              <a:off x="2637" y="1930"/>
              <a:ext cx="197" cy="134"/>
            </a:xfrm>
            <a:custGeom>
              <a:avLst/>
              <a:gdLst>
                <a:gd name="T0" fmla="*/ 0 w 590"/>
                <a:gd name="T1" fmla="*/ 2 h 403"/>
                <a:gd name="T2" fmla="*/ 7 w 590"/>
                <a:gd name="T3" fmla="*/ 3 h 403"/>
                <a:gd name="T4" fmla="*/ 10 w 590"/>
                <a:gd name="T5" fmla="*/ 1 h 403"/>
                <a:gd name="T6" fmla="*/ 12 w 590"/>
                <a:gd name="T7" fmla="*/ 0 h 403"/>
                <a:gd name="T8" fmla="*/ 16 w 590"/>
                <a:gd name="T9" fmla="*/ 1 h 403"/>
                <a:gd name="T10" fmla="*/ 22 w 590"/>
                <a:gd name="T11" fmla="*/ 1 h 403"/>
                <a:gd name="T12" fmla="*/ 21 w 590"/>
                <a:gd name="T13" fmla="*/ 3 h 403"/>
                <a:gd name="T14" fmla="*/ 19 w 590"/>
                <a:gd name="T15" fmla="*/ 7 h 403"/>
                <a:gd name="T16" fmla="*/ 19 w 590"/>
                <a:gd name="T17" fmla="*/ 9 h 403"/>
                <a:gd name="T18" fmla="*/ 17 w 590"/>
                <a:gd name="T19" fmla="*/ 10 h 403"/>
                <a:gd name="T20" fmla="*/ 19 w 590"/>
                <a:gd name="T21" fmla="*/ 13 h 403"/>
                <a:gd name="T22" fmla="*/ 19 w 590"/>
                <a:gd name="T23" fmla="*/ 15 h 4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0"/>
                <a:gd name="T37" fmla="*/ 0 h 403"/>
                <a:gd name="T38" fmla="*/ 590 w 590"/>
                <a:gd name="T39" fmla="*/ 403 h 4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0" h="403">
                  <a:moveTo>
                    <a:pt x="0" y="63"/>
                  </a:moveTo>
                  <a:lnTo>
                    <a:pt x="197" y="94"/>
                  </a:lnTo>
                  <a:lnTo>
                    <a:pt x="262" y="32"/>
                  </a:lnTo>
                  <a:lnTo>
                    <a:pt x="328" y="0"/>
                  </a:lnTo>
                  <a:lnTo>
                    <a:pt x="426" y="32"/>
                  </a:lnTo>
                  <a:lnTo>
                    <a:pt x="590" y="32"/>
                  </a:lnTo>
                  <a:lnTo>
                    <a:pt x="557" y="94"/>
                  </a:lnTo>
                  <a:lnTo>
                    <a:pt x="524" y="186"/>
                  </a:lnTo>
                  <a:lnTo>
                    <a:pt x="524" y="248"/>
                  </a:lnTo>
                  <a:lnTo>
                    <a:pt x="459" y="280"/>
                  </a:lnTo>
                  <a:lnTo>
                    <a:pt x="524" y="341"/>
                  </a:lnTo>
                  <a:lnTo>
                    <a:pt x="524" y="403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42" name="Freeform 133"/>
            <p:cNvSpPr>
              <a:spLocks/>
            </p:cNvSpPr>
            <p:nvPr/>
          </p:nvSpPr>
          <p:spPr bwMode="auto">
            <a:xfrm>
              <a:off x="2637" y="1775"/>
              <a:ext cx="186" cy="155"/>
            </a:xfrm>
            <a:custGeom>
              <a:avLst/>
              <a:gdLst>
                <a:gd name="T0" fmla="*/ 21 w 557"/>
                <a:gd name="T1" fmla="*/ 17 h 464"/>
                <a:gd name="T2" fmla="*/ 21 w 557"/>
                <a:gd name="T3" fmla="*/ 13 h 464"/>
                <a:gd name="T4" fmla="*/ 19 w 557"/>
                <a:gd name="T5" fmla="*/ 7 h 464"/>
                <a:gd name="T6" fmla="*/ 16 w 557"/>
                <a:gd name="T7" fmla="*/ 2 h 464"/>
                <a:gd name="T8" fmla="*/ 13 w 557"/>
                <a:gd name="T9" fmla="*/ 1 h 464"/>
                <a:gd name="T10" fmla="*/ 11 w 557"/>
                <a:gd name="T11" fmla="*/ 0 h 464"/>
                <a:gd name="T12" fmla="*/ 6 w 557"/>
                <a:gd name="T13" fmla="*/ 2 h 464"/>
                <a:gd name="T14" fmla="*/ 0 w 557"/>
                <a:gd name="T15" fmla="*/ 3 h 464"/>
                <a:gd name="T16" fmla="*/ 0 w 557"/>
                <a:gd name="T17" fmla="*/ 8 h 464"/>
                <a:gd name="T18" fmla="*/ 1 w 557"/>
                <a:gd name="T19" fmla="*/ 10 h 4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7"/>
                <a:gd name="T31" fmla="*/ 0 h 464"/>
                <a:gd name="T32" fmla="*/ 557 w 557"/>
                <a:gd name="T33" fmla="*/ 464 h 4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7" h="464">
                  <a:moveTo>
                    <a:pt x="557" y="464"/>
                  </a:moveTo>
                  <a:lnTo>
                    <a:pt x="557" y="341"/>
                  </a:lnTo>
                  <a:lnTo>
                    <a:pt x="524" y="185"/>
                  </a:lnTo>
                  <a:lnTo>
                    <a:pt x="426" y="61"/>
                  </a:lnTo>
                  <a:lnTo>
                    <a:pt x="361" y="31"/>
                  </a:lnTo>
                  <a:lnTo>
                    <a:pt x="295" y="0"/>
                  </a:lnTo>
                  <a:lnTo>
                    <a:pt x="164" y="61"/>
                  </a:lnTo>
                  <a:lnTo>
                    <a:pt x="0" y="92"/>
                  </a:lnTo>
                  <a:lnTo>
                    <a:pt x="0" y="216"/>
                  </a:lnTo>
                  <a:lnTo>
                    <a:pt x="32" y="27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43" name="Freeform 134"/>
            <p:cNvSpPr>
              <a:spLocks/>
            </p:cNvSpPr>
            <p:nvPr/>
          </p:nvSpPr>
          <p:spPr bwMode="auto">
            <a:xfrm>
              <a:off x="2473" y="1589"/>
              <a:ext cx="164" cy="206"/>
            </a:xfrm>
            <a:custGeom>
              <a:avLst/>
              <a:gdLst>
                <a:gd name="T0" fmla="*/ 18 w 491"/>
                <a:gd name="T1" fmla="*/ 23 h 619"/>
                <a:gd name="T2" fmla="*/ 16 w 491"/>
                <a:gd name="T3" fmla="*/ 18 h 619"/>
                <a:gd name="T4" fmla="*/ 15 w 491"/>
                <a:gd name="T5" fmla="*/ 15 h 619"/>
                <a:gd name="T6" fmla="*/ 15 w 491"/>
                <a:gd name="T7" fmla="*/ 11 h 619"/>
                <a:gd name="T8" fmla="*/ 12 w 491"/>
                <a:gd name="T9" fmla="*/ 7 h 619"/>
                <a:gd name="T10" fmla="*/ 11 w 491"/>
                <a:gd name="T11" fmla="*/ 5 h 619"/>
                <a:gd name="T12" fmla="*/ 8 w 491"/>
                <a:gd name="T13" fmla="*/ 5 h 619"/>
                <a:gd name="T14" fmla="*/ 8 w 491"/>
                <a:gd name="T15" fmla="*/ 2 h 619"/>
                <a:gd name="T16" fmla="*/ 7 w 491"/>
                <a:gd name="T17" fmla="*/ 0 h 619"/>
                <a:gd name="T18" fmla="*/ 4 w 491"/>
                <a:gd name="T19" fmla="*/ 1 h 619"/>
                <a:gd name="T20" fmla="*/ 0 w 491"/>
                <a:gd name="T21" fmla="*/ 3 h 6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1"/>
                <a:gd name="T34" fmla="*/ 0 h 619"/>
                <a:gd name="T35" fmla="*/ 491 w 491"/>
                <a:gd name="T36" fmla="*/ 619 h 6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1" h="619">
                  <a:moveTo>
                    <a:pt x="491" y="619"/>
                  </a:moveTo>
                  <a:lnTo>
                    <a:pt x="425" y="496"/>
                  </a:lnTo>
                  <a:lnTo>
                    <a:pt x="392" y="403"/>
                  </a:lnTo>
                  <a:lnTo>
                    <a:pt x="392" y="309"/>
                  </a:lnTo>
                  <a:lnTo>
                    <a:pt x="327" y="186"/>
                  </a:lnTo>
                  <a:lnTo>
                    <a:pt x="294" y="123"/>
                  </a:lnTo>
                  <a:lnTo>
                    <a:pt x="229" y="123"/>
                  </a:lnTo>
                  <a:lnTo>
                    <a:pt x="229" y="61"/>
                  </a:lnTo>
                  <a:lnTo>
                    <a:pt x="196" y="0"/>
                  </a:lnTo>
                  <a:lnTo>
                    <a:pt x="98" y="31"/>
                  </a:lnTo>
                  <a:lnTo>
                    <a:pt x="0" y="9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44" name="Freeform 135"/>
            <p:cNvSpPr>
              <a:spLocks/>
            </p:cNvSpPr>
            <p:nvPr/>
          </p:nvSpPr>
          <p:spPr bwMode="auto">
            <a:xfrm>
              <a:off x="2593" y="1568"/>
              <a:ext cx="251" cy="124"/>
            </a:xfrm>
            <a:custGeom>
              <a:avLst/>
              <a:gdLst>
                <a:gd name="T0" fmla="*/ 0 w 753"/>
                <a:gd name="T1" fmla="*/ 8 h 371"/>
                <a:gd name="T2" fmla="*/ 4 w 753"/>
                <a:gd name="T3" fmla="*/ 5 h 371"/>
                <a:gd name="T4" fmla="*/ 9 w 753"/>
                <a:gd name="T5" fmla="*/ 2 h 371"/>
                <a:gd name="T6" fmla="*/ 11 w 753"/>
                <a:gd name="T7" fmla="*/ 6 h 371"/>
                <a:gd name="T8" fmla="*/ 15 w 753"/>
                <a:gd name="T9" fmla="*/ 8 h 371"/>
                <a:gd name="T10" fmla="*/ 12 w 753"/>
                <a:gd name="T11" fmla="*/ 11 h 371"/>
                <a:gd name="T12" fmla="*/ 13 w 753"/>
                <a:gd name="T13" fmla="*/ 13 h 371"/>
                <a:gd name="T14" fmla="*/ 21 w 753"/>
                <a:gd name="T15" fmla="*/ 14 h 371"/>
                <a:gd name="T16" fmla="*/ 25 w 753"/>
                <a:gd name="T17" fmla="*/ 14 h 371"/>
                <a:gd name="T18" fmla="*/ 28 w 753"/>
                <a:gd name="T19" fmla="*/ 9 h 371"/>
                <a:gd name="T20" fmla="*/ 28 w 753"/>
                <a:gd name="T21" fmla="*/ 6 h 371"/>
                <a:gd name="T22" fmla="*/ 27 w 753"/>
                <a:gd name="T23" fmla="*/ 3 h 371"/>
                <a:gd name="T24" fmla="*/ 25 w 753"/>
                <a:gd name="T25" fmla="*/ 0 h 371"/>
                <a:gd name="T26" fmla="*/ 21 w 753"/>
                <a:gd name="T27" fmla="*/ 2 h 371"/>
                <a:gd name="T28" fmla="*/ 16 w 753"/>
                <a:gd name="T29" fmla="*/ 2 h 371"/>
                <a:gd name="T30" fmla="*/ 13 w 753"/>
                <a:gd name="T31" fmla="*/ 3 h 371"/>
                <a:gd name="T32" fmla="*/ 13 w 753"/>
                <a:gd name="T33" fmla="*/ 6 h 371"/>
                <a:gd name="T34" fmla="*/ 15 w 753"/>
                <a:gd name="T35" fmla="*/ 6 h 3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3"/>
                <a:gd name="T55" fmla="*/ 0 h 371"/>
                <a:gd name="T56" fmla="*/ 753 w 753"/>
                <a:gd name="T57" fmla="*/ 371 h 3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3" h="371">
                  <a:moveTo>
                    <a:pt x="0" y="216"/>
                  </a:moveTo>
                  <a:lnTo>
                    <a:pt x="98" y="123"/>
                  </a:lnTo>
                  <a:lnTo>
                    <a:pt x="230" y="62"/>
                  </a:lnTo>
                  <a:lnTo>
                    <a:pt x="295" y="154"/>
                  </a:lnTo>
                  <a:lnTo>
                    <a:pt x="393" y="216"/>
                  </a:lnTo>
                  <a:lnTo>
                    <a:pt x="328" y="309"/>
                  </a:lnTo>
                  <a:lnTo>
                    <a:pt x="361" y="341"/>
                  </a:lnTo>
                  <a:lnTo>
                    <a:pt x="557" y="371"/>
                  </a:lnTo>
                  <a:lnTo>
                    <a:pt x="688" y="371"/>
                  </a:lnTo>
                  <a:lnTo>
                    <a:pt x="753" y="248"/>
                  </a:lnTo>
                  <a:lnTo>
                    <a:pt x="753" y="154"/>
                  </a:lnTo>
                  <a:lnTo>
                    <a:pt x="721" y="93"/>
                  </a:lnTo>
                  <a:lnTo>
                    <a:pt x="688" y="0"/>
                  </a:lnTo>
                  <a:lnTo>
                    <a:pt x="557" y="62"/>
                  </a:lnTo>
                  <a:lnTo>
                    <a:pt x="426" y="62"/>
                  </a:lnTo>
                  <a:lnTo>
                    <a:pt x="361" y="93"/>
                  </a:lnTo>
                  <a:lnTo>
                    <a:pt x="361" y="154"/>
                  </a:lnTo>
                  <a:lnTo>
                    <a:pt x="393" y="15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45" name="Freeform 136"/>
            <p:cNvSpPr>
              <a:spLocks/>
            </p:cNvSpPr>
            <p:nvPr/>
          </p:nvSpPr>
          <p:spPr bwMode="auto">
            <a:xfrm>
              <a:off x="2735" y="1692"/>
              <a:ext cx="22" cy="93"/>
            </a:xfrm>
            <a:custGeom>
              <a:avLst/>
              <a:gdLst>
                <a:gd name="T0" fmla="*/ 0 w 66"/>
                <a:gd name="T1" fmla="*/ 0 h 280"/>
                <a:gd name="T2" fmla="*/ 2 w 66"/>
                <a:gd name="T3" fmla="*/ 2 h 280"/>
                <a:gd name="T4" fmla="*/ 0 w 66"/>
                <a:gd name="T5" fmla="*/ 6 h 280"/>
                <a:gd name="T6" fmla="*/ 0 w 66"/>
                <a:gd name="T7" fmla="*/ 8 h 280"/>
                <a:gd name="T8" fmla="*/ 0 w 66"/>
                <a:gd name="T9" fmla="*/ 1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0"/>
                <a:gd name="T17" fmla="*/ 66 w 6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0">
                  <a:moveTo>
                    <a:pt x="0" y="0"/>
                  </a:moveTo>
                  <a:lnTo>
                    <a:pt x="66" y="62"/>
                  </a:lnTo>
                  <a:lnTo>
                    <a:pt x="0" y="156"/>
                  </a:lnTo>
                  <a:lnTo>
                    <a:pt x="0" y="218"/>
                  </a:lnTo>
                  <a:lnTo>
                    <a:pt x="0" y="28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46" name="Freeform 137"/>
            <p:cNvSpPr>
              <a:spLocks/>
            </p:cNvSpPr>
            <p:nvPr/>
          </p:nvSpPr>
          <p:spPr bwMode="auto">
            <a:xfrm>
              <a:off x="2790" y="1692"/>
              <a:ext cx="54" cy="103"/>
            </a:xfrm>
            <a:custGeom>
              <a:avLst/>
              <a:gdLst>
                <a:gd name="T0" fmla="*/ 0 w 163"/>
                <a:gd name="T1" fmla="*/ 11 h 310"/>
                <a:gd name="T2" fmla="*/ 4 w 163"/>
                <a:gd name="T3" fmla="*/ 9 h 310"/>
                <a:gd name="T4" fmla="*/ 6 w 163"/>
                <a:gd name="T5" fmla="*/ 6 h 310"/>
                <a:gd name="T6" fmla="*/ 6 w 163"/>
                <a:gd name="T7" fmla="*/ 3 h 310"/>
                <a:gd name="T8" fmla="*/ 4 w 163"/>
                <a:gd name="T9" fmla="*/ 1 h 310"/>
                <a:gd name="T10" fmla="*/ 4 w 163"/>
                <a:gd name="T11" fmla="*/ 0 h 3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"/>
                <a:gd name="T19" fmla="*/ 0 h 310"/>
                <a:gd name="T20" fmla="*/ 163 w 163"/>
                <a:gd name="T21" fmla="*/ 310 h 3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" h="310">
                  <a:moveTo>
                    <a:pt x="0" y="310"/>
                  </a:moveTo>
                  <a:lnTo>
                    <a:pt x="98" y="249"/>
                  </a:lnTo>
                  <a:lnTo>
                    <a:pt x="163" y="156"/>
                  </a:lnTo>
                  <a:lnTo>
                    <a:pt x="163" y="94"/>
                  </a:lnTo>
                  <a:lnTo>
                    <a:pt x="98" y="31"/>
                  </a:lnTo>
                  <a:lnTo>
                    <a:pt x="9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47" name="Freeform 138"/>
            <p:cNvSpPr>
              <a:spLocks/>
            </p:cNvSpPr>
            <p:nvPr/>
          </p:nvSpPr>
          <p:spPr bwMode="auto">
            <a:xfrm>
              <a:off x="2839" y="1671"/>
              <a:ext cx="137" cy="104"/>
            </a:xfrm>
            <a:custGeom>
              <a:avLst/>
              <a:gdLst>
                <a:gd name="T0" fmla="*/ 0 w 411"/>
                <a:gd name="T1" fmla="*/ 5 h 311"/>
                <a:gd name="T2" fmla="*/ 3 w 411"/>
                <a:gd name="T3" fmla="*/ 4 h 311"/>
                <a:gd name="T4" fmla="*/ 5 w 411"/>
                <a:gd name="T5" fmla="*/ 5 h 311"/>
                <a:gd name="T6" fmla="*/ 5 w 411"/>
                <a:gd name="T7" fmla="*/ 7 h 311"/>
                <a:gd name="T8" fmla="*/ 5 w 411"/>
                <a:gd name="T9" fmla="*/ 12 h 311"/>
                <a:gd name="T10" fmla="*/ 10 w 411"/>
                <a:gd name="T11" fmla="*/ 10 h 311"/>
                <a:gd name="T12" fmla="*/ 14 w 411"/>
                <a:gd name="T13" fmla="*/ 8 h 311"/>
                <a:gd name="T14" fmla="*/ 15 w 411"/>
                <a:gd name="T15" fmla="*/ 5 h 311"/>
                <a:gd name="T16" fmla="*/ 15 w 411"/>
                <a:gd name="T17" fmla="*/ 1 h 311"/>
                <a:gd name="T18" fmla="*/ 15 w 411"/>
                <a:gd name="T19" fmla="*/ 0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1"/>
                <a:gd name="T31" fmla="*/ 0 h 311"/>
                <a:gd name="T32" fmla="*/ 411 w 411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1" h="311">
                  <a:moveTo>
                    <a:pt x="0" y="140"/>
                  </a:moveTo>
                  <a:lnTo>
                    <a:pt x="77" y="111"/>
                  </a:lnTo>
                  <a:lnTo>
                    <a:pt x="148" y="124"/>
                  </a:lnTo>
                  <a:lnTo>
                    <a:pt x="148" y="187"/>
                  </a:lnTo>
                  <a:lnTo>
                    <a:pt x="148" y="311"/>
                  </a:lnTo>
                  <a:lnTo>
                    <a:pt x="279" y="280"/>
                  </a:lnTo>
                  <a:lnTo>
                    <a:pt x="378" y="218"/>
                  </a:lnTo>
                  <a:lnTo>
                    <a:pt x="411" y="124"/>
                  </a:lnTo>
                  <a:lnTo>
                    <a:pt x="411" y="32"/>
                  </a:lnTo>
                  <a:lnTo>
                    <a:pt x="41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48" name="Freeform 139"/>
            <p:cNvSpPr>
              <a:spLocks/>
            </p:cNvSpPr>
            <p:nvPr/>
          </p:nvSpPr>
          <p:spPr bwMode="auto">
            <a:xfrm>
              <a:off x="2888" y="1776"/>
              <a:ext cx="160" cy="81"/>
            </a:xfrm>
            <a:custGeom>
              <a:avLst/>
              <a:gdLst>
                <a:gd name="T0" fmla="*/ 0 w 160"/>
                <a:gd name="T1" fmla="*/ 0 h 81"/>
                <a:gd name="T2" fmla="*/ 22 w 160"/>
                <a:gd name="T3" fmla="*/ 50 h 81"/>
                <a:gd name="T4" fmla="*/ 98 w 160"/>
                <a:gd name="T5" fmla="*/ 71 h 81"/>
                <a:gd name="T6" fmla="*/ 131 w 160"/>
                <a:gd name="T7" fmla="*/ 81 h 81"/>
                <a:gd name="T8" fmla="*/ 160 w 160"/>
                <a:gd name="T9" fmla="*/ 81 h 81"/>
                <a:gd name="T10" fmla="*/ 142 w 160"/>
                <a:gd name="T11" fmla="*/ 81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"/>
                <a:gd name="T19" fmla="*/ 0 h 81"/>
                <a:gd name="T20" fmla="*/ 160 w 160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" h="81">
                  <a:moveTo>
                    <a:pt x="0" y="0"/>
                  </a:moveTo>
                  <a:lnTo>
                    <a:pt x="22" y="50"/>
                  </a:lnTo>
                  <a:lnTo>
                    <a:pt x="98" y="71"/>
                  </a:lnTo>
                  <a:lnTo>
                    <a:pt x="131" y="81"/>
                  </a:lnTo>
                  <a:lnTo>
                    <a:pt x="160" y="81"/>
                  </a:lnTo>
                  <a:lnTo>
                    <a:pt x="142" y="8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49" name="Freeform 140"/>
            <p:cNvSpPr>
              <a:spLocks/>
            </p:cNvSpPr>
            <p:nvPr/>
          </p:nvSpPr>
          <p:spPr bwMode="auto">
            <a:xfrm>
              <a:off x="3315" y="1010"/>
              <a:ext cx="197" cy="371"/>
            </a:xfrm>
            <a:custGeom>
              <a:avLst/>
              <a:gdLst>
                <a:gd name="T0" fmla="*/ 18 w 591"/>
                <a:gd name="T1" fmla="*/ 41 h 1112"/>
                <a:gd name="T2" fmla="*/ 15 w 591"/>
                <a:gd name="T3" fmla="*/ 38 h 1112"/>
                <a:gd name="T4" fmla="*/ 17 w 591"/>
                <a:gd name="T5" fmla="*/ 32 h 1112"/>
                <a:gd name="T6" fmla="*/ 16 w 591"/>
                <a:gd name="T7" fmla="*/ 29 h 1112"/>
                <a:gd name="T8" fmla="*/ 17 w 591"/>
                <a:gd name="T9" fmla="*/ 25 h 1112"/>
                <a:gd name="T10" fmla="*/ 17 w 591"/>
                <a:gd name="T11" fmla="*/ 23 h 1112"/>
                <a:gd name="T12" fmla="*/ 19 w 591"/>
                <a:gd name="T13" fmla="*/ 19 h 1112"/>
                <a:gd name="T14" fmla="*/ 17 w 591"/>
                <a:gd name="T15" fmla="*/ 18 h 1112"/>
                <a:gd name="T16" fmla="*/ 21 w 591"/>
                <a:gd name="T17" fmla="*/ 15 h 1112"/>
                <a:gd name="T18" fmla="*/ 22 w 591"/>
                <a:gd name="T19" fmla="*/ 13 h 1112"/>
                <a:gd name="T20" fmla="*/ 13 w 591"/>
                <a:gd name="T21" fmla="*/ 11 h 1112"/>
                <a:gd name="T22" fmla="*/ 10 w 591"/>
                <a:gd name="T23" fmla="*/ 10 h 1112"/>
                <a:gd name="T24" fmla="*/ 4 w 591"/>
                <a:gd name="T25" fmla="*/ 8 h 1112"/>
                <a:gd name="T26" fmla="*/ 0 w 591"/>
                <a:gd name="T27" fmla="*/ 5 h 1112"/>
                <a:gd name="T28" fmla="*/ 0 w 591"/>
                <a:gd name="T29" fmla="*/ 0 h 1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1"/>
                <a:gd name="T46" fmla="*/ 0 h 1112"/>
                <a:gd name="T47" fmla="*/ 591 w 591"/>
                <a:gd name="T48" fmla="*/ 1112 h 1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1" h="1112">
                  <a:moveTo>
                    <a:pt x="483" y="1112"/>
                  </a:moveTo>
                  <a:lnTo>
                    <a:pt x="393" y="1023"/>
                  </a:lnTo>
                  <a:lnTo>
                    <a:pt x="460" y="867"/>
                  </a:lnTo>
                  <a:lnTo>
                    <a:pt x="426" y="774"/>
                  </a:lnTo>
                  <a:lnTo>
                    <a:pt x="460" y="681"/>
                  </a:lnTo>
                  <a:lnTo>
                    <a:pt x="460" y="619"/>
                  </a:lnTo>
                  <a:lnTo>
                    <a:pt x="525" y="526"/>
                  </a:lnTo>
                  <a:lnTo>
                    <a:pt x="460" y="495"/>
                  </a:lnTo>
                  <a:lnTo>
                    <a:pt x="558" y="403"/>
                  </a:lnTo>
                  <a:lnTo>
                    <a:pt x="591" y="340"/>
                  </a:lnTo>
                  <a:lnTo>
                    <a:pt x="360" y="309"/>
                  </a:lnTo>
                  <a:lnTo>
                    <a:pt x="262" y="278"/>
                  </a:lnTo>
                  <a:lnTo>
                    <a:pt x="99" y="216"/>
                  </a:lnTo>
                  <a:lnTo>
                    <a:pt x="0" y="12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50" name="Freeform 141"/>
            <p:cNvSpPr>
              <a:spLocks/>
            </p:cNvSpPr>
            <p:nvPr/>
          </p:nvSpPr>
          <p:spPr bwMode="auto">
            <a:xfrm>
              <a:off x="3490" y="1185"/>
              <a:ext cx="273" cy="160"/>
            </a:xfrm>
            <a:custGeom>
              <a:avLst/>
              <a:gdLst>
                <a:gd name="T0" fmla="*/ 0 w 820"/>
                <a:gd name="T1" fmla="*/ 0 h 480"/>
                <a:gd name="T2" fmla="*/ 9 w 820"/>
                <a:gd name="T3" fmla="*/ 0 h 480"/>
                <a:gd name="T4" fmla="*/ 13 w 820"/>
                <a:gd name="T5" fmla="*/ 2 h 480"/>
                <a:gd name="T6" fmla="*/ 18 w 820"/>
                <a:gd name="T7" fmla="*/ 7 h 480"/>
                <a:gd name="T8" fmla="*/ 23 w 820"/>
                <a:gd name="T9" fmla="*/ 9 h 480"/>
                <a:gd name="T10" fmla="*/ 27 w 820"/>
                <a:gd name="T11" fmla="*/ 9 h 480"/>
                <a:gd name="T12" fmla="*/ 30 w 820"/>
                <a:gd name="T13" fmla="*/ 13 h 480"/>
                <a:gd name="T14" fmla="*/ 30 w 820"/>
                <a:gd name="T15" fmla="*/ 18 h 480"/>
                <a:gd name="T16" fmla="*/ 30 w 820"/>
                <a:gd name="T17" fmla="*/ 16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0"/>
                <a:gd name="T28" fmla="*/ 0 h 480"/>
                <a:gd name="T29" fmla="*/ 820 w 82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0" h="480">
                  <a:moveTo>
                    <a:pt x="0" y="4"/>
                  </a:moveTo>
                  <a:lnTo>
                    <a:pt x="230" y="0"/>
                  </a:lnTo>
                  <a:lnTo>
                    <a:pt x="361" y="63"/>
                  </a:lnTo>
                  <a:lnTo>
                    <a:pt x="492" y="186"/>
                  </a:lnTo>
                  <a:lnTo>
                    <a:pt x="624" y="248"/>
                  </a:lnTo>
                  <a:lnTo>
                    <a:pt x="722" y="248"/>
                  </a:lnTo>
                  <a:lnTo>
                    <a:pt x="820" y="341"/>
                  </a:lnTo>
                  <a:lnTo>
                    <a:pt x="813" y="480"/>
                  </a:lnTo>
                  <a:lnTo>
                    <a:pt x="820" y="43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51" name="Freeform 142"/>
            <p:cNvSpPr>
              <a:spLocks/>
            </p:cNvSpPr>
            <p:nvPr/>
          </p:nvSpPr>
          <p:spPr bwMode="auto">
            <a:xfrm>
              <a:off x="3828" y="2238"/>
              <a:ext cx="504" cy="157"/>
            </a:xfrm>
            <a:custGeom>
              <a:avLst/>
              <a:gdLst>
                <a:gd name="T0" fmla="*/ 504 w 504"/>
                <a:gd name="T1" fmla="*/ 157 h 157"/>
                <a:gd name="T2" fmla="*/ 482 w 504"/>
                <a:gd name="T3" fmla="*/ 106 h 157"/>
                <a:gd name="T4" fmla="*/ 427 w 504"/>
                <a:gd name="T5" fmla="*/ 95 h 157"/>
                <a:gd name="T6" fmla="*/ 362 w 504"/>
                <a:gd name="T7" fmla="*/ 95 h 157"/>
                <a:gd name="T8" fmla="*/ 286 w 504"/>
                <a:gd name="T9" fmla="*/ 54 h 157"/>
                <a:gd name="T10" fmla="*/ 230 w 504"/>
                <a:gd name="T11" fmla="*/ 75 h 157"/>
                <a:gd name="T12" fmla="*/ 176 w 504"/>
                <a:gd name="T13" fmla="*/ 54 h 157"/>
                <a:gd name="T14" fmla="*/ 99 w 504"/>
                <a:gd name="T15" fmla="*/ 23 h 157"/>
                <a:gd name="T16" fmla="*/ 12 w 504"/>
                <a:gd name="T17" fmla="*/ 23 h 157"/>
                <a:gd name="T18" fmla="*/ 0 w 504"/>
                <a:gd name="T19" fmla="*/ 0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4"/>
                <a:gd name="T31" fmla="*/ 0 h 157"/>
                <a:gd name="T32" fmla="*/ 504 w 504"/>
                <a:gd name="T33" fmla="*/ 157 h 1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4" h="157">
                  <a:moveTo>
                    <a:pt x="504" y="157"/>
                  </a:moveTo>
                  <a:lnTo>
                    <a:pt x="482" y="106"/>
                  </a:lnTo>
                  <a:lnTo>
                    <a:pt x="427" y="95"/>
                  </a:lnTo>
                  <a:lnTo>
                    <a:pt x="362" y="95"/>
                  </a:lnTo>
                  <a:lnTo>
                    <a:pt x="286" y="54"/>
                  </a:lnTo>
                  <a:lnTo>
                    <a:pt x="230" y="75"/>
                  </a:lnTo>
                  <a:lnTo>
                    <a:pt x="176" y="54"/>
                  </a:lnTo>
                  <a:lnTo>
                    <a:pt x="99" y="23"/>
                  </a:lnTo>
                  <a:lnTo>
                    <a:pt x="12" y="2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52" name="Freeform 143"/>
            <p:cNvSpPr>
              <a:spLocks/>
            </p:cNvSpPr>
            <p:nvPr/>
          </p:nvSpPr>
          <p:spPr bwMode="auto">
            <a:xfrm>
              <a:off x="3907" y="1320"/>
              <a:ext cx="111" cy="2"/>
            </a:xfrm>
            <a:custGeom>
              <a:avLst/>
              <a:gdLst>
                <a:gd name="T0" fmla="*/ 0 w 333"/>
                <a:gd name="T1" fmla="*/ 0 h 7"/>
                <a:gd name="T2" fmla="*/ 7 w 333"/>
                <a:gd name="T3" fmla="*/ 0 h 7"/>
                <a:gd name="T4" fmla="*/ 12 w 333"/>
                <a:gd name="T5" fmla="*/ 0 h 7"/>
                <a:gd name="T6" fmla="*/ 12 w 333"/>
                <a:gd name="T7" fmla="*/ 0 h 7"/>
                <a:gd name="T8" fmla="*/ 12 w 33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7"/>
                <a:gd name="T17" fmla="*/ 333 w 33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7">
                  <a:moveTo>
                    <a:pt x="0" y="7"/>
                  </a:moveTo>
                  <a:lnTo>
                    <a:pt x="192" y="0"/>
                  </a:lnTo>
                  <a:lnTo>
                    <a:pt x="323" y="0"/>
                  </a:lnTo>
                  <a:lnTo>
                    <a:pt x="333" y="0"/>
                  </a:lnTo>
                  <a:lnTo>
                    <a:pt x="325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53" name="Freeform 144"/>
            <p:cNvSpPr>
              <a:spLocks/>
            </p:cNvSpPr>
            <p:nvPr/>
          </p:nvSpPr>
          <p:spPr bwMode="auto">
            <a:xfrm>
              <a:off x="3712" y="1729"/>
              <a:ext cx="510" cy="276"/>
            </a:xfrm>
            <a:custGeom>
              <a:avLst/>
              <a:gdLst>
                <a:gd name="T0" fmla="*/ 50 w 1530"/>
                <a:gd name="T1" fmla="*/ 31 h 828"/>
                <a:gd name="T2" fmla="*/ 54 w 1530"/>
                <a:gd name="T3" fmla="*/ 28 h 828"/>
                <a:gd name="T4" fmla="*/ 57 w 1530"/>
                <a:gd name="T5" fmla="*/ 19 h 828"/>
                <a:gd name="T6" fmla="*/ 48 w 1530"/>
                <a:gd name="T7" fmla="*/ 12 h 828"/>
                <a:gd name="T8" fmla="*/ 44 w 1530"/>
                <a:gd name="T9" fmla="*/ 7 h 828"/>
                <a:gd name="T10" fmla="*/ 29 w 1530"/>
                <a:gd name="T11" fmla="*/ 5 h 828"/>
                <a:gd name="T12" fmla="*/ 24 w 1530"/>
                <a:gd name="T13" fmla="*/ 4 h 828"/>
                <a:gd name="T14" fmla="*/ 16 w 1530"/>
                <a:gd name="T15" fmla="*/ 0 h 828"/>
                <a:gd name="T16" fmla="*/ 13 w 1530"/>
                <a:gd name="T17" fmla="*/ 2 h 828"/>
                <a:gd name="T18" fmla="*/ 11 w 1530"/>
                <a:gd name="T19" fmla="*/ 1 h 828"/>
                <a:gd name="T20" fmla="*/ 0 w 1530"/>
                <a:gd name="T21" fmla="*/ 4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30"/>
                <a:gd name="T34" fmla="*/ 0 h 828"/>
                <a:gd name="T35" fmla="*/ 1530 w 1530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30" h="828">
                  <a:moveTo>
                    <a:pt x="1337" y="828"/>
                  </a:moveTo>
                  <a:lnTo>
                    <a:pt x="1456" y="744"/>
                  </a:lnTo>
                  <a:lnTo>
                    <a:pt x="1530" y="505"/>
                  </a:lnTo>
                  <a:lnTo>
                    <a:pt x="1307" y="336"/>
                  </a:lnTo>
                  <a:lnTo>
                    <a:pt x="1189" y="196"/>
                  </a:lnTo>
                  <a:lnTo>
                    <a:pt x="773" y="127"/>
                  </a:lnTo>
                  <a:lnTo>
                    <a:pt x="653" y="98"/>
                  </a:lnTo>
                  <a:lnTo>
                    <a:pt x="445" y="0"/>
                  </a:lnTo>
                  <a:lnTo>
                    <a:pt x="342" y="43"/>
                  </a:lnTo>
                  <a:lnTo>
                    <a:pt x="297" y="14"/>
                  </a:lnTo>
                  <a:lnTo>
                    <a:pt x="0" y="9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54" name="Rectangle 145"/>
            <p:cNvSpPr>
              <a:spLocks noChangeArrowheads="1"/>
            </p:cNvSpPr>
            <p:nvPr/>
          </p:nvSpPr>
          <p:spPr bwMode="auto">
            <a:xfrm>
              <a:off x="4094" y="2566"/>
              <a:ext cx="833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/>
                <a:t>REPUBLICA DE GUATEMALA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55" name="Rectangle 146"/>
            <p:cNvSpPr>
              <a:spLocks noChangeArrowheads="1"/>
            </p:cNvSpPr>
            <p:nvPr/>
          </p:nvSpPr>
          <p:spPr bwMode="auto">
            <a:xfrm rot="-5400000">
              <a:off x="1628" y="1808"/>
              <a:ext cx="260" cy="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/>
                <a:t>OAXACA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56" name="Rectangle 147"/>
            <p:cNvSpPr>
              <a:spLocks noChangeArrowheads="1"/>
            </p:cNvSpPr>
            <p:nvPr/>
          </p:nvSpPr>
          <p:spPr bwMode="auto">
            <a:xfrm rot="2280000">
              <a:off x="2232" y="3058"/>
              <a:ext cx="557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/>
                <a:t>OCEANO PACIFICO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57" name="Freeform 148"/>
            <p:cNvSpPr>
              <a:spLocks/>
            </p:cNvSpPr>
            <p:nvPr/>
          </p:nvSpPr>
          <p:spPr bwMode="auto">
            <a:xfrm>
              <a:off x="2045" y="1815"/>
              <a:ext cx="276" cy="366"/>
            </a:xfrm>
            <a:custGeom>
              <a:avLst/>
              <a:gdLst>
                <a:gd name="T0" fmla="*/ 31 w 828"/>
                <a:gd name="T1" fmla="*/ 0 h 1099"/>
                <a:gd name="T2" fmla="*/ 29 w 828"/>
                <a:gd name="T3" fmla="*/ 1 h 1099"/>
                <a:gd name="T4" fmla="*/ 29 w 828"/>
                <a:gd name="T5" fmla="*/ 2 h 1099"/>
                <a:gd name="T6" fmla="*/ 28 w 828"/>
                <a:gd name="T7" fmla="*/ 2 h 1099"/>
                <a:gd name="T8" fmla="*/ 26 w 828"/>
                <a:gd name="T9" fmla="*/ 2 h 1099"/>
                <a:gd name="T10" fmla="*/ 25 w 828"/>
                <a:gd name="T11" fmla="*/ 2 h 1099"/>
                <a:gd name="T12" fmla="*/ 24 w 828"/>
                <a:gd name="T13" fmla="*/ 2 h 1099"/>
                <a:gd name="T14" fmla="*/ 23 w 828"/>
                <a:gd name="T15" fmla="*/ 3 h 1099"/>
                <a:gd name="T16" fmla="*/ 23 w 828"/>
                <a:gd name="T17" fmla="*/ 4 h 1099"/>
                <a:gd name="T18" fmla="*/ 22 w 828"/>
                <a:gd name="T19" fmla="*/ 4 h 1099"/>
                <a:gd name="T20" fmla="*/ 22 w 828"/>
                <a:gd name="T21" fmla="*/ 5 h 1099"/>
                <a:gd name="T22" fmla="*/ 22 w 828"/>
                <a:gd name="T23" fmla="*/ 6 h 1099"/>
                <a:gd name="T24" fmla="*/ 22 w 828"/>
                <a:gd name="T25" fmla="*/ 6 h 1099"/>
                <a:gd name="T26" fmla="*/ 22 w 828"/>
                <a:gd name="T27" fmla="*/ 6 h 1099"/>
                <a:gd name="T28" fmla="*/ 21 w 828"/>
                <a:gd name="T29" fmla="*/ 7 h 1099"/>
                <a:gd name="T30" fmla="*/ 19 w 828"/>
                <a:gd name="T31" fmla="*/ 8 h 1099"/>
                <a:gd name="T32" fmla="*/ 18 w 828"/>
                <a:gd name="T33" fmla="*/ 8 h 1099"/>
                <a:gd name="T34" fmla="*/ 15 w 828"/>
                <a:gd name="T35" fmla="*/ 10 h 1099"/>
                <a:gd name="T36" fmla="*/ 14 w 828"/>
                <a:gd name="T37" fmla="*/ 11 h 1099"/>
                <a:gd name="T38" fmla="*/ 14 w 828"/>
                <a:gd name="T39" fmla="*/ 13 h 1099"/>
                <a:gd name="T40" fmla="*/ 14 w 828"/>
                <a:gd name="T41" fmla="*/ 14 h 1099"/>
                <a:gd name="T42" fmla="*/ 12 w 828"/>
                <a:gd name="T43" fmla="*/ 17 h 1099"/>
                <a:gd name="T44" fmla="*/ 10 w 828"/>
                <a:gd name="T45" fmla="*/ 18 h 1099"/>
                <a:gd name="T46" fmla="*/ 8 w 828"/>
                <a:gd name="T47" fmla="*/ 20 h 1099"/>
                <a:gd name="T48" fmla="*/ 8 w 828"/>
                <a:gd name="T49" fmla="*/ 22 h 1099"/>
                <a:gd name="T50" fmla="*/ 7 w 828"/>
                <a:gd name="T51" fmla="*/ 22 h 1099"/>
                <a:gd name="T52" fmla="*/ 5 w 828"/>
                <a:gd name="T53" fmla="*/ 24 h 1099"/>
                <a:gd name="T54" fmla="*/ 4 w 828"/>
                <a:gd name="T55" fmla="*/ 25 h 1099"/>
                <a:gd name="T56" fmla="*/ 3 w 828"/>
                <a:gd name="T57" fmla="*/ 27 h 1099"/>
                <a:gd name="T58" fmla="*/ 2 w 828"/>
                <a:gd name="T59" fmla="*/ 28 h 1099"/>
                <a:gd name="T60" fmla="*/ 2 w 828"/>
                <a:gd name="T61" fmla="*/ 29 h 1099"/>
                <a:gd name="T62" fmla="*/ 2 w 828"/>
                <a:gd name="T63" fmla="*/ 30 h 1099"/>
                <a:gd name="T64" fmla="*/ 2 w 828"/>
                <a:gd name="T65" fmla="*/ 32 h 1099"/>
                <a:gd name="T66" fmla="*/ 2 w 828"/>
                <a:gd name="T67" fmla="*/ 34 h 1099"/>
                <a:gd name="T68" fmla="*/ 2 w 828"/>
                <a:gd name="T69" fmla="*/ 34 h 1099"/>
                <a:gd name="T70" fmla="*/ 1 w 828"/>
                <a:gd name="T71" fmla="*/ 36 h 1099"/>
                <a:gd name="T72" fmla="*/ 0 w 828"/>
                <a:gd name="T73" fmla="*/ 37 h 1099"/>
                <a:gd name="T74" fmla="*/ 0 w 828"/>
                <a:gd name="T75" fmla="*/ 39 h 1099"/>
                <a:gd name="T76" fmla="*/ 0 w 828"/>
                <a:gd name="T77" fmla="*/ 39 h 1099"/>
                <a:gd name="T78" fmla="*/ 0 w 828"/>
                <a:gd name="T79" fmla="*/ 40 h 1099"/>
                <a:gd name="T80" fmla="*/ 0 w 828"/>
                <a:gd name="T81" fmla="*/ 40 h 1099"/>
                <a:gd name="T82" fmla="*/ 0 w 828"/>
                <a:gd name="T83" fmla="*/ 41 h 1099"/>
                <a:gd name="T84" fmla="*/ 0 w 828"/>
                <a:gd name="T85" fmla="*/ 40 h 10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8"/>
                <a:gd name="T130" fmla="*/ 0 h 1099"/>
                <a:gd name="T131" fmla="*/ 828 w 828"/>
                <a:gd name="T132" fmla="*/ 1099 h 10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8" h="1099">
                  <a:moveTo>
                    <a:pt x="828" y="0"/>
                  </a:moveTo>
                  <a:lnTo>
                    <a:pt x="794" y="32"/>
                  </a:lnTo>
                  <a:lnTo>
                    <a:pt x="771" y="43"/>
                  </a:lnTo>
                  <a:lnTo>
                    <a:pt x="761" y="43"/>
                  </a:lnTo>
                  <a:lnTo>
                    <a:pt x="694" y="43"/>
                  </a:lnTo>
                  <a:lnTo>
                    <a:pt x="683" y="43"/>
                  </a:lnTo>
                  <a:lnTo>
                    <a:pt x="649" y="53"/>
                  </a:lnTo>
                  <a:lnTo>
                    <a:pt x="626" y="84"/>
                  </a:lnTo>
                  <a:lnTo>
                    <a:pt x="616" y="95"/>
                  </a:lnTo>
                  <a:lnTo>
                    <a:pt x="604" y="116"/>
                  </a:lnTo>
                  <a:lnTo>
                    <a:pt x="604" y="127"/>
                  </a:lnTo>
                  <a:lnTo>
                    <a:pt x="604" y="159"/>
                  </a:lnTo>
                  <a:lnTo>
                    <a:pt x="604" y="169"/>
                  </a:lnTo>
                  <a:lnTo>
                    <a:pt x="592" y="169"/>
                  </a:lnTo>
                  <a:lnTo>
                    <a:pt x="559" y="190"/>
                  </a:lnTo>
                  <a:lnTo>
                    <a:pt x="514" y="211"/>
                  </a:lnTo>
                  <a:lnTo>
                    <a:pt x="492" y="222"/>
                  </a:lnTo>
                  <a:lnTo>
                    <a:pt x="392" y="274"/>
                  </a:lnTo>
                  <a:lnTo>
                    <a:pt x="380" y="296"/>
                  </a:lnTo>
                  <a:lnTo>
                    <a:pt x="369" y="349"/>
                  </a:lnTo>
                  <a:lnTo>
                    <a:pt x="369" y="370"/>
                  </a:lnTo>
                  <a:lnTo>
                    <a:pt x="335" y="455"/>
                  </a:lnTo>
                  <a:lnTo>
                    <a:pt x="268" y="475"/>
                  </a:lnTo>
                  <a:lnTo>
                    <a:pt x="212" y="528"/>
                  </a:lnTo>
                  <a:lnTo>
                    <a:pt x="224" y="582"/>
                  </a:lnTo>
                  <a:lnTo>
                    <a:pt x="178" y="602"/>
                  </a:lnTo>
                  <a:lnTo>
                    <a:pt x="145" y="645"/>
                  </a:lnTo>
                  <a:lnTo>
                    <a:pt x="111" y="687"/>
                  </a:lnTo>
                  <a:lnTo>
                    <a:pt x="78" y="729"/>
                  </a:lnTo>
                  <a:lnTo>
                    <a:pt x="67" y="761"/>
                  </a:lnTo>
                  <a:lnTo>
                    <a:pt x="67" y="793"/>
                  </a:lnTo>
                  <a:lnTo>
                    <a:pt x="67" y="824"/>
                  </a:lnTo>
                  <a:lnTo>
                    <a:pt x="67" y="877"/>
                  </a:lnTo>
                  <a:lnTo>
                    <a:pt x="67" y="909"/>
                  </a:lnTo>
                  <a:lnTo>
                    <a:pt x="67" y="929"/>
                  </a:lnTo>
                  <a:lnTo>
                    <a:pt x="23" y="972"/>
                  </a:lnTo>
                  <a:lnTo>
                    <a:pt x="0" y="1004"/>
                  </a:lnTo>
                  <a:lnTo>
                    <a:pt x="0" y="1046"/>
                  </a:lnTo>
                  <a:lnTo>
                    <a:pt x="0" y="1067"/>
                  </a:lnTo>
                  <a:lnTo>
                    <a:pt x="0" y="1078"/>
                  </a:lnTo>
                  <a:lnTo>
                    <a:pt x="0" y="1088"/>
                  </a:lnTo>
                  <a:lnTo>
                    <a:pt x="0" y="1099"/>
                  </a:lnTo>
                  <a:lnTo>
                    <a:pt x="0" y="108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958" name="Rectangle 149"/>
            <p:cNvSpPr>
              <a:spLocks noChangeArrowheads="1"/>
            </p:cNvSpPr>
            <p:nvPr/>
          </p:nvSpPr>
          <p:spPr bwMode="auto">
            <a:xfrm>
              <a:off x="1958" y="1841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59" name="Rectangle 150"/>
            <p:cNvSpPr>
              <a:spLocks noChangeArrowheads="1"/>
            </p:cNvSpPr>
            <p:nvPr/>
          </p:nvSpPr>
          <p:spPr bwMode="auto">
            <a:xfrm>
              <a:off x="2194" y="2006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60" name="Rectangle 151"/>
            <p:cNvSpPr>
              <a:spLocks noChangeArrowheads="1"/>
            </p:cNvSpPr>
            <p:nvPr/>
          </p:nvSpPr>
          <p:spPr bwMode="auto">
            <a:xfrm>
              <a:off x="2361" y="1731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61" name="Rectangle 152"/>
            <p:cNvSpPr>
              <a:spLocks noChangeArrowheads="1"/>
            </p:cNvSpPr>
            <p:nvPr/>
          </p:nvSpPr>
          <p:spPr bwMode="auto">
            <a:xfrm>
              <a:off x="2526" y="1670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62" name="Rectangle 153"/>
            <p:cNvSpPr>
              <a:spLocks noChangeArrowheads="1"/>
            </p:cNvSpPr>
            <p:nvPr/>
          </p:nvSpPr>
          <p:spPr bwMode="auto">
            <a:xfrm>
              <a:off x="2697" y="1846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63" name="Rectangle 154"/>
            <p:cNvSpPr>
              <a:spLocks noChangeArrowheads="1"/>
            </p:cNvSpPr>
            <p:nvPr/>
          </p:nvSpPr>
          <p:spPr bwMode="auto">
            <a:xfrm>
              <a:off x="2705" y="1976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64" name="Rectangle 155"/>
            <p:cNvSpPr>
              <a:spLocks noChangeArrowheads="1"/>
            </p:cNvSpPr>
            <p:nvPr/>
          </p:nvSpPr>
          <p:spPr bwMode="auto">
            <a:xfrm>
              <a:off x="2895" y="1883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65" name="Rectangle 156"/>
            <p:cNvSpPr>
              <a:spLocks noChangeArrowheads="1"/>
            </p:cNvSpPr>
            <p:nvPr/>
          </p:nvSpPr>
          <p:spPr bwMode="auto">
            <a:xfrm>
              <a:off x="2776" y="1715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66" name="Rectangle 157"/>
            <p:cNvSpPr>
              <a:spLocks noChangeArrowheads="1"/>
            </p:cNvSpPr>
            <p:nvPr/>
          </p:nvSpPr>
          <p:spPr bwMode="auto">
            <a:xfrm>
              <a:off x="2652" y="1697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67" name="Rectangle 158"/>
            <p:cNvSpPr>
              <a:spLocks noChangeArrowheads="1"/>
            </p:cNvSpPr>
            <p:nvPr/>
          </p:nvSpPr>
          <p:spPr bwMode="auto">
            <a:xfrm>
              <a:off x="4020" y="2124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68" name="Rectangle 159"/>
            <p:cNvSpPr>
              <a:spLocks noChangeArrowheads="1"/>
            </p:cNvSpPr>
            <p:nvPr/>
          </p:nvSpPr>
          <p:spPr bwMode="auto">
            <a:xfrm>
              <a:off x="3420" y="2397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69" name="Rectangle 160"/>
            <p:cNvSpPr>
              <a:spLocks noChangeArrowheads="1"/>
            </p:cNvSpPr>
            <p:nvPr/>
          </p:nvSpPr>
          <p:spPr bwMode="auto">
            <a:xfrm>
              <a:off x="3454" y="2709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70" name="Rectangle 161"/>
            <p:cNvSpPr>
              <a:spLocks noChangeArrowheads="1"/>
            </p:cNvSpPr>
            <p:nvPr/>
          </p:nvSpPr>
          <p:spPr bwMode="auto">
            <a:xfrm>
              <a:off x="3806" y="2500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71" name="Rectangle 162"/>
            <p:cNvSpPr>
              <a:spLocks noChangeArrowheads="1"/>
            </p:cNvSpPr>
            <p:nvPr/>
          </p:nvSpPr>
          <p:spPr bwMode="auto">
            <a:xfrm>
              <a:off x="3578" y="2390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72" name="Rectangle 163"/>
            <p:cNvSpPr>
              <a:spLocks noChangeArrowheads="1"/>
            </p:cNvSpPr>
            <p:nvPr/>
          </p:nvSpPr>
          <p:spPr bwMode="auto">
            <a:xfrm>
              <a:off x="3956" y="2305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73" name="Rectangle 164"/>
            <p:cNvSpPr>
              <a:spLocks noChangeArrowheads="1"/>
            </p:cNvSpPr>
            <p:nvPr/>
          </p:nvSpPr>
          <p:spPr bwMode="auto">
            <a:xfrm>
              <a:off x="3765" y="2739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74" name="Rectangle 165"/>
            <p:cNvSpPr>
              <a:spLocks noChangeArrowheads="1"/>
            </p:cNvSpPr>
            <p:nvPr/>
          </p:nvSpPr>
          <p:spPr bwMode="auto">
            <a:xfrm>
              <a:off x="3802" y="2897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75" name="Rectangle 166"/>
            <p:cNvSpPr>
              <a:spLocks noChangeArrowheads="1"/>
            </p:cNvSpPr>
            <p:nvPr/>
          </p:nvSpPr>
          <p:spPr bwMode="auto">
            <a:xfrm>
              <a:off x="3611" y="2874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76" name="Rectangle 167"/>
            <p:cNvSpPr>
              <a:spLocks noChangeArrowheads="1"/>
            </p:cNvSpPr>
            <p:nvPr/>
          </p:nvSpPr>
          <p:spPr bwMode="auto">
            <a:xfrm>
              <a:off x="3705" y="2955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77" name="Rectangle 168"/>
            <p:cNvSpPr>
              <a:spLocks noChangeArrowheads="1"/>
            </p:cNvSpPr>
            <p:nvPr/>
          </p:nvSpPr>
          <p:spPr bwMode="auto">
            <a:xfrm>
              <a:off x="3630" y="2963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78" name="Rectangle 169"/>
            <p:cNvSpPr>
              <a:spLocks noChangeArrowheads="1"/>
            </p:cNvSpPr>
            <p:nvPr/>
          </p:nvSpPr>
          <p:spPr bwMode="auto">
            <a:xfrm>
              <a:off x="1972" y="2297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79" name="Rectangle 170"/>
            <p:cNvSpPr>
              <a:spLocks noChangeArrowheads="1"/>
            </p:cNvSpPr>
            <p:nvPr/>
          </p:nvSpPr>
          <p:spPr bwMode="auto">
            <a:xfrm>
              <a:off x="2162" y="2526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80" name="Rectangle 171"/>
            <p:cNvSpPr>
              <a:spLocks noChangeArrowheads="1"/>
            </p:cNvSpPr>
            <p:nvPr/>
          </p:nvSpPr>
          <p:spPr bwMode="auto">
            <a:xfrm>
              <a:off x="2667" y="2834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81" name="Rectangle 172"/>
            <p:cNvSpPr>
              <a:spLocks noChangeArrowheads="1"/>
            </p:cNvSpPr>
            <p:nvPr/>
          </p:nvSpPr>
          <p:spPr bwMode="auto">
            <a:xfrm>
              <a:off x="2434" y="2234"/>
              <a:ext cx="58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82" name="Rectangle 173"/>
            <p:cNvSpPr>
              <a:spLocks noChangeArrowheads="1"/>
            </p:cNvSpPr>
            <p:nvPr/>
          </p:nvSpPr>
          <p:spPr bwMode="auto">
            <a:xfrm>
              <a:off x="2614" y="2464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83" name="Rectangle 174"/>
            <p:cNvSpPr>
              <a:spLocks noChangeArrowheads="1"/>
            </p:cNvSpPr>
            <p:nvPr/>
          </p:nvSpPr>
          <p:spPr bwMode="auto">
            <a:xfrm>
              <a:off x="3054" y="2505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84" name="Rectangle 175"/>
            <p:cNvSpPr>
              <a:spLocks noChangeArrowheads="1"/>
            </p:cNvSpPr>
            <p:nvPr/>
          </p:nvSpPr>
          <p:spPr bwMode="auto">
            <a:xfrm>
              <a:off x="3180" y="2766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85" name="Rectangle 176"/>
            <p:cNvSpPr>
              <a:spLocks noChangeArrowheads="1"/>
            </p:cNvSpPr>
            <p:nvPr/>
          </p:nvSpPr>
          <p:spPr bwMode="auto">
            <a:xfrm>
              <a:off x="3016" y="3022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86" name="Rectangle 177"/>
            <p:cNvSpPr>
              <a:spLocks noChangeArrowheads="1"/>
            </p:cNvSpPr>
            <p:nvPr/>
          </p:nvSpPr>
          <p:spPr bwMode="auto">
            <a:xfrm>
              <a:off x="3076" y="3263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87" name="Rectangle 178"/>
            <p:cNvSpPr>
              <a:spLocks noChangeArrowheads="1"/>
            </p:cNvSpPr>
            <p:nvPr/>
          </p:nvSpPr>
          <p:spPr bwMode="auto">
            <a:xfrm>
              <a:off x="3237" y="3316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88" name="Rectangle 179"/>
            <p:cNvSpPr>
              <a:spLocks noChangeArrowheads="1"/>
            </p:cNvSpPr>
            <p:nvPr/>
          </p:nvSpPr>
          <p:spPr bwMode="auto">
            <a:xfrm>
              <a:off x="3277" y="3424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89" name="Rectangle 180"/>
            <p:cNvSpPr>
              <a:spLocks noChangeArrowheads="1"/>
            </p:cNvSpPr>
            <p:nvPr/>
          </p:nvSpPr>
          <p:spPr bwMode="auto">
            <a:xfrm>
              <a:off x="3370" y="3617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90" name="Rectangle 181"/>
            <p:cNvSpPr>
              <a:spLocks noChangeArrowheads="1"/>
            </p:cNvSpPr>
            <p:nvPr/>
          </p:nvSpPr>
          <p:spPr bwMode="auto">
            <a:xfrm>
              <a:off x="3395" y="3504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91" name="Rectangle 182"/>
            <p:cNvSpPr>
              <a:spLocks noChangeArrowheads="1"/>
            </p:cNvSpPr>
            <p:nvPr/>
          </p:nvSpPr>
          <p:spPr bwMode="auto">
            <a:xfrm>
              <a:off x="3441" y="3378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92" name="Rectangle 183"/>
            <p:cNvSpPr>
              <a:spLocks noChangeArrowheads="1"/>
            </p:cNvSpPr>
            <p:nvPr/>
          </p:nvSpPr>
          <p:spPr bwMode="auto">
            <a:xfrm>
              <a:off x="3509" y="3211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93" name="Rectangle 184"/>
            <p:cNvSpPr>
              <a:spLocks noChangeArrowheads="1"/>
            </p:cNvSpPr>
            <p:nvPr/>
          </p:nvSpPr>
          <p:spPr bwMode="auto">
            <a:xfrm>
              <a:off x="3296" y="3136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94" name="Rectangle 185"/>
            <p:cNvSpPr>
              <a:spLocks noChangeArrowheads="1"/>
            </p:cNvSpPr>
            <p:nvPr/>
          </p:nvSpPr>
          <p:spPr bwMode="auto">
            <a:xfrm>
              <a:off x="3166" y="3087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95" name="Rectangle 186"/>
            <p:cNvSpPr>
              <a:spLocks noChangeArrowheads="1"/>
            </p:cNvSpPr>
            <p:nvPr/>
          </p:nvSpPr>
          <p:spPr bwMode="auto">
            <a:xfrm>
              <a:off x="3515" y="3580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96" name="Rectangle 187"/>
            <p:cNvSpPr>
              <a:spLocks noChangeArrowheads="1"/>
            </p:cNvSpPr>
            <p:nvPr/>
          </p:nvSpPr>
          <p:spPr bwMode="auto">
            <a:xfrm>
              <a:off x="3634" y="3842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97" name="Rectangle 188"/>
            <p:cNvSpPr>
              <a:spLocks noChangeArrowheads="1"/>
            </p:cNvSpPr>
            <p:nvPr/>
          </p:nvSpPr>
          <p:spPr bwMode="auto">
            <a:xfrm>
              <a:off x="3630" y="3737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98" name="Rectangle 189"/>
            <p:cNvSpPr>
              <a:spLocks noChangeArrowheads="1"/>
            </p:cNvSpPr>
            <p:nvPr/>
          </p:nvSpPr>
          <p:spPr bwMode="auto">
            <a:xfrm>
              <a:off x="3655" y="3645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3999" name="Rectangle 190"/>
            <p:cNvSpPr>
              <a:spLocks noChangeArrowheads="1"/>
            </p:cNvSpPr>
            <p:nvPr/>
          </p:nvSpPr>
          <p:spPr bwMode="auto">
            <a:xfrm>
              <a:off x="3671" y="3543"/>
              <a:ext cx="5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00" name="Rectangle 191"/>
            <p:cNvSpPr>
              <a:spLocks noChangeArrowheads="1"/>
            </p:cNvSpPr>
            <p:nvPr/>
          </p:nvSpPr>
          <p:spPr bwMode="auto">
            <a:xfrm>
              <a:off x="3751" y="3421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01" name="Rectangle 192"/>
            <p:cNvSpPr>
              <a:spLocks noChangeArrowheads="1"/>
            </p:cNvSpPr>
            <p:nvPr/>
          </p:nvSpPr>
          <p:spPr bwMode="auto">
            <a:xfrm>
              <a:off x="3648" y="3433"/>
              <a:ext cx="5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02" name="Rectangle 193"/>
            <p:cNvSpPr>
              <a:spLocks noChangeArrowheads="1"/>
            </p:cNvSpPr>
            <p:nvPr/>
          </p:nvSpPr>
          <p:spPr bwMode="auto">
            <a:xfrm>
              <a:off x="3680" y="3094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03" name="Rectangle 194"/>
            <p:cNvSpPr>
              <a:spLocks noChangeArrowheads="1"/>
            </p:cNvSpPr>
            <p:nvPr/>
          </p:nvSpPr>
          <p:spPr bwMode="auto">
            <a:xfrm>
              <a:off x="3550" y="3067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04" name="Rectangle 195"/>
            <p:cNvSpPr>
              <a:spLocks noChangeArrowheads="1"/>
            </p:cNvSpPr>
            <p:nvPr/>
          </p:nvSpPr>
          <p:spPr bwMode="auto">
            <a:xfrm>
              <a:off x="3401" y="2921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05" name="Rectangle 196"/>
            <p:cNvSpPr>
              <a:spLocks noChangeArrowheads="1"/>
            </p:cNvSpPr>
            <p:nvPr/>
          </p:nvSpPr>
          <p:spPr bwMode="auto">
            <a:xfrm>
              <a:off x="4032" y="1680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06" name="Rectangle 197"/>
            <p:cNvSpPr>
              <a:spLocks noChangeArrowheads="1"/>
            </p:cNvSpPr>
            <p:nvPr/>
          </p:nvSpPr>
          <p:spPr bwMode="auto">
            <a:xfrm>
              <a:off x="4772" y="1721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07" name="Rectangle 198"/>
            <p:cNvSpPr>
              <a:spLocks noChangeArrowheads="1"/>
            </p:cNvSpPr>
            <p:nvPr/>
          </p:nvSpPr>
          <p:spPr bwMode="auto">
            <a:xfrm>
              <a:off x="3942" y="1860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08" name="Rectangle 199"/>
            <p:cNvSpPr>
              <a:spLocks noChangeArrowheads="1"/>
            </p:cNvSpPr>
            <p:nvPr/>
          </p:nvSpPr>
          <p:spPr bwMode="auto">
            <a:xfrm>
              <a:off x="3871" y="1047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09" name="Rectangle 200"/>
            <p:cNvSpPr>
              <a:spLocks noChangeArrowheads="1"/>
            </p:cNvSpPr>
            <p:nvPr/>
          </p:nvSpPr>
          <p:spPr bwMode="auto">
            <a:xfrm>
              <a:off x="3595" y="1102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10" name="Rectangle 201"/>
            <p:cNvSpPr>
              <a:spLocks noChangeArrowheads="1"/>
            </p:cNvSpPr>
            <p:nvPr/>
          </p:nvSpPr>
          <p:spPr bwMode="auto">
            <a:xfrm>
              <a:off x="3539" y="1262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11" name="Rectangle 202"/>
            <p:cNvSpPr>
              <a:spLocks noChangeArrowheads="1"/>
            </p:cNvSpPr>
            <p:nvPr/>
          </p:nvSpPr>
          <p:spPr bwMode="auto">
            <a:xfrm>
              <a:off x="3849" y="724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12" name="Rectangle 203"/>
            <p:cNvSpPr>
              <a:spLocks noChangeArrowheads="1"/>
            </p:cNvSpPr>
            <p:nvPr/>
          </p:nvSpPr>
          <p:spPr bwMode="auto">
            <a:xfrm>
              <a:off x="4098" y="926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13" name="Freeform 204"/>
            <p:cNvSpPr>
              <a:spLocks/>
            </p:cNvSpPr>
            <p:nvPr/>
          </p:nvSpPr>
          <p:spPr bwMode="auto">
            <a:xfrm>
              <a:off x="3416" y="1321"/>
              <a:ext cx="1420" cy="1071"/>
            </a:xfrm>
            <a:custGeom>
              <a:avLst/>
              <a:gdLst>
                <a:gd name="T0" fmla="*/ 1328 w 1420"/>
                <a:gd name="T1" fmla="*/ 1071 h 1071"/>
                <a:gd name="T2" fmla="*/ 1308 w 1420"/>
                <a:gd name="T3" fmla="*/ 977 h 1071"/>
                <a:gd name="T4" fmla="*/ 1274 w 1420"/>
                <a:gd name="T5" fmla="*/ 877 h 1071"/>
                <a:gd name="T6" fmla="*/ 1320 w 1420"/>
                <a:gd name="T7" fmla="*/ 805 h 1071"/>
                <a:gd name="T8" fmla="*/ 1400 w 1420"/>
                <a:gd name="T9" fmla="*/ 775 h 1071"/>
                <a:gd name="T10" fmla="*/ 1420 w 1420"/>
                <a:gd name="T11" fmla="*/ 745 h 1071"/>
                <a:gd name="T12" fmla="*/ 1369 w 1420"/>
                <a:gd name="T13" fmla="*/ 708 h 1071"/>
                <a:gd name="T14" fmla="*/ 1354 w 1420"/>
                <a:gd name="T15" fmla="*/ 657 h 1071"/>
                <a:gd name="T16" fmla="*/ 1303 w 1420"/>
                <a:gd name="T17" fmla="*/ 598 h 1071"/>
                <a:gd name="T18" fmla="*/ 1269 w 1420"/>
                <a:gd name="T19" fmla="*/ 531 h 1071"/>
                <a:gd name="T20" fmla="*/ 1112 w 1420"/>
                <a:gd name="T21" fmla="*/ 465 h 1071"/>
                <a:gd name="T22" fmla="*/ 1042 w 1420"/>
                <a:gd name="T23" fmla="*/ 425 h 1071"/>
                <a:gd name="T24" fmla="*/ 1003 w 1420"/>
                <a:gd name="T25" fmla="*/ 379 h 1071"/>
                <a:gd name="T26" fmla="*/ 927 w 1420"/>
                <a:gd name="T27" fmla="*/ 359 h 1071"/>
                <a:gd name="T28" fmla="*/ 680 w 1420"/>
                <a:gd name="T29" fmla="*/ 136 h 1071"/>
                <a:gd name="T30" fmla="*/ 659 w 1420"/>
                <a:gd name="T31" fmla="*/ 61 h 1071"/>
                <a:gd name="T32" fmla="*/ 599 w 1420"/>
                <a:gd name="T33" fmla="*/ 5 h 1071"/>
                <a:gd name="T34" fmla="*/ 501 w 1420"/>
                <a:gd name="T35" fmla="*/ 0 h 1071"/>
                <a:gd name="T36" fmla="*/ 484 w 1420"/>
                <a:gd name="T37" fmla="*/ 37 h 1071"/>
                <a:gd name="T38" fmla="*/ 441 w 1420"/>
                <a:gd name="T39" fmla="*/ 41 h 1071"/>
                <a:gd name="T40" fmla="*/ 411 w 1420"/>
                <a:gd name="T41" fmla="*/ 32 h 1071"/>
                <a:gd name="T42" fmla="*/ 376 w 1420"/>
                <a:gd name="T43" fmla="*/ 20 h 1071"/>
                <a:gd name="T44" fmla="*/ 338 w 1420"/>
                <a:gd name="T45" fmla="*/ 20 h 1071"/>
                <a:gd name="T46" fmla="*/ 304 w 1420"/>
                <a:gd name="T47" fmla="*/ 41 h 1071"/>
                <a:gd name="T48" fmla="*/ 266 w 1420"/>
                <a:gd name="T49" fmla="*/ 53 h 1071"/>
                <a:gd name="T50" fmla="*/ 240 w 1420"/>
                <a:gd name="T51" fmla="*/ 53 h 1071"/>
                <a:gd name="T52" fmla="*/ 214 w 1420"/>
                <a:gd name="T53" fmla="*/ 53 h 1071"/>
                <a:gd name="T54" fmla="*/ 210 w 1420"/>
                <a:gd name="T55" fmla="*/ 61 h 1071"/>
                <a:gd name="T56" fmla="*/ 214 w 1420"/>
                <a:gd name="T57" fmla="*/ 77 h 1071"/>
                <a:gd name="T58" fmla="*/ 222 w 1420"/>
                <a:gd name="T59" fmla="*/ 93 h 1071"/>
                <a:gd name="T60" fmla="*/ 218 w 1420"/>
                <a:gd name="T61" fmla="*/ 101 h 1071"/>
                <a:gd name="T62" fmla="*/ 205 w 1420"/>
                <a:gd name="T63" fmla="*/ 114 h 1071"/>
                <a:gd name="T64" fmla="*/ 176 w 1420"/>
                <a:gd name="T65" fmla="*/ 121 h 1071"/>
                <a:gd name="T66" fmla="*/ 145 w 1420"/>
                <a:gd name="T67" fmla="*/ 130 h 1071"/>
                <a:gd name="T68" fmla="*/ 103 w 1420"/>
                <a:gd name="T69" fmla="*/ 134 h 1071"/>
                <a:gd name="T70" fmla="*/ 73 w 1420"/>
                <a:gd name="T71" fmla="*/ 134 h 1071"/>
                <a:gd name="T72" fmla="*/ 47 w 1420"/>
                <a:gd name="T73" fmla="*/ 134 h 1071"/>
                <a:gd name="T74" fmla="*/ 30 w 1420"/>
                <a:gd name="T75" fmla="*/ 130 h 1071"/>
                <a:gd name="T76" fmla="*/ 25 w 1420"/>
                <a:gd name="T77" fmla="*/ 126 h 1071"/>
                <a:gd name="T78" fmla="*/ 8 w 1420"/>
                <a:gd name="T79" fmla="*/ 117 h 1071"/>
                <a:gd name="T80" fmla="*/ 17 w 1420"/>
                <a:gd name="T81" fmla="*/ 121 h 1071"/>
                <a:gd name="T82" fmla="*/ 0 w 1420"/>
                <a:gd name="T83" fmla="*/ 121 h 1071"/>
                <a:gd name="T84" fmla="*/ 17 w 1420"/>
                <a:gd name="T85" fmla="*/ 154 h 1071"/>
                <a:gd name="T86" fmla="*/ 17 w 1420"/>
                <a:gd name="T87" fmla="*/ 150 h 10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0"/>
                <a:gd name="T133" fmla="*/ 0 h 1071"/>
                <a:gd name="T134" fmla="*/ 1420 w 1420"/>
                <a:gd name="T135" fmla="*/ 1071 h 10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0" h="1071">
                  <a:moveTo>
                    <a:pt x="1328" y="1071"/>
                  </a:moveTo>
                  <a:lnTo>
                    <a:pt x="1308" y="977"/>
                  </a:lnTo>
                  <a:lnTo>
                    <a:pt x="1274" y="877"/>
                  </a:lnTo>
                  <a:lnTo>
                    <a:pt x="1320" y="805"/>
                  </a:lnTo>
                  <a:lnTo>
                    <a:pt x="1400" y="775"/>
                  </a:lnTo>
                  <a:lnTo>
                    <a:pt x="1420" y="745"/>
                  </a:lnTo>
                  <a:lnTo>
                    <a:pt x="1369" y="708"/>
                  </a:lnTo>
                  <a:lnTo>
                    <a:pt x="1354" y="657"/>
                  </a:lnTo>
                  <a:lnTo>
                    <a:pt x="1303" y="598"/>
                  </a:lnTo>
                  <a:lnTo>
                    <a:pt x="1269" y="531"/>
                  </a:lnTo>
                  <a:lnTo>
                    <a:pt x="1112" y="465"/>
                  </a:lnTo>
                  <a:lnTo>
                    <a:pt x="1042" y="425"/>
                  </a:lnTo>
                  <a:lnTo>
                    <a:pt x="1003" y="379"/>
                  </a:lnTo>
                  <a:lnTo>
                    <a:pt x="927" y="359"/>
                  </a:lnTo>
                  <a:lnTo>
                    <a:pt x="680" y="136"/>
                  </a:lnTo>
                  <a:lnTo>
                    <a:pt x="659" y="61"/>
                  </a:lnTo>
                  <a:lnTo>
                    <a:pt x="599" y="5"/>
                  </a:lnTo>
                  <a:lnTo>
                    <a:pt x="501" y="0"/>
                  </a:lnTo>
                  <a:lnTo>
                    <a:pt x="484" y="37"/>
                  </a:lnTo>
                  <a:lnTo>
                    <a:pt x="441" y="41"/>
                  </a:lnTo>
                  <a:lnTo>
                    <a:pt x="411" y="32"/>
                  </a:lnTo>
                  <a:lnTo>
                    <a:pt x="376" y="20"/>
                  </a:lnTo>
                  <a:lnTo>
                    <a:pt x="338" y="20"/>
                  </a:lnTo>
                  <a:lnTo>
                    <a:pt x="304" y="41"/>
                  </a:lnTo>
                  <a:lnTo>
                    <a:pt x="266" y="53"/>
                  </a:lnTo>
                  <a:lnTo>
                    <a:pt x="240" y="53"/>
                  </a:lnTo>
                  <a:lnTo>
                    <a:pt x="214" y="53"/>
                  </a:lnTo>
                  <a:lnTo>
                    <a:pt x="210" y="61"/>
                  </a:lnTo>
                  <a:lnTo>
                    <a:pt x="214" y="77"/>
                  </a:lnTo>
                  <a:lnTo>
                    <a:pt x="222" y="93"/>
                  </a:lnTo>
                  <a:lnTo>
                    <a:pt x="218" y="101"/>
                  </a:lnTo>
                  <a:lnTo>
                    <a:pt x="205" y="114"/>
                  </a:lnTo>
                  <a:lnTo>
                    <a:pt x="176" y="121"/>
                  </a:lnTo>
                  <a:lnTo>
                    <a:pt x="145" y="130"/>
                  </a:lnTo>
                  <a:lnTo>
                    <a:pt x="103" y="134"/>
                  </a:lnTo>
                  <a:lnTo>
                    <a:pt x="73" y="134"/>
                  </a:lnTo>
                  <a:lnTo>
                    <a:pt x="47" y="134"/>
                  </a:lnTo>
                  <a:lnTo>
                    <a:pt x="30" y="130"/>
                  </a:lnTo>
                  <a:lnTo>
                    <a:pt x="25" y="126"/>
                  </a:lnTo>
                  <a:lnTo>
                    <a:pt x="8" y="117"/>
                  </a:lnTo>
                  <a:lnTo>
                    <a:pt x="17" y="121"/>
                  </a:lnTo>
                  <a:lnTo>
                    <a:pt x="0" y="121"/>
                  </a:lnTo>
                  <a:lnTo>
                    <a:pt x="17" y="154"/>
                  </a:lnTo>
                  <a:lnTo>
                    <a:pt x="17" y="15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14" name="Freeform 205"/>
            <p:cNvSpPr>
              <a:spLocks/>
            </p:cNvSpPr>
            <p:nvPr/>
          </p:nvSpPr>
          <p:spPr bwMode="auto">
            <a:xfrm>
              <a:off x="2114" y="1616"/>
              <a:ext cx="199" cy="183"/>
            </a:xfrm>
            <a:custGeom>
              <a:avLst/>
              <a:gdLst>
                <a:gd name="T0" fmla="*/ 0 w 596"/>
                <a:gd name="T1" fmla="*/ 0 h 548"/>
                <a:gd name="T2" fmla="*/ 2 w 596"/>
                <a:gd name="T3" fmla="*/ 0 h 548"/>
                <a:gd name="T4" fmla="*/ 5 w 596"/>
                <a:gd name="T5" fmla="*/ 2 h 548"/>
                <a:gd name="T6" fmla="*/ 13 w 596"/>
                <a:gd name="T7" fmla="*/ 7 h 548"/>
                <a:gd name="T8" fmla="*/ 19 w 596"/>
                <a:gd name="T9" fmla="*/ 12 h 548"/>
                <a:gd name="T10" fmla="*/ 21 w 596"/>
                <a:gd name="T11" fmla="*/ 15 h 548"/>
                <a:gd name="T12" fmla="*/ 22 w 596"/>
                <a:gd name="T13" fmla="*/ 16 h 548"/>
                <a:gd name="T14" fmla="*/ 20 w 596"/>
                <a:gd name="T15" fmla="*/ 18 h 548"/>
                <a:gd name="T16" fmla="*/ 17 w 596"/>
                <a:gd name="T17" fmla="*/ 19 h 548"/>
                <a:gd name="T18" fmla="*/ 22 w 596"/>
                <a:gd name="T19" fmla="*/ 20 h 5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6"/>
                <a:gd name="T31" fmla="*/ 0 h 548"/>
                <a:gd name="T32" fmla="*/ 596 w 596"/>
                <a:gd name="T33" fmla="*/ 548 h 5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6" h="548">
                  <a:moveTo>
                    <a:pt x="0" y="0"/>
                  </a:moveTo>
                  <a:lnTo>
                    <a:pt x="57" y="7"/>
                  </a:lnTo>
                  <a:lnTo>
                    <a:pt x="140" y="46"/>
                  </a:lnTo>
                  <a:lnTo>
                    <a:pt x="339" y="177"/>
                  </a:lnTo>
                  <a:lnTo>
                    <a:pt x="519" y="330"/>
                  </a:lnTo>
                  <a:lnTo>
                    <a:pt x="575" y="395"/>
                  </a:lnTo>
                  <a:lnTo>
                    <a:pt x="596" y="441"/>
                  </a:lnTo>
                  <a:lnTo>
                    <a:pt x="543" y="498"/>
                  </a:lnTo>
                  <a:lnTo>
                    <a:pt x="467" y="503"/>
                  </a:lnTo>
                  <a:lnTo>
                    <a:pt x="596" y="54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15" name="Freeform 206"/>
            <p:cNvSpPr>
              <a:spLocks/>
            </p:cNvSpPr>
            <p:nvPr/>
          </p:nvSpPr>
          <p:spPr bwMode="auto">
            <a:xfrm>
              <a:off x="1837" y="2323"/>
              <a:ext cx="333" cy="130"/>
            </a:xfrm>
            <a:custGeom>
              <a:avLst/>
              <a:gdLst>
                <a:gd name="T0" fmla="*/ 37 w 1000"/>
                <a:gd name="T1" fmla="*/ 0 h 389"/>
                <a:gd name="T2" fmla="*/ 33 w 1000"/>
                <a:gd name="T3" fmla="*/ 1 h 389"/>
                <a:gd name="T4" fmla="*/ 29 w 1000"/>
                <a:gd name="T5" fmla="*/ 3 h 389"/>
                <a:gd name="T6" fmla="*/ 24 w 1000"/>
                <a:gd name="T7" fmla="*/ 7 h 389"/>
                <a:gd name="T8" fmla="*/ 18 w 1000"/>
                <a:gd name="T9" fmla="*/ 10 h 389"/>
                <a:gd name="T10" fmla="*/ 13 w 1000"/>
                <a:gd name="T11" fmla="*/ 13 h 389"/>
                <a:gd name="T12" fmla="*/ 8 w 1000"/>
                <a:gd name="T13" fmla="*/ 14 h 389"/>
                <a:gd name="T14" fmla="*/ 3 w 1000"/>
                <a:gd name="T15" fmla="*/ 14 h 389"/>
                <a:gd name="T16" fmla="*/ 1 w 1000"/>
                <a:gd name="T17" fmla="*/ 14 h 389"/>
                <a:gd name="T18" fmla="*/ 0 w 1000"/>
                <a:gd name="T19" fmla="*/ 12 h 3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0"/>
                <a:gd name="T31" fmla="*/ 0 h 389"/>
                <a:gd name="T32" fmla="*/ 1000 w 1000"/>
                <a:gd name="T33" fmla="*/ 389 h 3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0" h="389">
                  <a:moveTo>
                    <a:pt x="1000" y="0"/>
                  </a:moveTo>
                  <a:lnTo>
                    <a:pt x="905" y="26"/>
                  </a:lnTo>
                  <a:lnTo>
                    <a:pt x="782" y="90"/>
                  </a:lnTo>
                  <a:lnTo>
                    <a:pt x="640" y="176"/>
                  </a:lnTo>
                  <a:lnTo>
                    <a:pt x="490" y="264"/>
                  </a:lnTo>
                  <a:lnTo>
                    <a:pt x="340" y="340"/>
                  </a:lnTo>
                  <a:lnTo>
                    <a:pt x="203" y="388"/>
                  </a:lnTo>
                  <a:lnTo>
                    <a:pt x="85" y="389"/>
                  </a:lnTo>
                  <a:lnTo>
                    <a:pt x="38" y="368"/>
                  </a:lnTo>
                  <a:lnTo>
                    <a:pt x="0" y="32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16" name="Rectangle 207"/>
            <p:cNvSpPr>
              <a:spLocks noChangeArrowheads="1"/>
            </p:cNvSpPr>
            <p:nvPr/>
          </p:nvSpPr>
          <p:spPr bwMode="auto">
            <a:xfrm>
              <a:off x="2585" y="1691"/>
              <a:ext cx="4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17" name="Rectangle 208"/>
            <p:cNvSpPr>
              <a:spLocks noChangeArrowheads="1"/>
            </p:cNvSpPr>
            <p:nvPr/>
          </p:nvSpPr>
          <p:spPr bwMode="auto">
            <a:xfrm>
              <a:off x="4264" y="1695"/>
              <a:ext cx="14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IX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18" name="Rectangle 209"/>
            <p:cNvSpPr>
              <a:spLocks noChangeArrowheads="1"/>
            </p:cNvSpPr>
            <p:nvPr/>
          </p:nvSpPr>
          <p:spPr bwMode="auto">
            <a:xfrm>
              <a:off x="2792" y="2364"/>
              <a:ext cx="14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IV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19" name="Rectangle 210"/>
            <p:cNvSpPr>
              <a:spLocks noChangeArrowheads="1"/>
            </p:cNvSpPr>
            <p:nvPr/>
          </p:nvSpPr>
          <p:spPr bwMode="auto">
            <a:xfrm>
              <a:off x="3744" y="2227"/>
              <a:ext cx="12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III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20" name="Rectangle 211"/>
            <p:cNvSpPr>
              <a:spLocks noChangeArrowheads="1"/>
            </p:cNvSpPr>
            <p:nvPr/>
          </p:nvSpPr>
          <p:spPr bwMode="auto">
            <a:xfrm>
              <a:off x="2880" y="3072"/>
              <a:ext cx="18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VII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21" name="Rectangle 212"/>
            <p:cNvSpPr>
              <a:spLocks noChangeArrowheads="1"/>
            </p:cNvSpPr>
            <p:nvPr/>
          </p:nvSpPr>
          <p:spPr bwMode="auto">
            <a:xfrm>
              <a:off x="3435" y="2916"/>
              <a:ext cx="10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X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22" name="Rectangle 213"/>
            <p:cNvSpPr>
              <a:spLocks noChangeArrowheads="1"/>
            </p:cNvSpPr>
            <p:nvPr/>
          </p:nvSpPr>
          <p:spPr bwMode="auto">
            <a:xfrm>
              <a:off x="3956" y="938"/>
              <a:ext cx="14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VI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23" name="Rectangle 214"/>
            <p:cNvSpPr>
              <a:spLocks noChangeArrowheads="1"/>
            </p:cNvSpPr>
            <p:nvPr/>
          </p:nvSpPr>
          <p:spPr bwMode="auto">
            <a:xfrm>
              <a:off x="2290" y="2611"/>
              <a:ext cx="30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s-ES_tradnl"/>
                <a:t>VIII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24" name="Freeform 215"/>
            <p:cNvSpPr>
              <a:spLocks/>
            </p:cNvSpPr>
            <p:nvPr/>
          </p:nvSpPr>
          <p:spPr bwMode="auto">
            <a:xfrm>
              <a:off x="1998" y="1602"/>
              <a:ext cx="113" cy="14"/>
            </a:xfrm>
            <a:custGeom>
              <a:avLst/>
              <a:gdLst>
                <a:gd name="T0" fmla="*/ 13 w 340"/>
                <a:gd name="T1" fmla="*/ 1 h 44"/>
                <a:gd name="T2" fmla="*/ 8 w 340"/>
                <a:gd name="T3" fmla="*/ 1 h 44"/>
                <a:gd name="T4" fmla="*/ 3 w 340"/>
                <a:gd name="T5" fmla="*/ 0 h 44"/>
                <a:gd name="T6" fmla="*/ 0 w 340"/>
                <a:gd name="T7" fmla="*/ 0 h 44"/>
                <a:gd name="T8" fmla="*/ 0 w 340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44"/>
                <a:gd name="T17" fmla="*/ 340 w 34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44">
                  <a:moveTo>
                    <a:pt x="340" y="44"/>
                  </a:moveTo>
                  <a:lnTo>
                    <a:pt x="224" y="33"/>
                  </a:lnTo>
                  <a:lnTo>
                    <a:pt x="71" y="14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25" name="Freeform 216"/>
            <p:cNvSpPr>
              <a:spLocks/>
            </p:cNvSpPr>
            <p:nvPr/>
          </p:nvSpPr>
          <p:spPr bwMode="auto">
            <a:xfrm>
              <a:off x="3243" y="3512"/>
              <a:ext cx="73" cy="54"/>
            </a:xfrm>
            <a:custGeom>
              <a:avLst/>
              <a:gdLst>
                <a:gd name="T0" fmla="*/ 8 w 220"/>
                <a:gd name="T1" fmla="*/ 0 h 161"/>
                <a:gd name="T2" fmla="*/ 3 w 220"/>
                <a:gd name="T3" fmla="*/ 3 h 161"/>
                <a:gd name="T4" fmla="*/ 1 w 220"/>
                <a:gd name="T5" fmla="*/ 5 h 161"/>
                <a:gd name="T6" fmla="*/ 0 w 220"/>
                <a:gd name="T7" fmla="*/ 6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"/>
                <a:gd name="T13" fmla="*/ 0 h 161"/>
                <a:gd name="T14" fmla="*/ 220 w 220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" h="161">
                  <a:moveTo>
                    <a:pt x="220" y="0"/>
                  </a:moveTo>
                  <a:lnTo>
                    <a:pt x="91" y="88"/>
                  </a:lnTo>
                  <a:lnTo>
                    <a:pt x="39" y="128"/>
                  </a:lnTo>
                  <a:lnTo>
                    <a:pt x="0" y="16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26" name="Freeform 217"/>
            <p:cNvSpPr>
              <a:spLocks/>
            </p:cNvSpPr>
            <p:nvPr/>
          </p:nvSpPr>
          <p:spPr bwMode="auto">
            <a:xfrm>
              <a:off x="3515" y="2877"/>
              <a:ext cx="85" cy="77"/>
            </a:xfrm>
            <a:custGeom>
              <a:avLst/>
              <a:gdLst>
                <a:gd name="T0" fmla="*/ 9 w 254"/>
                <a:gd name="T1" fmla="*/ 9 h 231"/>
                <a:gd name="T2" fmla="*/ 6 w 254"/>
                <a:gd name="T3" fmla="*/ 7 h 231"/>
                <a:gd name="T4" fmla="*/ 3 w 254"/>
                <a:gd name="T5" fmla="*/ 3 h 231"/>
                <a:gd name="T6" fmla="*/ 2 w 254"/>
                <a:gd name="T7" fmla="*/ 2 h 231"/>
                <a:gd name="T8" fmla="*/ 0 w 254"/>
                <a:gd name="T9" fmla="*/ 0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31"/>
                <a:gd name="T17" fmla="*/ 254 w 254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31">
                  <a:moveTo>
                    <a:pt x="254" y="231"/>
                  </a:moveTo>
                  <a:lnTo>
                    <a:pt x="149" y="180"/>
                  </a:lnTo>
                  <a:lnTo>
                    <a:pt x="93" y="94"/>
                  </a:lnTo>
                  <a:lnTo>
                    <a:pt x="44" y="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27" name="Freeform 218"/>
            <p:cNvSpPr>
              <a:spLocks/>
            </p:cNvSpPr>
            <p:nvPr/>
          </p:nvSpPr>
          <p:spPr bwMode="auto">
            <a:xfrm>
              <a:off x="3598" y="2954"/>
              <a:ext cx="21" cy="61"/>
            </a:xfrm>
            <a:custGeom>
              <a:avLst/>
              <a:gdLst>
                <a:gd name="T0" fmla="*/ 2 w 62"/>
                <a:gd name="T1" fmla="*/ 7 h 184"/>
                <a:gd name="T2" fmla="*/ 0 w 62"/>
                <a:gd name="T3" fmla="*/ 3 h 184"/>
                <a:gd name="T4" fmla="*/ 0 w 62"/>
                <a:gd name="T5" fmla="*/ 0 h 184"/>
                <a:gd name="T6" fmla="*/ 0 60000 65536"/>
                <a:gd name="T7" fmla="*/ 0 60000 65536"/>
                <a:gd name="T8" fmla="*/ 0 60000 65536"/>
                <a:gd name="T9" fmla="*/ 0 w 62"/>
                <a:gd name="T10" fmla="*/ 0 h 184"/>
                <a:gd name="T11" fmla="*/ 62 w 6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184">
                  <a:moveTo>
                    <a:pt x="62" y="184"/>
                  </a:moveTo>
                  <a:lnTo>
                    <a:pt x="13" y="8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28" name="Freeform 219"/>
            <p:cNvSpPr>
              <a:spLocks/>
            </p:cNvSpPr>
            <p:nvPr/>
          </p:nvSpPr>
          <p:spPr bwMode="auto">
            <a:xfrm>
              <a:off x="3619" y="3018"/>
              <a:ext cx="42" cy="41"/>
            </a:xfrm>
            <a:custGeom>
              <a:avLst/>
              <a:gdLst>
                <a:gd name="T0" fmla="*/ 0 w 124"/>
                <a:gd name="T1" fmla="*/ 0 h 122"/>
                <a:gd name="T2" fmla="*/ 2 w 124"/>
                <a:gd name="T3" fmla="*/ 3 h 122"/>
                <a:gd name="T4" fmla="*/ 5 w 124"/>
                <a:gd name="T5" fmla="*/ 5 h 122"/>
                <a:gd name="T6" fmla="*/ 2 w 124"/>
                <a:gd name="T7" fmla="*/ 3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22"/>
                <a:gd name="T14" fmla="*/ 124 w 124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22">
                  <a:moveTo>
                    <a:pt x="0" y="0"/>
                  </a:moveTo>
                  <a:lnTo>
                    <a:pt x="56" y="67"/>
                  </a:lnTo>
                  <a:lnTo>
                    <a:pt x="124" y="122"/>
                  </a:lnTo>
                  <a:lnTo>
                    <a:pt x="61" y="85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29" name="Line 220"/>
            <p:cNvSpPr>
              <a:spLocks noChangeShapeType="1"/>
            </p:cNvSpPr>
            <p:nvPr/>
          </p:nvSpPr>
          <p:spPr bwMode="auto">
            <a:xfrm flipH="1" flipV="1">
              <a:off x="3656" y="3057"/>
              <a:ext cx="21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0" name="Freeform 221"/>
            <p:cNvSpPr>
              <a:spLocks/>
            </p:cNvSpPr>
            <p:nvPr/>
          </p:nvSpPr>
          <p:spPr bwMode="auto">
            <a:xfrm>
              <a:off x="3679" y="3039"/>
              <a:ext cx="116" cy="55"/>
            </a:xfrm>
            <a:custGeom>
              <a:avLst/>
              <a:gdLst>
                <a:gd name="T0" fmla="*/ 0 w 348"/>
                <a:gd name="T1" fmla="*/ 3 h 166"/>
                <a:gd name="T2" fmla="*/ 4 w 348"/>
                <a:gd name="T3" fmla="*/ 2 h 166"/>
                <a:gd name="T4" fmla="*/ 8 w 348"/>
                <a:gd name="T5" fmla="*/ 0 h 166"/>
                <a:gd name="T6" fmla="*/ 8 w 348"/>
                <a:gd name="T7" fmla="*/ 2 h 166"/>
                <a:gd name="T8" fmla="*/ 10 w 348"/>
                <a:gd name="T9" fmla="*/ 3 h 166"/>
                <a:gd name="T10" fmla="*/ 11 w 348"/>
                <a:gd name="T11" fmla="*/ 4 h 166"/>
                <a:gd name="T12" fmla="*/ 12 w 348"/>
                <a:gd name="T13" fmla="*/ 5 h 166"/>
                <a:gd name="T14" fmla="*/ 13 w 348"/>
                <a:gd name="T15" fmla="*/ 6 h 166"/>
                <a:gd name="T16" fmla="*/ 13 w 348"/>
                <a:gd name="T17" fmla="*/ 6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"/>
                <a:gd name="T28" fmla="*/ 0 h 166"/>
                <a:gd name="T29" fmla="*/ 348 w 348"/>
                <a:gd name="T30" fmla="*/ 166 h 1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" h="166">
                  <a:moveTo>
                    <a:pt x="0" y="80"/>
                  </a:moveTo>
                  <a:lnTo>
                    <a:pt x="119" y="43"/>
                  </a:lnTo>
                  <a:lnTo>
                    <a:pt x="223" y="0"/>
                  </a:lnTo>
                  <a:lnTo>
                    <a:pt x="223" y="61"/>
                  </a:lnTo>
                  <a:lnTo>
                    <a:pt x="267" y="91"/>
                  </a:lnTo>
                  <a:lnTo>
                    <a:pt x="304" y="122"/>
                  </a:lnTo>
                  <a:lnTo>
                    <a:pt x="317" y="147"/>
                  </a:lnTo>
                  <a:lnTo>
                    <a:pt x="348" y="160"/>
                  </a:lnTo>
                  <a:lnTo>
                    <a:pt x="348" y="16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31" name="Freeform 222"/>
            <p:cNvSpPr>
              <a:spLocks/>
            </p:cNvSpPr>
            <p:nvPr/>
          </p:nvSpPr>
          <p:spPr bwMode="auto">
            <a:xfrm>
              <a:off x="4323" y="2152"/>
              <a:ext cx="191" cy="244"/>
            </a:xfrm>
            <a:custGeom>
              <a:avLst/>
              <a:gdLst>
                <a:gd name="T0" fmla="*/ 191 w 191"/>
                <a:gd name="T1" fmla="*/ 0 h 244"/>
                <a:gd name="T2" fmla="*/ 163 w 191"/>
                <a:gd name="T3" fmla="*/ 22 h 244"/>
                <a:gd name="T4" fmla="*/ 133 w 191"/>
                <a:gd name="T5" fmla="*/ 52 h 244"/>
                <a:gd name="T6" fmla="*/ 97 w 191"/>
                <a:gd name="T7" fmla="*/ 0 h 244"/>
                <a:gd name="T8" fmla="*/ 103 w 191"/>
                <a:gd name="T9" fmla="*/ 48 h 244"/>
                <a:gd name="T10" fmla="*/ 119 w 191"/>
                <a:gd name="T11" fmla="*/ 64 h 244"/>
                <a:gd name="T12" fmla="*/ 129 w 191"/>
                <a:gd name="T13" fmla="*/ 88 h 244"/>
                <a:gd name="T14" fmla="*/ 99 w 191"/>
                <a:gd name="T15" fmla="*/ 88 h 244"/>
                <a:gd name="T16" fmla="*/ 79 w 191"/>
                <a:gd name="T17" fmla="*/ 32 h 244"/>
                <a:gd name="T18" fmla="*/ 77 w 191"/>
                <a:gd name="T19" fmla="*/ 64 h 244"/>
                <a:gd name="T20" fmla="*/ 57 w 191"/>
                <a:gd name="T21" fmla="*/ 40 h 244"/>
                <a:gd name="T22" fmla="*/ 63 w 191"/>
                <a:gd name="T23" fmla="*/ 18 h 244"/>
                <a:gd name="T24" fmla="*/ 21 w 191"/>
                <a:gd name="T25" fmla="*/ 44 h 244"/>
                <a:gd name="T26" fmla="*/ 55 w 191"/>
                <a:gd name="T27" fmla="*/ 74 h 244"/>
                <a:gd name="T28" fmla="*/ 21 w 191"/>
                <a:gd name="T29" fmla="*/ 74 h 244"/>
                <a:gd name="T30" fmla="*/ 0 w 191"/>
                <a:gd name="T31" fmla="*/ 104 h 244"/>
                <a:gd name="T32" fmla="*/ 25 w 191"/>
                <a:gd name="T33" fmla="*/ 96 h 244"/>
                <a:gd name="T34" fmla="*/ 49 w 191"/>
                <a:gd name="T35" fmla="*/ 100 h 244"/>
                <a:gd name="T36" fmla="*/ 29 w 191"/>
                <a:gd name="T37" fmla="*/ 126 h 244"/>
                <a:gd name="T38" fmla="*/ 67 w 191"/>
                <a:gd name="T39" fmla="*/ 118 h 244"/>
                <a:gd name="T40" fmla="*/ 67 w 191"/>
                <a:gd name="T41" fmla="*/ 156 h 244"/>
                <a:gd name="T42" fmla="*/ 111 w 191"/>
                <a:gd name="T43" fmla="*/ 176 h 244"/>
                <a:gd name="T44" fmla="*/ 161 w 191"/>
                <a:gd name="T45" fmla="*/ 174 h 244"/>
                <a:gd name="T46" fmla="*/ 161 w 191"/>
                <a:gd name="T47" fmla="*/ 244 h 2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1"/>
                <a:gd name="T73" fmla="*/ 0 h 244"/>
                <a:gd name="T74" fmla="*/ 191 w 191"/>
                <a:gd name="T75" fmla="*/ 244 h 2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1" h="244">
                  <a:moveTo>
                    <a:pt x="191" y="0"/>
                  </a:moveTo>
                  <a:lnTo>
                    <a:pt x="163" y="22"/>
                  </a:lnTo>
                  <a:lnTo>
                    <a:pt x="133" y="52"/>
                  </a:lnTo>
                  <a:lnTo>
                    <a:pt x="97" y="0"/>
                  </a:lnTo>
                  <a:lnTo>
                    <a:pt x="103" y="48"/>
                  </a:lnTo>
                  <a:lnTo>
                    <a:pt x="119" y="64"/>
                  </a:lnTo>
                  <a:lnTo>
                    <a:pt x="129" y="88"/>
                  </a:lnTo>
                  <a:lnTo>
                    <a:pt x="99" y="88"/>
                  </a:lnTo>
                  <a:lnTo>
                    <a:pt x="79" y="32"/>
                  </a:lnTo>
                  <a:lnTo>
                    <a:pt x="77" y="64"/>
                  </a:lnTo>
                  <a:lnTo>
                    <a:pt x="57" y="40"/>
                  </a:lnTo>
                  <a:lnTo>
                    <a:pt x="63" y="18"/>
                  </a:lnTo>
                  <a:lnTo>
                    <a:pt x="21" y="44"/>
                  </a:lnTo>
                  <a:lnTo>
                    <a:pt x="55" y="74"/>
                  </a:lnTo>
                  <a:lnTo>
                    <a:pt x="21" y="74"/>
                  </a:lnTo>
                  <a:lnTo>
                    <a:pt x="0" y="104"/>
                  </a:lnTo>
                  <a:lnTo>
                    <a:pt x="25" y="96"/>
                  </a:lnTo>
                  <a:lnTo>
                    <a:pt x="49" y="100"/>
                  </a:lnTo>
                  <a:lnTo>
                    <a:pt x="29" y="126"/>
                  </a:lnTo>
                  <a:lnTo>
                    <a:pt x="67" y="118"/>
                  </a:lnTo>
                  <a:lnTo>
                    <a:pt x="67" y="156"/>
                  </a:lnTo>
                  <a:lnTo>
                    <a:pt x="111" y="176"/>
                  </a:lnTo>
                  <a:lnTo>
                    <a:pt x="161" y="174"/>
                  </a:lnTo>
                  <a:lnTo>
                    <a:pt x="161" y="24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32" name="Freeform 223"/>
            <p:cNvSpPr>
              <a:spLocks/>
            </p:cNvSpPr>
            <p:nvPr/>
          </p:nvSpPr>
          <p:spPr bwMode="auto">
            <a:xfrm>
              <a:off x="4836" y="1916"/>
              <a:ext cx="310" cy="468"/>
            </a:xfrm>
            <a:custGeom>
              <a:avLst/>
              <a:gdLst>
                <a:gd name="T0" fmla="*/ 0 w 310"/>
                <a:gd name="T1" fmla="*/ 144 h 468"/>
                <a:gd name="T2" fmla="*/ 42 w 310"/>
                <a:gd name="T3" fmla="*/ 132 h 468"/>
                <a:gd name="T4" fmla="*/ 22 w 310"/>
                <a:gd name="T5" fmla="*/ 74 h 468"/>
                <a:gd name="T6" fmla="*/ 56 w 310"/>
                <a:gd name="T7" fmla="*/ 108 h 468"/>
                <a:gd name="T8" fmla="*/ 44 w 310"/>
                <a:gd name="T9" fmla="*/ 66 h 468"/>
                <a:gd name="T10" fmla="*/ 84 w 310"/>
                <a:gd name="T11" fmla="*/ 102 h 468"/>
                <a:gd name="T12" fmla="*/ 108 w 310"/>
                <a:gd name="T13" fmla="*/ 96 h 468"/>
                <a:gd name="T14" fmla="*/ 118 w 310"/>
                <a:gd name="T15" fmla="*/ 86 h 468"/>
                <a:gd name="T16" fmla="*/ 148 w 310"/>
                <a:gd name="T17" fmla="*/ 66 h 468"/>
                <a:gd name="T18" fmla="*/ 164 w 310"/>
                <a:gd name="T19" fmla="*/ 66 h 468"/>
                <a:gd name="T20" fmla="*/ 172 w 310"/>
                <a:gd name="T21" fmla="*/ 42 h 468"/>
                <a:gd name="T22" fmla="*/ 196 w 310"/>
                <a:gd name="T23" fmla="*/ 0 h 468"/>
                <a:gd name="T24" fmla="*/ 206 w 310"/>
                <a:gd name="T25" fmla="*/ 30 h 468"/>
                <a:gd name="T26" fmla="*/ 188 w 310"/>
                <a:gd name="T27" fmla="*/ 54 h 468"/>
                <a:gd name="T28" fmla="*/ 190 w 310"/>
                <a:gd name="T29" fmla="*/ 138 h 468"/>
                <a:gd name="T30" fmla="*/ 202 w 310"/>
                <a:gd name="T31" fmla="*/ 162 h 468"/>
                <a:gd name="T32" fmla="*/ 222 w 310"/>
                <a:gd name="T33" fmla="*/ 144 h 468"/>
                <a:gd name="T34" fmla="*/ 246 w 310"/>
                <a:gd name="T35" fmla="*/ 144 h 468"/>
                <a:gd name="T36" fmla="*/ 264 w 310"/>
                <a:gd name="T37" fmla="*/ 150 h 468"/>
                <a:gd name="T38" fmla="*/ 262 w 310"/>
                <a:gd name="T39" fmla="*/ 172 h 468"/>
                <a:gd name="T40" fmla="*/ 238 w 310"/>
                <a:gd name="T41" fmla="*/ 192 h 468"/>
                <a:gd name="T42" fmla="*/ 246 w 310"/>
                <a:gd name="T43" fmla="*/ 214 h 468"/>
                <a:gd name="T44" fmla="*/ 262 w 310"/>
                <a:gd name="T45" fmla="*/ 212 h 468"/>
                <a:gd name="T46" fmla="*/ 264 w 310"/>
                <a:gd name="T47" fmla="*/ 254 h 468"/>
                <a:gd name="T48" fmla="*/ 276 w 310"/>
                <a:gd name="T49" fmla="*/ 284 h 468"/>
                <a:gd name="T50" fmla="*/ 274 w 310"/>
                <a:gd name="T51" fmla="*/ 310 h 468"/>
                <a:gd name="T52" fmla="*/ 256 w 310"/>
                <a:gd name="T53" fmla="*/ 308 h 468"/>
                <a:gd name="T54" fmla="*/ 240 w 310"/>
                <a:gd name="T55" fmla="*/ 330 h 468"/>
                <a:gd name="T56" fmla="*/ 252 w 310"/>
                <a:gd name="T57" fmla="*/ 360 h 468"/>
                <a:gd name="T58" fmla="*/ 272 w 310"/>
                <a:gd name="T59" fmla="*/ 354 h 468"/>
                <a:gd name="T60" fmla="*/ 300 w 310"/>
                <a:gd name="T61" fmla="*/ 344 h 468"/>
                <a:gd name="T62" fmla="*/ 310 w 310"/>
                <a:gd name="T63" fmla="*/ 360 h 468"/>
                <a:gd name="T64" fmla="*/ 306 w 310"/>
                <a:gd name="T65" fmla="*/ 412 h 468"/>
                <a:gd name="T66" fmla="*/ 276 w 310"/>
                <a:gd name="T67" fmla="*/ 404 h 468"/>
                <a:gd name="T68" fmla="*/ 254 w 310"/>
                <a:gd name="T69" fmla="*/ 402 h 468"/>
                <a:gd name="T70" fmla="*/ 222 w 310"/>
                <a:gd name="T71" fmla="*/ 392 h 468"/>
                <a:gd name="T72" fmla="*/ 202 w 310"/>
                <a:gd name="T73" fmla="*/ 414 h 468"/>
                <a:gd name="T74" fmla="*/ 210 w 310"/>
                <a:gd name="T75" fmla="*/ 468 h 4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0"/>
                <a:gd name="T115" fmla="*/ 0 h 468"/>
                <a:gd name="T116" fmla="*/ 310 w 310"/>
                <a:gd name="T117" fmla="*/ 468 h 4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0" h="468">
                  <a:moveTo>
                    <a:pt x="0" y="144"/>
                  </a:moveTo>
                  <a:lnTo>
                    <a:pt x="42" y="132"/>
                  </a:lnTo>
                  <a:lnTo>
                    <a:pt x="22" y="74"/>
                  </a:lnTo>
                  <a:lnTo>
                    <a:pt x="56" y="108"/>
                  </a:lnTo>
                  <a:lnTo>
                    <a:pt x="44" y="66"/>
                  </a:lnTo>
                  <a:lnTo>
                    <a:pt x="84" y="102"/>
                  </a:lnTo>
                  <a:lnTo>
                    <a:pt x="108" y="96"/>
                  </a:lnTo>
                  <a:lnTo>
                    <a:pt x="118" y="86"/>
                  </a:lnTo>
                  <a:lnTo>
                    <a:pt x="148" y="66"/>
                  </a:lnTo>
                  <a:lnTo>
                    <a:pt x="164" y="66"/>
                  </a:lnTo>
                  <a:lnTo>
                    <a:pt x="172" y="42"/>
                  </a:lnTo>
                  <a:lnTo>
                    <a:pt x="196" y="0"/>
                  </a:lnTo>
                  <a:lnTo>
                    <a:pt x="206" y="30"/>
                  </a:lnTo>
                  <a:lnTo>
                    <a:pt x="188" y="54"/>
                  </a:lnTo>
                  <a:lnTo>
                    <a:pt x="190" y="138"/>
                  </a:lnTo>
                  <a:lnTo>
                    <a:pt x="202" y="162"/>
                  </a:lnTo>
                  <a:lnTo>
                    <a:pt x="222" y="144"/>
                  </a:lnTo>
                  <a:lnTo>
                    <a:pt x="246" y="144"/>
                  </a:lnTo>
                  <a:lnTo>
                    <a:pt x="264" y="150"/>
                  </a:lnTo>
                  <a:lnTo>
                    <a:pt x="262" y="172"/>
                  </a:lnTo>
                  <a:lnTo>
                    <a:pt x="238" y="192"/>
                  </a:lnTo>
                  <a:lnTo>
                    <a:pt x="246" y="214"/>
                  </a:lnTo>
                  <a:lnTo>
                    <a:pt x="262" y="212"/>
                  </a:lnTo>
                  <a:lnTo>
                    <a:pt x="264" y="254"/>
                  </a:lnTo>
                  <a:lnTo>
                    <a:pt x="276" y="284"/>
                  </a:lnTo>
                  <a:lnTo>
                    <a:pt x="274" y="310"/>
                  </a:lnTo>
                  <a:lnTo>
                    <a:pt x="256" y="308"/>
                  </a:lnTo>
                  <a:lnTo>
                    <a:pt x="240" y="330"/>
                  </a:lnTo>
                  <a:lnTo>
                    <a:pt x="252" y="360"/>
                  </a:lnTo>
                  <a:lnTo>
                    <a:pt x="272" y="354"/>
                  </a:lnTo>
                  <a:lnTo>
                    <a:pt x="300" y="344"/>
                  </a:lnTo>
                  <a:lnTo>
                    <a:pt x="310" y="360"/>
                  </a:lnTo>
                  <a:lnTo>
                    <a:pt x="306" y="412"/>
                  </a:lnTo>
                  <a:lnTo>
                    <a:pt x="276" y="404"/>
                  </a:lnTo>
                  <a:lnTo>
                    <a:pt x="254" y="402"/>
                  </a:lnTo>
                  <a:lnTo>
                    <a:pt x="222" y="392"/>
                  </a:lnTo>
                  <a:lnTo>
                    <a:pt x="202" y="414"/>
                  </a:lnTo>
                  <a:lnTo>
                    <a:pt x="210" y="46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33" name="Rectangle 224"/>
            <p:cNvSpPr>
              <a:spLocks noChangeArrowheads="1"/>
            </p:cNvSpPr>
            <p:nvPr/>
          </p:nvSpPr>
          <p:spPr bwMode="auto">
            <a:xfrm>
              <a:off x="4488" y="2256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34" name="Freeform 225"/>
            <p:cNvSpPr>
              <a:spLocks/>
            </p:cNvSpPr>
            <p:nvPr/>
          </p:nvSpPr>
          <p:spPr bwMode="auto">
            <a:xfrm>
              <a:off x="5034" y="1838"/>
              <a:ext cx="96" cy="80"/>
            </a:xfrm>
            <a:custGeom>
              <a:avLst/>
              <a:gdLst>
                <a:gd name="T0" fmla="*/ 96 w 96"/>
                <a:gd name="T1" fmla="*/ 0 h 80"/>
                <a:gd name="T2" fmla="*/ 76 w 96"/>
                <a:gd name="T3" fmla="*/ 10 h 80"/>
                <a:gd name="T4" fmla="*/ 48 w 96"/>
                <a:gd name="T5" fmla="*/ 16 h 80"/>
                <a:gd name="T6" fmla="*/ 32 w 96"/>
                <a:gd name="T7" fmla="*/ 42 h 80"/>
                <a:gd name="T8" fmla="*/ 16 w 96"/>
                <a:gd name="T9" fmla="*/ 58 h 80"/>
                <a:gd name="T10" fmla="*/ 0 w 96"/>
                <a:gd name="T11" fmla="*/ 32 h 80"/>
                <a:gd name="T12" fmla="*/ 2 w 96"/>
                <a:gd name="T13" fmla="*/ 8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80"/>
                <a:gd name="T23" fmla="*/ 96 w 96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80">
                  <a:moveTo>
                    <a:pt x="96" y="0"/>
                  </a:moveTo>
                  <a:lnTo>
                    <a:pt x="76" y="10"/>
                  </a:lnTo>
                  <a:lnTo>
                    <a:pt x="48" y="16"/>
                  </a:lnTo>
                  <a:lnTo>
                    <a:pt x="32" y="42"/>
                  </a:lnTo>
                  <a:lnTo>
                    <a:pt x="16" y="58"/>
                  </a:lnTo>
                  <a:lnTo>
                    <a:pt x="0" y="32"/>
                  </a:lnTo>
                  <a:lnTo>
                    <a:pt x="2" y="8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35" name="Rectangle 226"/>
            <p:cNvSpPr>
              <a:spLocks noChangeArrowheads="1"/>
            </p:cNvSpPr>
            <p:nvPr/>
          </p:nvSpPr>
          <p:spPr bwMode="auto">
            <a:xfrm>
              <a:off x="4896" y="2160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36" name="Rectangle 227"/>
            <p:cNvSpPr>
              <a:spLocks noChangeArrowheads="1"/>
            </p:cNvSpPr>
            <p:nvPr/>
          </p:nvSpPr>
          <p:spPr bwMode="auto">
            <a:xfrm>
              <a:off x="5184" y="2112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37" name="Freeform 228"/>
            <p:cNvSpPr>
              <a:spLocks/>
            </p:cNvSpPr>
            <p:nvPr/>
          </p:nvSpPr>
          <p:spPr bwMode="auto">
            <a:xfrm>
              <a:off x="3220" y="2800"/>
              <a:ext cx="106" cy="80"/>
            </a:xfrm>
            <a:custGeom>
              <a:avLst/>
              <a:gdLst>
                <a:gd name="T0" fmla="*/ 4 w 106"/>
                <a:gd name="T1" fmla="*/ 80 h 80"/>
                <a:gd name="T2" fmla="*/ 0 w 106"/>
                <a:gd name="T3" fmla="*/ 56 h 80"/>
                <a:gd name="T4" fmla="*/ 18 w 106"/>
                <a:gd name="T5" fmla="*/ 46 h 80"/>
                <a:gd name="T6" fmla="*/ 38 w 106"/>
                <a:gd name="T7" fmla="*/ 34 h 80"/>
                <a:gd name="T8" fmla="*/ 62 w 106"/>
                <a:gd name="T9" fmla="*/ 22 h 80"/>
                <a:gd name="T10" fmla="*/ 80 w 106"/>
                <a:gd name="T11" fmla="*/ 6 h 80"/>
                <a:gd name="T12" fmla="*/ 106 w 106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80"/>
                <a:gd name="T23" fmla="*/ 106 w 106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80">
                  <a:moveTo>
                    <a:pt x="4" y="80"/>
                  </a:moveTo>
                  <a:lnTo>
                    <a:pt x="0" y="56"/>
                  </a:lnTo>
                  <a:lnTo>
                    <a:pt x="18" y="46"/>
                  </a:lnTo>
                  <a:lnTo>
                    <a:pt x="38" y="34"/>
                  </a:lnTo>
                  <a:lnTo>
                    <a:pt x="62" y="22"/>
                  </a:lnTo>
                  <a:lnTo>
                    <a:pt x="80" y="6"/>
                  </a:lnTo>
                  <a:lnTo>
                    <a:pt x="106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38" name="Rectangle 229"/>
            <p:cNvSpPr>
              <a:spLocks noChangeArrowheads="1"/>
            </p:cNvSpPr>
            <p:nvPr/>
          </p:nvSpPr>
          <p:spPr bwMode="auto">
            <a:xfrm>
              <a:off x="3268" y="2850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39" name="Freeform 230"/>
            <p:cNvSpPr>
              <a:spLocks/>
            </p:cNvSpPr>
            <p:nvPr/>
          </p:nvSpPr>
          <p:spPr bwMode="auto">
            <a:xfrm>
              <a:off x="3040" y="1484"/>
              <a:ext cx="757" cy="794"/>
            </a:xfrm>
            <a:custGeom>
              <a:avLst/>
              <a:gdLst>
                <a:gd name="T0" fmla="*/ 43 w 2271"/>
                <a:gd name="T1" fmla="*/ 0 h 2383"/>
                <a:gd name="T2" fmla="*/ 41 w 2271"/>
                <a:gd name="T3" fmla="*/ 1 h 2383"/>
                <a:gd name="T4" fmla="*/ 27 w 2271"/>
                <a:gd name="T5" fmla="*/ 1 h 2383"/>
                <a:gd name="T6" fmla="*/ 19 w 2271"/>
                <a:gd name="T7" fmla="*/ 4 h 2383"/>
                <a:gd name="T8" fmla="*/ 20 w 2271"/>
                <a:gd name="T9" fmla="*/ 13 h 2383"/>
                <a:gd name="T10" fmla="*/ 14 w 2271"/>
                <a:gd name="T11" fmla="*/ 16 h 2383"/>
                <a:gd name="T12" fmla="*/ 7 w 2271"/>
                <a:gd name="T13" fmla="*/ 16 h 2383"/>
                <a:gd name="T14" fmla="*/ 3 w 2271"/>
                <a:gd name="T15" fmla="*/ 15 h 2383"/>
                <a:gd name="T16" fmla="*/ 1 w 2271"/>
                <a:gd name="T17" fmla="*/ 20 h 2383"/>
                <a:gd name="T18" fmla="*/ 2 w 2271"/>
                <a:gd name="T19" fmla="*/ 21 h 2383"/>
                <a:gd name="T20" fmla="*/ 4 w 2271"/>
                <a:gd name="T21" fmla="*/ 24 h 2383"/>
                <a:gd name="T22" fmla="*/ 3 w 2271"/>
                <a:gd name="T23" fmla="*/ 29 h 2383"/>
                <a:gd name="T24" fmla="*/ 4 w 2271"/>
                <a:gd name="T25" fmla="*/ 36 h 2383"/>
                <a:gd name="T26" fmla="*/ 0 w 2271"/>
                <a:gd name="T27" fmla="*/ 46 h 2383"/>
                <a:gd name="T28" fmla="*/ 17 w 2271"/>
                <a:gd name="T29" fmla="*/ 46 h 2383"/>
                <a:gd name="T30" fmla="*/ 20 w 2271"/>
                <a:gd name="T31" fmla="*/ 51 h 2383"/>
                <a:gd name="T32" fmla="*/ 24 w 2271"/>
                <a:gd name="T33" fmla="*/ 57 h 2383"/>
                <a:gd name="T34" fmla="*/ 27 w 2271"/>
                <a:gd name="T35" fmla="*/ 62 h 2383"/>
                <a:gd name="T36" fmla="*/ 32 w 2271"/>
                <a:gd name="T37" fmla="*/ 67 h 2383"/>
                <a:gd name="T38" fmla="*/ 37 w 2271"/>
                <a:gd name="T39" fmla="*/ 67 h 2383"/>
                <a:gd name="T40" fmla="*/ 44 w 2271"/>
                <a:gd name="T41" fmla="*/ 67 h 2383"/>
                <a:gd name="T42" fmla="*/ 47 w 2271"/>
                <a:gd name="T43" fmla="*/ 67 h 2383"/>
                <a:gd name="T44" fmla="*/ 49 w 2271"/>
                <a:gd name="T45" fmla="*/ 68 h 2383"/>
                <a:gd name="T46" fmla="*/ 43 w 2271"/>
                <a:gd name="T47" fmla="*/ 77 h 2383"/>
                <a:gd name="T48" fmla="*/ 47 w 2271"/>
                <a:gd name="T49" fmla="*/ 85 h 2383"/>
                <a:gd name="T50" fmla="*/ 48 w 2271"/>
                <a:gd name="T51" fmla="*/ 88 h 2383"/>
                <a:gd name="T52" fmla="*/ 51 w 2271"/>
                <a:gd name="T53" fmla="*/ 88 h 2383"/>
                <a:gd name="T54" fmla="*/ 55 w 2271"/>
                <a:gd name="T55" fmla="*/ 85 h 2383"/>
                <a:gd name="T56" fmla="*/ 58 w 2271"/>
                <a:gd name="T57" fmla="*/ 82 h 2383"/>
                <a:gd name="T58" fmla="*/ 58 w 2271"/>
                <a:gd name="T59" fmla="*/ 60 h 2383"/>
                <a:gd name="T60" fmla="*/ 64 w 2271"/>
                <a:gd name="T61" fmla="*/ 53 h 2383"/>
                <a:gd name="T62" fmla="*/ 68 w 2271"/>
                <a:gd name="T63" fmla="*/ 60 h 2383"/>
                <a:gd name="T64" fmla="*/ 72 w 2271"/>
                <a:gd name="T65" fmla="*/ 56 h 2383"/>
                <a:gd name="T66" fmla="*/ 75 w 2271"/>
                <a:gd name="T67" fmla="*/ 49 h 2383"/>
                <a:gd name="T68" fmla="*/ 82 w 2271"/>
                <a:gd name="T69" fmla="*/ 46 h 2383"/>
                <a:gd name="T70" fmla="*/ 84 w 2271"/>
                <a:gd name="T71" fmla="*/ 44 h 2383"/>
                <a:gd name="T72" fmla="*/ 84 w 2271"/>
                <a:gd name="T73" fmla="*/ 41 h 2383"/>
                <a:gd name="T74" fmla="*/ 82 w 2271"/>
                <a:gd name="T75" fmla="*/ 40 h 2383"/>
                <a:gd name="T76" fmla="*/ 77 w 2271"/>
                <a:gd name="T77" fmla="*/ 41 h 2383"/>
                <a:gd name="T78" fmla="*/ 77 w 2271"/>
                <a:gd name="T79" fmla="*/ 31 h 2383"/>
                <a:gd name="T80" fmla="*/ 75 w 2271"/>
                <a:gd name="T81" fmla="*/ 30 h 2383"/>
                <a:gd name="T82" fmla="*/ 70 w 2271"/>
                <a:gd name="T83" fmla="*/ 25 h 2383"/>
                <a:gd name="T84" fmla="*/ 63 w 2271"/>
                <a:gd name="T85" fmla="*/ 25 h 2383"/>
                <a:gd name="T86" fmla="*/ 61 w 2271"/>
                <a:gd name="T87" fmla="*/ 20 h 2383"/>
                <a:gd name="T88" fmla="*/ 64 w 2271"/>
                <a:gd name="T89" fmla="*/ 18 h 2383"/>
                <a:gd name="T90" fmla="*/ 63 w 2271"/>
                <a:gd name="T91" fmla="*/ 16 h 2383"/>
                <a:gd name="T92" fmla="*/ 58 w 2271"/>
                <a:gd name="T93" fmla="*/ 14 h 2383"/>
                <a:gd name="T94" fmla="*/ 44 w 2271"/>
                <a:gd name="T95" fmla="*/ 17 h 2383"/>
                <a:gd name="T96" fmla="*/ 45 w 2271"/>
                <a:gd name="T97" fmla="*/ 14 h 2383"/>
                <a:gd name="T98" fmla="*/ 44 w 2271"/>
                <a:gd name="T99" fmla="*/ 10 h 2383"/>
                <a:gd name="T100" fmla="*/ 46 w 2271"/>
                <a:gd name="T101" fmla="*/ 4 h 2383"/>
                <a:gd name="T102" fmla="*/ 46 w 2271"/>
                <a:gd name="T103" fmla="*/ 4 h 2383"/>
                <a:gd name="T104" fmla="*/ 43 w 2271"/>
                <a:gd name="T105" fmla="*/ 0 h 23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71"/>
                <a:gd name="T160" fmla="*/ 0 h 2383"/>
                <a:gd name="T161" fmla="*/ 2271 w 2271"/>
                <a:gd name="T162" fmla="*/ 2383 h 238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71" h="2383">
                  <a:moveTo>
                    <a:pt x="1159" y="0"/>
                  </a:moveTo>
                  <a:lnTo>
                    <a:pt x="1096" y="34"/>
                  </a:lnTo>
                  <a:lnTo>
                    <a:pt x="719" y="26"/>
                  </a:lnTo>
                  <a:lnTo>
                    <a:pt x="522" y="110"/>
                  </a:lnTo>
                  <a:lnTo>
                    <a:pt x="530" y="364"/>
                  </a:lnTo>
                  <a:lnTo>
                    <a:pt x="369" y="425"/>
                  </a:lnTo>
                  <a:lnTo>
                    <a:pt x="197" y="425"/>
                  </a:lnTo>
                  <a:lnTo>
                    <a:pt x="73" y="399"/>
                  </a:lnTo>
                  <a:lnTo>
                    <a:pt x="18" y="552"/>
                  </a:lnTo>
                  <a:lnTo>
                    <a:pt x="54" y="569"/>
                  </a:lnTo>
                  <a:lnTo>
                    <a:pt x="99" y="645"/>
                  </a:lnTo>
                  <a:lnTo>
                    <a:pt x="81" y="781"/>
                  </a:lnTo>
                  <a:lnTo>
                    <a:pt x="99" y="976"/>
                  </a:lnTo>
                  <a:lnTo>
                    <a:pt x="0" y="1247"/>
                  </a:lnTo>
                  <a:lnTo>
                    <a:pt x="449" y="1238"/>
                  </a:lnTo>
                  <a:lnTo>
                    <a:pt x="540" y="1391"/>
                  </a:lnTo>
                  <a:lnTo>
                    <a:pt x="647" y="1535"/>
                  </a:lnTo>
                  <a:lnTo>
                    <a:pt x="737" y="1687"/>
                  </a:lnTo>
                  <a:lnTo>
                    <a:pt x="872" y="1797"/>
                  </a:lnTo>
                  <a:lnTo>
                    <a:pt x="1006" y="1814"/>
                  </a:lnTo>
                  <a:lnTo>
                    <a:pt x="1185" y="1814"/>
                  </a:lnTo>
                  <a:lnTo>
                    <a:pt x="1275" y="1797"/>
                  </a:lnTo>
                  <a:lnTo>
                    <a:pt x="1310" y="1848"/>
                  </a:lnTo>
                  <a:lnTo>
                    <a:pt x="1149" y="2069"/>
                  </a:lnTo>
                  <a:lnTo>
                    <a:pt x="1265" y="2289"/>
                  </a:lnTo>
                  <a:lnTo>
                    <a:pt x="1293" y="2366"/>
                  </a:lnTo>
                  <a:lnTo>
                    <a:pt x="1383" y="2383"/>
                  </a:lnTo>
                  <a:lnTo>
                    <a:pt x="1481" y="2298"/>
                  </a:lnTo>
                  <a:lnTo>
                    <a:pt x="1579" y="2222"/>
                  </a:lnTo>
                  <a:lnTo>
                    <a:pt x="1570" y="1627"/>
                  </a:lnTo>
                  <a:lnTo>
                    <a:pt x="1741" y="1442"/>
                  </a:lnTo>
                  <a:lnTo>
                    <a:pt x="1831" y="1610"/>
                  </a:lnTo>
                  <a:lnTo>
                    <a:pt x="1947" y="1501"/>
                  </a:lnTo>
                  <a:lnTo>
                    <a:pt x="2021" y="1331"/>
                  </a:lnTo>
                  <a:lnTo>
                    <a:pt x="2227" y="1238"/>
                  </a:lnTo>
                  <a:lnTo>
                    <a:pt x="2271" y="1187"/>
                  </a:lnTo>
                  <a:lnTo>
                    <a:pt x="2271" y="1094"/>
                  </a:lnTo>
                  <a:lnTo>
                    <a:pt x="2227" y="1068"/>
                  </a:lnTo>
                  <a:lnTo>
                    <a:pt x="2082" y="1103"/>
                  </a:lnTo>
                  <a:lnTo>
                    <a:pt x="2092" y="832"/>
                  </a:lnTo>
                  <a:lnTo>
                    <a:pt x="2021" y="823"/>
                  </a:lnTo>
                  <a:lnTo>
                    <a:pt x="1894" y="687"/>
                  </a:lnTo>
                  <a:lnTo>
                    <a:pt x="1688" y="670"/>
                  </a:lnTo>
                  <a:lnTo>
                    <a:pt x="1660" y="552"/>
                  </a:lnTo>
                  <a:lnTo>
                    <a:pt x="1723" y="476"/>
                  </a:lnTo>
                  <a:lnTo>
                    <a:pt x="1714" y="434"/>
                  </a:lnTo>
                  <a:lnTo>
                    <a:pt x="1562" y="373"/>
                  </a:lnTo>
                  <a:lnTo>
                    <a:pt x="1194" y="468"/>
                  </a:lnTo>
                  <a:lnTo>
                    <a:pt x="1212" y="373"/>
                  </a:lnTo>
                  <a:lnTo>
                    <a:pt x="1185" y="271"/>
                  </a:lnTo>
                  <a:lnTo>
                    <a:pt x="1247" y="119"/>
                  </a:lnTo>
                  <a:lnTo>
                    <a:pt x="1239" y="119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40" name="Freeform 231"/>
            <p:cNvSpPr>
              <a:spLocks/>
            </p:cNvSpPr>
            <p:nvPr/>
          </p:nvSpPr>
          <p:spPr bwMode="auto">
            <a:xfrm>
              <a:off x="2910" y="1856"/>
              <a:ext cx="197" cy="374"/>
            </a:xfrm>
            <a:custGeom>
              <a:avLst/>
              <a:gdLst>
                <a:gd name="T0" fmla="*/ 11 w 590"/>
                <a:gd name="T1" fmla="*/ 0 h 1122"/>
                <a:gd name="T2" fmla="*/ 11 w 590"/>
                <a:gd name="T3" fmla="*/ 6 h 1122"/>
                <a:gd name="T4" fmla="*/ 11 w 590"/>
                <a:gd name="T5" fmla="*/ 9 h 1122"/>
                <a:gd name="T6" fmla="*/ 5 w 590"/>
                <a:gd name="T7" fmla="*/ 13 h 1122"/>
                <a:gd name="T8" fmla="*/ 0 w 590"/>
                <a:gd name="T9" fmla="*/ 16 h 1122"/>
                <a:gd name="T10" fmla="*/ 0 w 590"/>
                <a:gd name="T11" fmla="*/ 22 h 1122"/>
                <a:gd name="T12" fmla="*/ 1 w 590"/>
                <a:gd name="T13" fmla="*/ 26 h 1122"/>
                <a:gd name="T14" fmla="*/ 2 w 590"/>
                <a:gd name="T15" fmla="*/ 29 h 1122"/>
                <a:gd name="T16" fmla="*/ 7 w 590"/>
                <a:gd name="T17" fmla="*/ 28 h 1122"/>
                <a:gd name="T18" fmla="*/ 8 w 590"/>
                <a:gd name="T19" fmla="*/ 29 h 1122"/>
                <a:gd name="T20" fmla="*/ 12 w 590"/>
                <a:gd name="T21" fmla="*/ 28 h 1122"/>
                <a:gd name="T22" fmla="*/ 13 w 590"/>
                <a:gd name="T23" fmla="*/ 28 h 1122"/>
                <a:gd name="T24" fmla="*/ 15 w 590"/>
                <a:gd name="T25" fmla="*/ 28 h 1122"/>
                <a:gd name="T26" fmla="*/ 18 w 590"/>
                <a:gd name="T27" fmla="*/ 30 h 1122"/>
                <a:gd name="T28" fmla="*/ 22 w 590"/>
                <a:gd name="T29" fmla="*/ 32 h 1122"/>
                <a:gd name="T30" fmla="*/ 19 w 590"/>
                <a:gd name="T31" fmla="*/ 35 h 1122"/>
                <a:gd name="T32" fmla="*/ 18 w 590"/>
                <a:gd name="T33" fmla="*/ 42 h 1122"/>
                <a:gd name="T34" fmla="*/ 18 w 590"/>
                <a:gd name="T35" fmla="*/ 40 h 1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0"/>
                <a:gd name="T55" fmla="*/ 0 h 1122"/>
                <a:gd name="T56" fmla="*/ 590 w 590"/>
                <a:gd name="T57" fmla="*/ 1122 h 11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0" h="1122">
                  <a:moveTo>
                    <a:pt x="291" y="0"/>
                  </a:moveTo>
                  <a:lnTo>
                    <a:pt x="294" y="162"/>
                  </a:lnTo>
                  <a:lnTo>
                    <a:pt x="294" y="255"/>
                  </a:lnTo>
                  <a:lnTo>
                    <a:pt x="131" y="348"/>
                  </a:lnTo>
                  <a:lnTo>
                    <a:pt x="0" y="440"/>
                  </a:lnTo>
                  <a:lnTo>
                    <a:pt x="0" y="596"/>
                  </a:lnTo>
                  <a:lnTo>
                    <a:pt x="33" y="689"/>
                  </a:lnTo>
                  <a:lnTo>
                    <a:pt x="65" y="782"/>
                  </a:lnTo>
                  <a:lnTo>
                    <a:pt x="197" y="751"/>
                  </a:lnTo>
                  <a:lnTo>
                    <a:pt x="229" y="782"/>
                  </a:lnTo>
                  <a:lnTo>
                    <a:pt x="328" y="751"/>
                  </a:lnTo>
                  <a:lnTo>
                    <a:pt x="360" y="751"/>
                  </a:lnTo>
                  <a:lnTo>
                    <a:pt x="393" y="751"/>
                  </a:lnTo>
                  <a:lnTo>
                    <a:pt x="491" y="813"/>
                  </a:lnTo>
                  <a:lnTo>
                    <a:pt x="590" y="875"/>
                  </a:lnTo>
                  <a:lnTo>
                    <a:pt x="525" y="937"/>
                  </a:lnTo>
                  <a:lnTo>
                    <a:pt x="491" y="1122"/>
                  </a:lnTo>
                  <a:lnTo>
                    <a:pt x="491" y="109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41" name="Freeform 232"/>
            <p:cNvSpPr>
              <a:spLocks/>
            </p:cNvSpPr>
            <p:nvPr/>
          </p:nvSpPr>
          <p:spPr bwMode="auto">
            <a:xfrm>
              <a:off x="3086" y="2099"/>
              <a:ext cx="262" cy="152"/>
            </a:xfrm>
            <a:custGeom>
              <a:avLst/>
              <a:gdLst>
                <a:gd name="T0" fmla="*/ 0 w 787"/>
                <a:gd name="T1" fmla="*/ 4 h 456"/>
                <a:gd name="T2" fmla="*/ 7 w 787"/>
                <a:gd name="T3" fmla="*/ 2 h 456"/>
                <a:gd name="T4" fmla="*/ 11 w 787"/>
                <a:gd name="T5" fmla="*/ 4 h 456"/>
                <a:gd name="T6" fmla="*/ 18 w 787"/>
                <a:gd name="T7" fmla="*/ 9 h 456"/>
                <a:gd name="T8" fmla="*/ 18 w 787"/>
                <a:gd name="T9" fmla="*/ 17 h 456"/>
                <a:gd name="T10" fmla="*/ 23 w 787"/>
                <a:gd name="T11" fmla="*/ 15 h 456"/>
                <a:gd name="T12" fmla="*/ 29 w 787"/>
                <a:gd name="T13" fmla="*/ 10 h 456"/>
                <a:gd name="T14" fmla="*/ 29 w 787"/>
                <a:gd name="T15" fmla="*/ 5 h 456"/>
                <a:gd name="T16" fmla="*/ 28 w 787"/>
                <a:gd name="T17" fmla="*/ 4 h 456"/>
                <a:gd name="T18" fmla="*/ 27 w 787"/>
                <a:gd name="T19" fmla="*/ 0 h 456"/>
                <a:gd name="T20" fmla="*/ 22 w 787"/>
                <a:gd name="T21" fmla="*/ 2 h 456"/>
                <a:gd name="T22" fmla="*/ 19 w 787"/>
                <a:gd name="T23" fmla="*/ 4 h 456"/>
                <a:gd name="T24" fmla="*/ 18 w 787"/>
                <a:gd name="T25" fmla="*/ 8 h 456"/>
                <a:gd name="T26" fmla="*/ 18 w 787"/>
                <a:gd name="T27" fmla="*/ 7 h 4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7"/>
                <a:gd name="T43" fmla="*/ 0 h 456"/>
                <a:gd name="T44" fmla="*/ 787 w 787"/>
                <a:gd name="T45" fmla="*/ 456 h 4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7" h="456">
                  <a:moveTo>
                    <a:pt x="0" y="115"/>
                  </a:moveTo>
                  <a:lnTo>
                    <a:pt x="196" y="53"/>
                  </a:lnTo>
                  <a:lnTo>
                    <a:pt x="295" y="115"/>
                  </a:lnTo>
                  <a:lnTo>
                    <a:pt x="491" y="239"/>
                  </a:lnTo>
                  <a:lnTo>
                    <a:pt x="491" y="456"/>
                  </a:lnTo>
                  <a:lnTo>
                    <a:pt x="623" y="393"/>
                  </a:lnTo>
                  <a:lnTo>
                    <a:pt x="787" y="271"/>
                  </a:lnTo>
                  <a:lnTo>
                    <a:pt x="787" y="146"/>
                  </a:lnTo>
                  <a:lnTo>
                    <a:pt x="744" y="108"/>
                  </a:lnTo>
                  <a:lnTo>
                    <a:pt x="737" y="0"/>
                  </a:lnTo>
                  <a:lnTo>
                    <a:pt x="590" y="53"/>
                  </a:lnTo>
                  <a:lnTo>
                    <a:pt x="525" y="115"/>
                  </a:lnTo>
                  <a:lnTo>
                    <a:pt x="492" y="216"/>
                  </a:lnTo>
                  <a:lnTo>
                    <a:pt x="491" y="177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42" name="Freeform 233"/>
            <p:cNvSpPr>
              <a:spLocks/>
            </p:cNvSpPr>
            <p:nvPr/>
          </p:nvSpPr>
          <p:spPr bwMode="auto">
            <a:xfrm>
              <a:off x="3092" y="1985"/>
              <a:ext cx="148" cy="152"/>
            </a:xfrm>
            <a:custGeom>
              <a:avLst/>
              <a:gdLst>
                <a:gd name="T0" fmla="*/ 0 w 443"/>
                <a:gd name="T1" fmla="*/ 17 h 456"/>
                <a:gd name="T2" fmla="*/ 4 w 443"/>
                <a:gd name="T3" fmla="*/ 10 h 456"/>
                <a:gd name="T4" fmla="*/ 7 w 443"/>
                <a:gd name="T5" fmla="*/ 6 h 456"/>
                <a:gd name="T6" fmla="*/ 8 w 443"/>
                <a:gd name="T7" fmla="*/ 2 h 456"/>
                <a:gd name="T8" fmla="*/ 13 w 443"/>
                <a:gd name="T9" fmla="*/ 2 h 456"/>
                <a:gd name="T10" fmla="*/ 16 w 443"/>
                <a:gd name="T11" fmla="*/ 0 h 456"/>
                <a:gd name="T12" fmla="*/ 15 w 443"/>
                <a:gd name="T13" fmla="*/ 1 h 4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3"/>
                <a:gd name="T22" fmla="*/ 0 h 456"/>
                <a:gd name="T23" fmla="*/ 443 w 443"/>
                <a:gd name="T24" fmla="*/ 456 h 4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3" h="456">
                  <a:moveTo>
                    <a:pt x="0" y="456"/>
                  </a:moveTo>
                  <a:lnTo>
                    <a:pt x="112" y="269"/>
                  </a:lnTo>
                  <a:lnTo>
                    <a:pt x="177" y="175"/>
                  </a:lnTo>
                  <a:lnTo>
                    <a:pt x="210" y="51"/>
                  </a:lnTo>
                  <a:lnTo>
                    <a:pt x="341" y="51"/>
                  </a:lnTo>
                  <a:lnTo>
                    <a:pt x="443" y="0"/>
                  </a:lnTo>
                  <a:lnTo>
                    <a:pt x="406" y="2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43" name="Freeform 234"/>
            <p:cNvSpPr>
              <a:spLocks/>
            </p:cNvSpPr>
            <p:nvPr/>
          </p:nvSpPr>
          <p:spPr bwMode="auto">
            <a:xfrm>
              <a:off x="3046" y="2002"/>
              <a:ext cx="105" cy="109"/>
            </a:xfrm>
            <a:custGeom>
              <a:avLst/>
              <a:gdLst>
                <a:gd name="T0" fmla="*/ 12 w 315"/>
                <a:gd name="T1" fmla="*/ 1 h 325"/>
                <a:gd name="T2" fmla="*/ 8 w 315"/>
                <a:gd name="T3" fmla="*/ 0 h 325"/>
                <a:gd name="T4" fmla="*/ 4 w 315"/>
                <a:gd name="T5" fmla="*/ 0 h 325"/>
                <a:gd name="T6" fmla="*/ 2 w 315"/>
                <a:gd name="T7" fmla="*/ 2 h 325"/>
                <a:gd name="T8" fmla="*/ 2 w 315"/>
                <a:gd name="T9" fmla="*/ 7 h 325"/>
                <a:gd name="T10" fmla="*/ 2 w 315"/>
                <a:gd name="T11" fmla="*/ 11 h 325"/>
                <a:gd name="T12" fmla="*/ 0 w 315"/>
                <a:gd name="T13" fmla="*/ 12 h 3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5"/>
                <a:gd name="T22" fmla="*/ 0 h 325"/>
                <a:gd name="T23" fmla="*/ 315 w 315"/>
                <a:gd name="T24" fmla="*/ 325 h 3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5" h="325">
                  <a:moveTo>
                    <a:pt x="315" y="31"/>
                  </a:moveTo>
                  <a:lnTo>
                    <a:pt x="217" y="0"/>
                  </a:lnTo>
                  <a:lnTo>
                    <a:pt x="119" y="0"/>
                  </a:lnTo>
                  <a:lnTo>
                    <a:pt x="52" y="63"/>
                  </a:lnTo>
                  <a:lnTo>
                    <a:pt x="52" y="186"/>
                  </a:lnTo>
                  <a:lnTo>
                    <a:pt x="52" y="280"/>
                  </a:lnTo>
                  <a:lnTo>
                    <a:pt x="0" y="325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44" name="Freeform 235"/>
            <p:cNvSpPr>
              <a:spLocks/>
            </p:cNvSpPr>
            <p:nvPr/>
          </p:nvSpPr>
          <p:spPr bwMode="auto">
            <a:xfrm>
              <a:off x="3031" y="1899"/>
              <a:ext cx="76" cy="103"/>
            </a:xfrm>
            <a:custGeom>
              <a:avLst/>
              <a:gdLst>
                <a:gd name="T0" fmla="*/ 8 w 230"/>
                <a:gd name="T1" fmla="*/ 11 h 309"/>
                <a:gd name="T2" fmla="*/ 4 w 230"/>
                <a:gd name="T3" fmla="*/ 9 h 309"/>
                <a:gd name="T4" fmla="*/ 2 w 230"/>
                <a:gd name="T5" fmla="*/ 6 h 309"/>
                <a:gd name="T6" fmla="*/ 0 w 230"/>
                <a:gd name="T7" fmla="*/ 0 h 309"/>
                <a:gd name="T8" fmla="*/ 1 w 230"/>
                <a:gd name="T9" fmla="*/ 0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309"/>
                <a:gd name="T17" fmla="*/ 230 w 230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309">
                  <a:moveTo>
                    <a:pt x="230" y="309"/>
                  </a:moveTo>
                  <a:lnTo>
                    <a:pt x="98" y="248"/>
                  </a:lnTo>
                  <a:lnTo>
                    <a:pt x="65" y="155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45" name="Freeform 236"/>
            <p:cNvSpPr>
              <a:spLocks/>
            </p:cNvSpPr>
            <p:nvPr/>
          </p:nvSpPr>
          <p:spPr bwMode="auto">
            <a:xfrm>
              <a:off x="3505" y="1863"/>
              <a:ext cx="33" cy="166"/>
            </a:xfrm>
            <a:custGeom>
              <a:avLst/>
              <a:gdLst>
                <a:gd name="T0" fmla="*/ 4 w 98"/>
                <a:gd name="T1" fmla="*/ 18 h 497"/>
                <a:gd name="T2" fmla="*/ 0 w 98"/>
                <a:gd name="T3" fmla="*/ 10 h 497"/>
                <a:gd name="T4" fmla="*/ 0 w 98"/>
                <a:gd name="T5" fmla="*/ 5 h 497"/>
                <a:gd name="T6" fmla="*/ 3 w 98"/>
                <a:gd name="T7" fmla="*/ 0 h 497"/>
                <a:gd name="T8" fmla="*/ 3 w 98"/>
                <a:gd name="T9" fmla="*/ 0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497"/>
                <a:gd name="T17" fmla="*/ 98 w 98"/>
                <a:gd name="T18" fmla="*/ 497 h 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497">
                  <a:moveTo>
                    <a:pt x="98" y="497"/>
                  </a:moveTo>
                  <a:lnTo>
                    <a:pt x="0" y="280"/>
                  </a:lnTo>
                  <a:lnTo>
                    <a:pt x="0" y="125"/>
                  </a:lnTo>
                  <a:lnTo>
                    <a:pt x="83" y="0"/>
                  </a:lnTo>
                  <a:lnTo>
                    <a:pt x="83" y="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46" name="Freeform 237"/>
            <p:cNvSpPr>
              <a:spLocks/>
            </p:cNvSpPr>
            <p:nvPr/>
          </p:nvSpPr>
          <p:spPr bwMode="auto">
            <a:xfrm>
              <a:off x="3394" y="2026"/>
              <a:ext cx="164" cy="62"/>
            </a:xfrm>
            <a:custGeom>
              <a:avLst/>
              <a:gdLst>
                <a:gd name="T0" fmla="*/ 18 w 492"/>
                <a:gd name="T1" fmla="*/ 1 h 186"/>
                <a:gd name="T2" fmla="*/ 13 w 492"/>
                <a:gd name="T3" fmla="*/ 0 h 186"/>
                <a:gd name="T4" fmla="*/ 10 w 492"/>
                <a:gd name="T5" fmla="*/ 0 h 186"/>
                <a:gd name="T6" fmla="*/ 6 w 492"/>
                <a:gd name="T7" fmla="*/ 0 h 186"/>
                <a:gd name="T8" fmla="*/ 5 w 492"/>
                <a:gd name="T9" fmla="*/ 1 h 186"/>
                <a:gd name="T10" fmla="*/ 1 w 492"/>
                <a:gd name="T11" fmla="*/ 1 h 186"/>
                <a:gd name="T12" fmla="*/ 1 w 492"/>
                <a:gd name="T13" fmla="*/ 3 h 186"/>
                <a:gd name="T14" fmla="*/ 0 w 492"/>
                <a:gd name="T15" fmla="*/ 7 h 1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2"/>
                <a:gd name="T25" fmla="*/ 0 h 186"/>
                <a:gd name="T26" fmla="*/ 492 w 492"/>
                <a:gd name="T27" fmla="*/ 186 h 1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2" h="186">
                  <a:moveTo>
                    <a:pt x="492" y="31"/>
                  </a:moveTo>
                  <a:lnTo>
                    <a:pt x="361" y="0"/>
                  </a:lnTo>
                  <a:lnTo>
                    <a:pt x="262" y="0"/>
                  </a:lnTo>
                  <a:lnTo>
                    <a:pt x="164" y="0"/>
                  </a:lnTo>
                  <a:lnTo>
                    <a:pt x="131" y="31"/>
                  </a:lnTo>
                  <a:lnTo>
                    <a:pt x="33" y="31"/>
                  </a:lnTo>
                  <a:lnTo>
                    <a:pt x="33" y="92"/>
                  </a:lnTo>
                  <a:lnTo>
                    <a:pt x="0" y="18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47" name="Freeform 238"/>
            <p:cNvSpPr>
              <a:spLocks/>
            </p:cNvSpPr>
            <p:nvPr/>
          </p:nvSpPr>
          <p:spPr bwMode="auto">
            <a:xfrm>
              <a:off x="3238" y="1920"/>
              <a:ext cx="164" cy="113"/>
            </a:xfrm>
            <a:custGeom>
              <a:avLst/>
              <a:gdLst>
                <a:gd name="T0" fmla="*/ 18 w 492"/>
                <a:gd name="T1" fmla="*/ 13 h 340"/>
                <a:gd name="T2" fmla="*/ 17 w 492"/>
                <a:gd name="T3" fmla="*/ 9 h 340"/>
                <a:gd name="T4" fmla="*/ 18 w 492"/>
                <a:gd name="T5" fmla="*/ 6 h 340"/>
                <a:gd name="T6" fmla="*/ 15 w 492"/>
                <a:gd name="T7" fmla="*/ 3 h 340"/>
                <a:gd name="T8" fmla="*/ 12 w 492"/>
                <a:gd name="T9" fmla="*/ 1 h 340"/>
                <a:gd name="T10" fmla="*/ 7 w 492"/>
                <a:gd name="T11" fmla="*/ 0 h 340"/>
                <a:gd name="T12" fmla="*/ 5 w 492"/>
                <a:gd name="T13" fmla="*/ 0 h 340"/>
                <a:gd name="T14" fmla="*/ 2 w 492"/>
                <a:gd name="T15" fmla="*/ 5 h 340"/>
                <a:gd name="T16" fmla="*/ 0 w 492"/>
                <a:gd name="T17" fmla="*/ 6 h 340"/>
                <a:gd name="T18" fmla="*/ 0 w 492"/>
                <a:gd name="T19" fmla="*/ 7 h 3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2"/>
                <a:gd name="T31" fmla="*/ 0 h 340"/>
                <a:gd name="T32" fmla="*/ 492 w 492"/>
                <a:gd name="T33" fmla="*/ 340 h 3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2" h="340">
                  <a:moveTo>
                    <a:pt x="492" y="340"/>
                  </a:moveTo>
                  <a:lnTo>
                    <a:pt x="459" y="247"/>
                  </a:lnTo>
                  <a:lnTo>
                    <a:pt x="492" y="155"/>
                  </a:lnTo>
                  <a:lnTo>
                    <a:pt x="394" y="93"/>
                  </a:lnTo>
                  <a:lnTo>
                    <a:pt x="329" y="30"/>
                  </a:lnTo>
                  <a:lnTo>
                    <a:pt x="198" y="0"/>
                  </a:lnTo>
                  <a:lnTo>
                    <a:pt x="132" y="0"/>
                  </a:lnTo>
                  <a:lnTo>
                    <a:pt x="67" y="124"/>
                  </a:lnTo>
                  <a:lnTo>
                    <a:pt x="0" y="155"/>
                  </a:lnTo>
                  <a:lnTo>
                    <a:pt x="0" y="18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48" name="Freeform 239"/>
            <p:cNvSpPr>
              <a:spLocks/>
            </p:cNvSpPr>
            <p:nvPr/>
          </p:nvSpPr>
          <p:spPr bwMode="auto">
            <a:xfrm>
              <a:off x="3184" y="1806"/>
              <a:ext cx="164" cy="83"/>
            </a:xfrm>
            <a:custGeom>
              <a:avLst/>
              <a:gdLst>
                <a:gd name="T0" fmla="*/ 18 w 492"/>
                <a:gd name="T1" fmla="*/ 3 h 249"/>
                <a:gd name="T2" fmla="*/ 12 w 492"/>
                <a:gd name="T3" fmla="*/ 2 h 249"/>
                <a:gd name="T4" fmla="*/ 7 w 492"/>
                <a:gd name="T5" fmla="*/ 2 h 249"/>
                <a:gd name="T6" fmla="*/ 5 w 492"/>
                <a:gd name="T7" fmla="*/ 2 h 249"/>
                <a:gd name="T8" fmla="*/ 1 w 492"/>
                <a:gd name="T9" fmla="*/ 0 h 249"/>
                <a:gd name="T10" fmla="*/ 0 w 492"/>
                <a:gd name="T11" fmla="*/ 1 h 249"/>
                <a:gd name="T12" fmla="*/ 0 w 492"/>
                <a:gd name="T13" fmla="*/ 3 h 249"/>
                <a:gd name="T14" fmla="*/ 1 w 492"/>
                <a:gd name="T15" fmla="*/ 6 h 249"/>
                <a:gd name="T16" fmla="*/ 1 w 492"/>
                <a:gd name="T17" fmla="*/ 9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2"/>
                <a:gd name="T28" fmla="*/ 0 h 249"/>
                <a:gd name="T29" fmla="*/ 492 w 492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2" h="249">
                  <a:moveTo>
                    <a:pt x="492" y="93"/>
                  </a:moveTo>
                  <a:lnTo>
                    <a:pt x="328" y="62"/>
                  </a:lnTo>
                  <a:lnTo>
                    <a:pt x="196" y="62"/>
                  </a:lnTo>
                  <a:lnTo>
                    <a:pt x="130" y="62"/>
                  </a:lnTo>
                  <a:lnTo>
                    <a:pt x="32" y="0"/>
                  </a:lnTo>
                  <a:lnTo>
                    <a:pt x="0" y="31"/>
                  </a:lnTo>
                  <a:lnTo>
                    <a:pt x="0" y="93"/>
                  </a:lnTo>
                  <a:lnTo>
                    <a:pt x="32" y="155"/>
                  </a:lnTo>
                  <a:lnTo>
                    <a:pt x="32" y="24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49" name="Freeform 240"/>
            <p:cNvSpPr>
              <a:spLocks/>
            </p:cNvSpPr>
            <p:nvPr/>
          </p:nvSpPr>
          <p:spPr bwMode="auto">
            <a:xfrm>
              <a:off x="3075" y="1806"/>
              <a:ext cx="109" cy="41"/>
            </a:xfrm>
            <a:custGeom>
              <a:avLst/>
              <a:gdLst>
                <a:gd name="T0" fmla="*/ 12 w 328"/>
                <a:gd name="T1" fmla="*/ 5 h 123"/>
                <a:gd name="T2" fmla="*/ 10 w 328"/>
                <a:gd name="T3" fmla="*/ 3 h 123"/>
                <a:gd name="T4" fmla="*/ 6 w 328"/>
                <a:gd name="T5" fmla="*/ 1 h 123"/>
                <a:gd name="T6" fmla="*/ 2 w 328"/>
                <a:gd name="T7" fmla="*/ 0 h 123"/>
                <a:gd name="T8" fmla="*/ 0 w 328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123"/>
                <a:gd name="T17" fmla="*/ 328 w 328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123">
                  <a:moveTo>
                    <a:pt x="328" y="123"/>
                  </a:moveTo>
                  <a:lnTo>
                    <a:pt x="262" y="92"/>
                  </a:lnTo>
                  <a:lnTo>
                    <a:pt x="164" y="31"/>
                  </a:lnTo>
                  <a:lnTo>
                    <a:pt x="66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50" name="Freeform 241"/>
            <p:cNvSpPr>
              <a:spLocks/>
            </p:cNvSpPr>
            <p:nvPr/>
          </p:nvSpPr>
          <p:spPr bwMode="auto">
            <a:xfrm>
              <a:off x="3195" y="1607"/>
              <a:ext cx="109" cy="13"/>
            </a:xfrm>
            <a:custGeom>
              <a:avLst/>
              <a:gdLst>
                <a:gd name="T0" fmla="*/ 12 w 328"/>
                <a:gd name="T1" fmla="*/ 0 h 39"/>
                <a:gd name="T2" fmla="*/ 4 w 328"/>
                <a:gd name="T3" fmla="*/ 1 h 39"/>
                <a:gd name="T4" fmla="*/ 0 w 328"/>
                <a:gd name="T5" fmla="*/ 1 h 39"/>
                <a:gd name="T6" fmla="*/ 0 60000 65536"/>
                <a:gd name="T7" fmla="*/ 0 60000 65536"/>
                <a:gd name="T8" fmla="*/ 0 60000 65536"/>
                <a:gd name="T9" fmla="*/ 0 w 328"/>
                <a:gd name="T10" fmla="*/ 0 h 39"/>
                <a:gd name="T11" fmla="*/ 328 w 328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39">
                  <a:moveTo>
                    <a:pt x="328" y="0"/>
                  </a:moveTo>
                  <a:lnTo>
                    <a:pt x="98" y="39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51" name="Freeform 242"/>
            <p:cNvSpPr>
              <a:spLocks/>
            </p:cNvSpPr>
            <p:nvPr/>
          </p:nvSpPr>
          <p:spPr bwMode="auto">
            <a:xfrm>
              <a:off x="3063" y="1617"/>
              <a:ext cx="132" cy="106"/>
            </a:xfrm>
            <a:custGeom>
              <a:avLst/>
              <a:gdLst>
                <a:gd name="T0" fmla="*/ 15 w 394"/>
                <a:gd name="T1" fmla="*/ 0 h 319"/>
                <a:gd name="T2" fmla="*/ 15 w 394"/>
                <a:gd name="T3" fmla="*/ 5 h 319"/>
                <a:gd name="T4" fmla="*/ 10 w 394"/>
                <a:gd name="T5" fmla="*/ 8 h 319"/>
                <a:gd name="T6" fmla="*/ 9 w 394"/>
                <a:gd name="T7" fmla="*/ 11 h 319"/>
                <a:gd name="T8" fmla="*/ 5 w 394"/>
                <a:gd name="T9" fmla="*/ 12 h 319"/>
                <a:gd name="T10" fmla="*/ 0 w 394"/>
                <a:gd name="T11" fmla="*/ 12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319"/>
                <a:gd name="T20" fmla="*/ 394 w 394"/>
                <a:gd name="T21" fmla="*/ 319 h 3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319">
                  <a:moveTo>
                    <a:pt x="389" y="0"/>
                  </a:moveTo>
                  <a:lnTo>
                    <a:pt x="394" y="132"/>
                  </a:lnTo>
                  <a:lnTo>
                    <a:pt x="263" y="225"/>
                  </a:lnTo>
                  <a:lnTo>
                    <a:pt x="231" y="287"/>
                  </a:lnTo>
                  <a:lnTo>
                    <a:pt x="132" y="319"/>
                  </a:lnTo>
                  <a:lnTo>
                    <a:pt x="0" y="31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52" name="Freeform 243"/>
            <p:cNvSpPr>
              <a:spLocks/>
            </p:cNvSpPr>
            <p:nvPr/>
          </p:nvSpPr>
          <p:spPr bwMode="auto">
            <a:xfrm>
              <a:off x="3140" y="1651"/>
              <a:ext cx="197" cy="93"/>
            </a:xfrm>
            <a:custGeom>
              <a:avLst/>
              <a:gdLst>
                <a:gd name="T0" fmla="*/ 0 w 590"/>
                <a:gd name="T1" fmla="*/ 7 h 279"/>
                <a:gd name="T2" fmla="*/ 6 w 590"/>
                <a:gd name="T3" fmla="*/ 9 h 279"/>
                <a:gd name="T4" fmla="*/ 11 w 590"/>
                <a:gd name="T5" fmla="*/ 10 h 279"/>
                <a:gd name="T6" fmla="*/ 11 w 590"/>
                <a:gd name="T7" fmla="*/ 6 h 279"/>
                <a:gd name="T8" fmla="*/ 16 w 590"/>
                <a:gd name="T9" fmla="*/ 3 h 279"/>
                <a:gd name="T10" fmla="*/ 21 w 590"/>
                <a:gd name="T11" fmla="*/ 2 h 279"/>
                <a:gd name="T12" fmla="*/ 22 w 590"/>
                <a:gd name="T13" fmla="*/ 0 h 2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0"/>
                <a:gd name="T22" fmla="*/ 0 h 279"/>
                <a:gd name="T23" fmla="*/ 590 w 590"/>
                <a:gd name="T24" fmla="*/ 279 h 2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0" h="279">
                  <a:moveTo>
                    <a:pt x="0" y="185"/>
                  </a:moveTo>
                  <a:lnTo>
                    <a:pt x="163" y="248"/>
                  </a:lnTo>
                  <a:lnTo>
                    <a:pt x="294" y="279"/>
                  </a:lnTo>
                  <a:lnTo>
                    <a:pt x="294" y="154"/>
                  </a:lnTo>
                  <a:lnTo>
                    <a:pt x="426" y="93"/>
                  </a:lnTo>
                  <a:lnTo>
                    <a:pt x="557" y="61"/>
                  </a:lnTo>
                  <a:lnTo>
                    <a:pt x="59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53" name="Freeform 244"/>
            <p:cNvSpPr>
              <a:spLocks/>
            </p:cNvSpPr>
            <p:nvPr/>
          </p:nvSpPr>
          <p:spPr bwMode="auto">
            <a:xfrm>
              <a:off x="3457" y="1496"/>
              <a:ext cx="88" cy="124"/>
            </a:xfrm>
            <a:custGeom>
              <a:avLst/>
              <a:gdLst>
                <a:gd name="T0" fmla="*/ 0 w 263"/>
                <a:gd name="T1" fmla="*/ 2 h 371"/>
                <a:gd name="T2" fmla="*/ 2 w 263"/>
                <a:gd name="T3" fmla="*/ 0 h 371"/>
                <a:gd name="T4" fmla="*/ 6 w 263"/>
                <a:gd name="T5" fmla="*/ 0 h 371"/>
                <a:gd name="T6" fmla="*/ 10 w 263"/>
                <a:gd name="T7" fmla="*/ 2 h 371"/>
                <a:gd name="T8" fmla="*/ 10 w 263"/>
                <a:gd name="T9" fmla="*/ 7 h 371"/>
                <a:gd name="T10" fmla="*/ 10 w 263"/>
                <a:gd name="T11" fmla="*/ 10 h 371"/>
                <a:gd name="T12" fmla="*/ 7 w 263"/>
                <a:gd name="T13" fmla="*/ 14 h 3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3"/>
                <a:gd name="T22" fmla="*/ 0 h 371"/>
                <a:gd name="T23" fmla="*/ 263 w 263"/>
                <a:gd name="T24" fmla="*/ 371 h 3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3" h="371">
                  <a:moveTo>
                    <a:pt x="0" y="62"/>
                  </a:moveTo>
                  <a:lnTo>
                    <a:pt x="66" y="0"/>
                  </a:lnTo>
                  <a:lnTo>
                    <a:pt x="165" y="0"/>
                  </a:lnTo>
                  <a:lnTo>
                    <a:pt x="263" y="62"/>
                  </a:lnTo>
                  <a:lnTo>
                    <a:pt x="263" y="185"/>
                  </a:lnTo>
                  <a:lnTo>
                    <a:pt x="263" y="279"/>
                  </a:lnTo>
                  <a:lnTo>
                    <a:pt x="197" y="37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54" name="Freeform 245"/>
            <p:cNvSpPr>
              <a:spLocks/>
            </p:cNvSpPr>
            <p:nvPr/>
          </p:nvSpPr>
          <p:spPr bwMode="auto">
            <a:xfrm>
              <a:off x="3422" y="1372"/>
              <a:ext cx="232" cy="68"/>
            </a:xfrm>
            <a:custGeom>
              <a:avLst/>
              <a:gdLst>
                <a:gd name="T0" fmla="*/ 0 w 695"/>
                <a:gd name="T1" fmla="*/ 8 h 204"/>
                <a:gd name="T2" fmla="*/ 3 w 695"/>
                <a:gd name="T3" fmla="*/ 7 h 204"/>
                <a:gd name="T4" fmla="*/ 5 w 695"/>
                <a:gd name="T5" fmla="*/ 5 h 204"/>
                <a:gd name="T6" fmla="*/ 6 w 695"/>
                <a:gd name="T7" fmla="*/ 1 h 204"/>
                <a:gd name="T8" fmla="*/ 10 w 695"/>
                <a:gd name="T9" fmla="*/ 0 h 204"/>
                <a:gd name="T10" fmla="*/ 16 w 695"/>
                <a:gd name="T11" fmla="*/ 1 h 204"/>
                <a:gd name="T12" fmla="*/ 22 w 695"/>
                <a:gd name="T13" fmla="*/ 1 h 204"/>
                <a:gd name="T14" fmla="*/ 23 w 695"/>
                <a:gd name="T15" fmla="*/ 1 h 204"/>
                <a:gd name="T16" fmla="*/ 26 w 695"/>
                <a:gd name="T17" fmla="*/ 0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5"/>
                <a:gd name="T28" fmla="*/ 0 h 204"/>
                <a:gd name="T29" fmla="*/ 695 w 69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5" h="204">
                  <a:moveTo>
                    <a:pt x="0" y="204"/>
                  </a:moveTo>
                  <a:lnTo>
                    <a:pt x="72" y="184"/>
                  </a:lnTo>
                  <a:lnTo>
                    <a:pt x="139" y="122"/>
                  </a:lnTo>
                  <a:lnTo>
                    <a:pt x="171" y="31"/>
                  </a:lnTo>
                  <a:lnTo>
                    <a:pt x="270" y="0"/>
                  </a:lnTo>
                  <a:lnTo>
                    <a:pt x="433" y="31"/>
                  </a:lnTo>
                  <a:lnTo>
                    <a:pt x="603" y="32"/>
                  </a:lnTo>
                  <a:lnTo>
                    <a:pt x="632" y="19"/>
                  </a:lnTo>
                  <a:lnTo>
                    <a:pt x="695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55" name="Freeform 246"/>
            <p:cNvSpPr>
              <a:spLocks/>
            </p:cNvSpPr>
            <p:nvPr/>
          </p:nvSpPr>
          <p:spPr bwMode="auto">
            <a:xfrm>
              <a:off x="3424" y="1686"/>
              <a:ext cx="306" cy="192"/>
            </a:xfrm>
            <a:custGeom>
              <a:avLst/>
              <a:gdLst>
                <a:gd name="T0" fmla="*/ 34 w 918"/>
                <a:gd name="T1" fmla="*/ 18 h 577"/>
                <a:gd name="T2" fmla="*/ 25 w 918"/>
                <a:gd name="T3" fmla="*/ 19 h 577"/>
                <a:gd name="T4" fmla="*/ 17 w 918"/>
                <a:gd name="T5" fmla="*/ 21 h 577"/>
                <a:gd name="T6" fmla="*/ 11 w 918"/>
                <a:gd name="T7" fmla="*/ 19 h 577"/>
                <a:gd name="T8" fmla="*/ 4 w 918"/>
                <a:gd name="T9" fmla="*/ 14 h 577"/>
                <a:gd name="T10" fmla="*/ 1 w 918"/>
                <a:gd name="T11" fmla="*/ 11 h 577"/>
                <a:gd name="T12" fmla="*/ 0 w 918"/>
                <a:gd name="T13" fmla="*/ 9 h 577"/>
                <a:gd name="T14" fmla="*/ 1 w 918"/>
                <a:gd name="T15" fmla="*/ 5 h 577"/>
                <a:gd name="T16" fmla="*/ 6 w 918"/>
                <a:gd name="T17" fmla="*/ 5 h 577"/>
                <a:gd name="T18" fmla="*/ 11 w 918"/>
                <a:gd name="T19" fmla="*/ 3 h 577"/>
                <a:gd name="T20" fmla="*/ 17 w 918"/>
                <a:gd name="T21" fmla="*/ 1 h 577"/>
                <a:gd name="T22" fmla="*/ 19 w 918"/>
                <a:gd name="T23" fmla="*/ 0 h 5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8"/>
                <a:gd name="T37" fmla="*/ 0 h 577"/>
                <a:gd name="T38" fmla="*/ 918 w 918"/>
                <a:gd name="T39" fmla="*/ 577 h 5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8" h="577">
                  <a:moveTo>
                    <a:pt x="918" y="483"/>
                  </a:moveTo>
                  <a:lnTo>
                    <a:pt x="688" y="514"/>
                  </a:lnTo>
                  <a:lnTo>
                    <a:pt x="459" y="577"/>
                  </a:lnTo>
                  <a:lnTo>
                    <a:pt x="295" y="514"/>
                  </a:lnTo>
                  <a:lnTo>
                    <a:pt x="98" y="390"/>
                  </a:lnTo>
                  <a:lnTo>
                    <a:pt x="32" y="298"/>
                  </a:lnTo>
                  <a:lnTo>
                    <a:pt x="0" y="236"/>
                  </a:lnTo>
                  <a:lnTo>
                    <a:pt x="32" y="143"/>
                  </a:lnTo>
                  <a:lnTo>
                    <a:pt x="164" y="143"/>
                  </a:lnTo>
                  <a:lnTo>
                    <a:pt x="295" y="80"/>
                  </a:lnTo>
                  <a:lnTo>
                    <a:pt x="459" y="18"/>
                  </a:lnTo>
                  <a:lnTo>
                    <a:pt x="505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56" name="Freeform 247"/>
            <p:cNvSpPr>
              <a:spLocks/>
            </p:cNvSpPr>
            <p:nvPr/>
          </p:nvSpPr>
          <p:spPr bwMode="auto">
            <a:xfrm>
              <a:off x="3424" y="1627"/>
              <a:ext cx="13" cy="148"/>
            </a:xfrm>
            <a:custGeom>
              <a:avLst/>
              <a:gdLst>
                <a:gd name="T0" fmla="*/ 2 w 37"/>
                <a:gd name="T1" fmla="*/ 0 h 443"/>
                <a:gd name="T2" fmla="*/ 1 w 37"/>
                <a:gd name="T3" fmla="*/ 5 h 443"/>
                <a:gd name="T4" fmla="*/ 1 w 37"/>
                <a:gd name="T5" fmla="*/ 8 h 443"/>
                <a:gd name="T6" fmla="*/ 1 w 37"/>
                <a:gd name="T7" fmla="*/ 13 h 443"/>
                <a:gd name="T8" fmla="*/ 0 w 37"/>
                <a:gd name="T9" fmla="*/ 16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43"/>
                <a:gd name="T17" fmla="*/ 37 w 37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43">
                  <a:moveTo>
                    <a:pt x="37" y="0"/>
                  </a:moveTo>
                  <a:lnTo>
                    <a:pt x="32" y="132"/>
                  </a:lnTo>
                  <a:lnTo>
                    <a:pt x="32" y="225"/>
                  </a:lnTo>
                  <a:lnTo>
                    <a:pt x="32" y="350"/>
                  </a:lnTo>
                  <a:lnTo>
                    <a:pt x="0" y="443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57" name="Freeform 248"/>
            <p:cNvSpPr>
              <a:spLocks/>
            </p:cNvSpPr>
            <p:nvPr/>
          </p:nvSpPr>
          <p:spPr bwMode="auto">
            <a:xfrm>
              <a:off x="3337" y="1755"/>
              <a:ext cx="167" cy="196"/>
            </a:xfrm>
            <a:custGeom>
              <a:avLst/>
              <a:gdLst>
                <a:gd name="T0" fmla="*/ 19 w 502"/>
                <a:gd name="T1" fmla="*/ 20 h 586"/>
                <a:gd name="T2" fmla="*/ 12 w 502"/>
                <a:gd name="T3" fmla="*/ 20 h 586"/>
                <a:gd name="T4" fmla="*/ 10 w 502"/>
                <a:gd name="T5" fmla="*/ 20 h 586"/>
                <a:gd name="T6" fmla="*/ 10 w 502"/>
                <a:gd name="T7" fmla="*/ 22 h 586"/>
                <a:gd name="T8" fmla="*/ 7 w 502"/>
                <a:gd name="T9" fmla="*/ 17 h 586"/>
                <a:gd name="T10" fmla="*/ 4 w 502"/>
                <a:gd name="T11" fmla="*/ 14 h 586"/>
                <a:gd name="T12" fmla="*/ 0 w 502"/>
                <a:gd name="T13" fmla="*/ 11 h 586"/>
                <a:gd name="T14" fmla="*/ 2 w 502"/>
                <a:gd name="T15" fmla="*/ 8 h 586"/>
                <a:gd name="T16" fmla="*/ 5 w 502"/>
                <a:gd name="T17" fmla="*/ 4 h 586"/>
                <a:gd name="T18" fmla="*/ 10 w 502"/>
                <a:gd name="T19" fmla="*/ 0 h 5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2"/>
                <a:gd name="T31" fmla="*/ 0 h 586"/>
                <a:gd name="T32" fmla="*/ 502 w 502"/>
                <a:gd name="T33" fmla="*/ 586 h 5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2" h="586">
                  <a:moveTo>
                    <a:pt x="502" y="529"/>
                  </a:moveTo>
                  <a:lnTo>
                    <a:pt x="327" y="523"/>
                  </a:lnTo>
                  <a:lnTo>
                    <a:pt x="262" y="523"/>
                  </a:lnTo>
                  <a:lnTo>
                    <a:pt x="262" y="586"/>
                  </a:lnTo>
                  <a:lnTo>
                    <a:pt x="196" y="462"/>
                  </a:lnTo>
                  <a:lnTo>
                    <a:pt x="98" y="369"/>
                  </a:lnTo>
                  <a:lnTo>
                    <a:pt x="0" y="306"/>
                  </a:lnTo>
                  <a:lnTo>
                    <a:pt x="65" y="213"/>
                  </a:lnTo>
                  <a:lnTo>
                    <a:pt x="125" y="114"/>
                  </a:lnTo>
                  <a:lnTo>
                    <a:pt x="279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58" name="Freeform 249"/>
            <p:cNvSpPr>
              <a:spLocks/>
            </p:cNvSpPr>
            <p:nvPr/>
          </p:nvSpPr>
          <p:spPr bwMode="auto">
            <a:xfrm>
              <a:off x="3304" y="1627"/>
              <a:ext cx="130" cy="189"/>
            </a:xfrm>
            <a:custGeom>
              <a:avLst/>
              <a:gdLst>
                <a:gd name="T0" fmla="*/ 0 w 389"/>
                <a:gd name="T1" fmla="*/ 21 h 566"/>
                <a:gd name="T2" fmla="*/ 2 w 389"/>
                <a:gd name="T3" fmla="*/ 15 h 566"/>
                <a:gd name="T4" fmla="*/ 4 w 389"/>
                <a:gd name="T5" fmla="*/ 12 h 566"/>
                <a:gd name="T6" fmla="*/ 6 w 389"/>
                <a:gd name="T7" fmla="*/ 11 h 566"/>
                <a:gd name="T8" fmla="*/ 9 w 389"/>
                <a:gd name="T9" fmla="*/ 8 h 566"/>
                <a:gd name="T10" fmla="*/ 7 w 389"/>
                <a:gd name="T11" fmla="*/ 4 h 566"/>
                <a:gd name="T12" fmla="*/ 9 w 389"/>
                <a:gd name="T13" fmla="*/ 1 h 566"/>
                <a:gd name="T14" fmla="*/ 14 w 389"/>
                <a:gd name="T15" fmla="*/ 0 h 566"/>
                <a:gd name="T16" fmla="*/ 14 w 389"/>
                <a:gd name="T17" fmla="*/ 1 h 5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566"/>
                <a:gd name="T29" fmla="*/ 389 w 389"/>
                <a:gd name="T30" fmla="*/ 566 h 5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566">
                  <a:moveTo>
                    <a:pt x="0" y="566"/>
                  </a:moveTo>
                  <a:lnTo>
                    <a:pt x="65" y="412"/>
                  </a:lnTo>
                  <a:lnTo>
                    <a:pt x="98" y="319"/>
                  </a:lnTo>
                  <a:lnTo>
                    <a:pt x="163" y="288"/>
                  </a:lnTo>
                  <a:lnTo>
                    <a:pt x="229" y="225"/>
                  </a:lnTo>
                  <a:lnTo>
                    <a:pt x="196" y="101"/>
                  </a:lnTo>
                  <a:lnTo>
                    <a:pt x="229" y="39"/>
                  </a:lnTo>
                  <a:lnTo>
                    <a:pt x="373" y="0"/>
                  </a:lnTo>
                  <a:lnTo>
                    <a:pt x="389" y="3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59" name="Freeform 250"/>
            <p:cNvSpPr>
              <a:spLocks/>
            </p:cNvSpPr>
            <p:nvPr/>
          </p:nvSpPr>
          <p:spPr bwMode="auto">
            <a:xfrm>
              <a:off x="3305" y="1485"/>
              <a:ext cx="65" cy="176"/>
            </a:xfrm>
            <a:custGeom>
              <a:avLst/>
              <a:gdLst>
                <a:gd name="T0" fmla="*/ 7 w 195"/>
                <a:gd name="T1" fmla="*/ 20 h 527"/>
                <a:gd name="T2" fmla="*/ 5 w 195"/>
                <a:gd name="T3" fmla="*/ 20 h 527"/>
                <a:gd name="T4" fmla="*/ 0 w 195"/>
                <a:gd name="T5" fmla="*/ 18 h 527"/>
                <a:gd name="T6" fmla="*/ 0 w 195"/>
                <a:gd name="T7" fmla="*/ 16 h 527"/>
                <a:gd name="T8" fmla="*/ 0 w 195"/>
                <a:gd name="T9" fmla="*/ 13 h 527"/>
                <a:gd name="T10" fmla="*/ 2 w 195"/>
                <a:gd name="T11" fmla="*/ 7 h 527"/>
                <a:gd name="T12" fmla="*/ 4 w 195"/>
                <a:gd name="T13" fmla="*/ 0 h 5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527"/>
                <a:gd name="T23" fmla="*/ 195 w 195"/>
                <a:gd name="T24" fmla="*/ 527 h 5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527">
                  <a:moveTo>
                    <a:pt x="195" y="527"/>
                  </a:moveTo>
                  <a:lnTo>
                    <a:pt x="130" y="527"/>
                  </a:lnTo>
                  <a:lnTo>
                    <a:pt x="0" y="497"/>
                  </a:lnTo>
                  <a:lnTo>
                    <a:pt x="0" y="434"/>
                  </a:lnTo>
                  <a:lnTo>
                    <a:pt x="0" y="342"/>
                  </a:lnTo>
                  <a:lnTo>
                    <a:pt x="65" y="187"/>
                  </a:lnTo>
                  <a:lnTo>
                    <a:pt x="97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60" name="Freeform 251"/>
            <p:cNvSpPr>
              <a:spLocks/>
            </p:cNvSpPr>
            <p:nvPr/>
          </p:nvSpPr>
          <p:spPr bwMode="auto">
            <a:xfrm>
              <a:off x="3239" y="1744"/>
              <a:ext cx="88" cy="31"/>
            </a:xfrm>
            <a:custGeom>
              <a:avLst/>
              <a:gdLst>
                <a:gd name="T0" fmla="*/ 0 w 263"/>
                <a:gd name="T1" fmla="*/ 0 h 93"/>
                <a:gd name="T2" fmla="*/ 5 w 263"/>
                <a:gd name="T3" fmla="*/ 1 h 93"/>
                <a:gd name="T4" fmla="*/ 10 w 263"/>
                <a:gd name="T5" fmla="*/ 2 h 93"/>
                <a:gd name="T6" fmla="*/ 10 w 263"/>
                <a:gd name="T7" fmla="*/ 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3"/>
                <a:gd name="T13" fmla="*/ 0 h 93"/>
                <a:gd name="T14" fmla="*/ 263 w 26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3" h="93">
                  <a:moveTo>
                    <a:pt x="0" y="0"/>
                  </a:moveTo>
                  <a:lnTo>
                    <a:pt x="132" y="31"/>
                  </a:lnTo>
                  <a:lnTo>
                    <a:pt x="263" y="62"/>
                  </a:lnTo>
                  <a:lnTo>
                    <a:pt x="263" y="93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61" name="Line 252"/>
            <p:cNvSpPr>
              <a:spLocks noChangeShapeType="1"/>
            </p:cNvSpPr>
            <p:nvPr/>
          </p:nvSpPr>
          <p:spPr bwMode="auto">
            <a:xfrm flipV="1">
              <a:off x="3404" y="1952"/>
              <a:ext cx="19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62" name="Rectangle 253"/>
            <p:cNvSpPr>
              <a:spLocks noChangeArrowheads="1"/>
            </p:cNvSpPr>
            <p:nvPr/>
          </p:nvSpPr>
          <p:spPr bwMode="auto">
            <a:xfrm>
              <a:off x="2973" y="2012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63" name="Rectangle 254"/>
            <p:cNvSpPr>
              <a:spLocks noChangeArrowheads="1"/>
            </p:cNvSpPr>
            <p:nvPr/>
          </p:nvSpPr>
          <p:spPr bwMode="auto">
            <a:xfrm>
              <a:off x="3309" y="2272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64" name="Rectangle 255"/>
            <p:cNvSpPr>
              <a:spLocks noChangeArrowheads="1"/>
            </p:cNvSpPr>
            <p:nvPr/>
          </p:nvSpPr>
          <p:spPr bwMode="auto">
            <a:xfrm>
              <a:off x="3325" y="2151"/>
              <a:ext cx="5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65" name="Rectangle 256"/>
            <p:cNvSpPr>
              <a:spLocks noChangeArrowheads="1"/>
            </p:cNvSpPr>
            <p:nvPr/>
          </p:nvSpPr>
          <p:spPr bwMode="auto">
            <a:xfrm>
              <a:off x="3182" y="2050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66" name="Rectangle 257"/>
            <p:cNvSpPr>
              <a:spLocks noChangeArrowheads="1"/>
            </p:cNvSpPr>
            <p:nvPr/>
          </p:nvSpPr>
          <p:spPr bwMode="auto">
            <a:xfrm>
              <a:off x="3090" y="2027"/>
              <a:ext cx="5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67" name="Rectangle 258"/>
            <p:cNvSpPr>
              <a:spLocks noChangeArrowheads="1"/>
            </p:cNvSpPr>
            <p:nvPr/>
          </p:nvSpPr>
          <p:spPr bwMode="auto">
            <a:xfrm>
              <a:off x="3100" y="1929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68" name="Rectangle 259"/>
            <p:cNvSpPr>
              <a:spLocks noChangeArrowheads="1"/>
            </p:cNvSpPr>
            <p:nvPr/>
          </p:nvSpPr>
          <p:spPr bwMode="auto">
            <a:xfrm>
              <a:off x="2979" y="1763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69" name="Rectangle 260"/>
            <p:cNvSpPr>
              <a:spLocks noChangeArrowheads="1"/>
            </p:cNvSpPr>
            <p:nvPr/>
          </p:nvSpPr>
          <p:spPr bwMode="auto">
            <a:xfrm>
              <a:off x="3250" y="1856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70" name="Rectangle 261"/>
            <p:cNvSpPr>
              <a:spLocks noChangeArrowheads="1"/>
            </p:cNvSpPr>
            <p:nvPr/>
          </p:nvSpPr>
          <p:spPr bwMode="auto">
            <a:xfrm>
              <a:off x="3321" y="1972"/>
              <a:ext cx="5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71" name="Rectangle 262"/>
            <p:cNvSpPr>
              <a:spLocks noChangeArrowheads="1"/>
            </p:cNvSpPr>
            <p:nvPr/>
          </p:nvSpPr>
          <p:spPr bwMode="auto">
            <a:xfrm>
              <a:off x="3488" y="2154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72" name="Rectangle 263"/>
            <p:cNvSpPr>
              <a:spLocks noChangeArrowheads="1"/>
            </p:cNvSpPr>
            <p:nvPr/>
          </p:nvSpPr>
          <p:spPr bwMode="auto">
            <a:xfrm>
              <a:off x="3430" y="1970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73" name="Rectangle 264"/>
            <p:cNvSpPr>
              <a:spLocks noChangeArrowheads="1"/>
            </p:cNvSpPr>
            <p:nvPr/>
          </p:nvSpPr>
          <p:spPr bwMode="auto">
            <a:xfrm>
              <a:off x="3573" y="1905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74" name="Rectangle 265"/>
            <p:cNvSpPr>
              <a:spLocks noChangeArrowheads="1"/>
            </p:cNvSpPr>
            <p:nvPr/>
          </p:nvSpPr>
          <p:spPr bwMode="auto">
            <a:xfrm>
              <a:off x="3552" y="1765"/>
              <a:ext cx="5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75" name="Rectangle 266"/>
            <p:cNvSpPr>
              <a:spLocks noChangeArrowheads="1"/>
            </p:cNvSpPr>
            <p:nvPr/>
          </p:nvSpPr>
          <p:spPr bwMode="auto">
            <a:xfrm>
              <a:off x="3496" y="1661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76" name="Rectangle 267"/>
            <p:cNvSpPr>
              <a:spLocks noChangeArrowheads="1"/>
            </p:cNvSpPr>
            <p:nvPr/>
          </p:nvSpPr>
          <p:spPr bwMode="auto">
            <a:xfrm>
              <a:off x="3350" y="1728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77" name="Rectangle 268"/>
            <p:cNvSpPr>
              <a:spLocks noChangeArrowheads="1"/>
            </p:cNvSpPr>
            <p:nvPr/>
          </p:nvSpPr>
          <p:spPr bwMode="auto">
            <a:xfrm>
              <a:off x="3105" y="1839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78" name="Rectangle 269"/>
            <p:cNvSpPr>
              <a:spLocks noChangeArrowheads="1"/>
            </p:cNvSpPr>
            <p:nvPr/>
          </p:nvSpPr>
          <p:spPr bwMode="auto">
            <a:xfrm>
              <a:off x="3149" y="1745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79" name="Rectangle 270"/>
            <p:cNvSpPr>
              <a:spLocks noChangeArrowheads="1"/>
            </p:cNvSpPr>
            <p:nvPr/>
          </p:nvSpPr>
          <p:spPr bwMode="auto">
            <a:xfrm>
              <a:off x="3060" y="1634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80" name="Rectangle 271"/>
            <p:cNvSpPr>
              <a:spLocks noChangeArrowheads="1"/>
            </p:cNvSpPr>
            <p:nvPr/>
          </p:nvSpPr>
          <p:spPr bwMode="auto">
            <a:xfrm>
              <a:off x="3260" y="1529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81" name="Rectangle 272"/>
            <p:cNvSpPr>
              <a:spLocks noChangeArrowheads="1"/>
            </p:cNvSpPr>
            <p:nvPr/>
          </p:nvSpPr>
          <p:spPr bwMode="auto">
            <a:xfrm>
              <a:off x="3246" y="1636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82" name="Rectangle 273"/>
            <p:cNvSpPr>
              <a:spLocks noChangeArrowheads="1"/>
            </p:cNvSpPr>
            <p:nvPr/>
          </p:nvSpPr>
          <p:spPr bwMode="auto">
            <a:xfrm>
              <a:off x="3293" y="1695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056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83" name="Rectangle 274"/>
            <p:cNvSpPr>
              <a:spLocks noChangeArrowheads="1"/>
            </p:cNvSpPr>
            <p:nvPr/>
          </p:nvSpPr>
          <p:spPr bwMode="auto">
            <a:xfrm>
              <a:off x="3369" y="1552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84" name="Rectangle 275"/>
            <p:cNvSpPr>
              <a:spLocks noChangeArrowheads="1"/>
            </p:cNvSpPr>
            <p:nvPr/>
          </p:nvSpPr>
          <p:spPr bwMode="auto">
            <a:xfrm>
              <a:off x="3410" y="1834"/>
              <a:ext cx="5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138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85" name="Rectangle 276"/>
            <p:cNvSpPr>
              <a:spLocks noChangeArrowheads="1"/>
            </p:cNvSpPr>
            <p:nvPr/>
          </p:nvSpPr>
          <p:spPr bwMode="auto">
            <a:xfrm>
              <a:off x="3483" y="1554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86" name="Rectangle 277"/>
            <p:cNvSpPr>
              <a:spLocks noChangeArrowheads="1"/>
            </p:cNvSpPr>
            <p:nvPr/>
          </p:nvSpPr>
          <p:spPr bwMode="auto">
            <a:xfrm>
              <a:off x="3645" y="2177"/>
              <a:ext cx="58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87" name="Rectangle 278"/>
            <p:cNvSpPr>
              <a:spLocks noChangeArrowheads="1"/>
            </p:cNvSpPr>
            <p:nvPr/>
          </p:nvSpPr>
          <p:spPr bwMode="auto">
            <a:xfrm>
              <a:off x="3703" y="1444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88" name="Rectangle 279"/>
            <p:cNvSpPr>
              <a:spLocks noChangeArrowheads="1"/>
            </p:cNvSpPr>
            <p:nvPr/>
          </p:nvSpPr>
          <p:spPr bwMode="auto">
            <a:xfrm>
              <a:off x="3515" y="1398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109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89" name="Rectangle 280"/>
            <p:cNvSpPr>
              <a:spLocks noChangeArrowheads="1"/>
            </p:cNvSpPr>
            <p:nvPr/>
          </p:nvSpPr>
          <p:spPr bwMode="auto">
            <a:xfrm>
              <a:off x="3312" y="1776"/>
              <a:ext cx="8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II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90" name="Freeform 281"/>
            <p:cNvSpPr>
              <a:spLocks/>
            </p:cNvSpPr>
            <p:nvPr/>
          </p:nvSpPr>
          <p:spPr bwMode="auto">
            <a:xfrm>
              <a:off x="3190" y="1624"/>
              <a:ext cx="48" cy="106"/>
            </a:xfrm>
            <a:custGeom>
              <a:avLst/>
              <a:gdLst>
                <a:gd name="T0" fmla="*/ 0 w 48"/>
                <a:gd name="T1" fmla="*/ 106 h 106"/>
                <a:gd name="T2" fmla="*/ 24 w 48"/>
                <a:gd name="T3" fmla="*/ 96 h 106"/>
                <a:gd name="T4" fmla="*/ 42 w 48"/>
                <a:gd name="T5" fmla="*/ 60 h 106"/>
                <a:gd name="T6" fmla="*/ 44 w 48"/>
                <a:gd name="T7" fmla="*/ 64 h 106"/>
                <a:gd name="T8" fmla="*/ 38 w 48"/>
                <a:gd name="T9" fmla="*/ 42 h 106"/>
                <a:gd name="T10" fmla="*/ 48 w 48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106"/>
                <a:gd name="T20" fmla="*/ 48 w 48"/>
                <a:gd name="T21" fmla="*/ 106 h 1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106">
                  <a:moveTo>
                    <a:pt x="0" y="106"/>
                  </a:moveTo>
                  <a:lnTo>
                    <a:pt x="24" y="96"/>
                  </a:lnTo>
                  <a:lnTo>
                    <a:pt x="42" y="60"/>
                  </a:lnTo>
                  <a:lnTo>
                    <a:pt x="44" y="64"/>
                  </a:lnTo>
                  <a:lnTo>
                    <a:pt x="38" y="42"/>
                  </a:lnTo>
                  <a:lnTo>
                    <a:pt x="4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91" name="Freeform 282"/>
            <p:cNvSpPr>
              <a:spLocks/>
            </p:cNvSpPr>
            <p:nvPr/>
          </p:nvSpPr>
          <p:spPr bwMode="auto">
            <a:xfrm>
              <a:off x="3110" y="1632"/>
              <a:ext cx="18" cy="86"/>
            </a:xfrm>
            <a:custGeom>
              <a:avLst/>
              <a:gdLst>
                <a:gd name="T0" fmla="*/ 16 w 18"/>
                <a:gd name="T1" fmla="*/ 0 h 86"/>
                <a:gd name="T2" fmla="*/ 14 w 18"/>
                <a:gd name="T3" fmla="*/ 16 h 86"/>
                <a:gd name="T4" fmla="*/ 10 w 18"/>
                <a:gd name="T5" fmla="*/ 32 h 86"/>
                <a:gd name="T6" fmla="*/ 18 w 18"/>
                <a:gd name="T7" fmla="*/ 50 h 86"/>
                <a:gd name="T8" fmla="*/ 4 w 18"/>
                <a:gd name="T9" fmla="*/ 64 h 86"/>
                <a:gd name="T10" fmla="*/ 0 w 18"/>
                <a:gd name="T11" fmla="*/ 86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86"/>
                <a:gd name="T20" fmla="*/ 18 w 18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86">
                  <a:moveTo>
                    <a:pt x="16" y="0"/>
                  </a:moveTo>
                  <a:lnTo>
                    <a:pt x="14" y="16"/>
                  </a:lnTo>
                  <a:lnTo>
                    <a:pt x="10" y="32"/>
                  </a:lnTo>
                  <a:lnTo>
                    <a:pt x="18" y="50"/>
                  </a:lnTo>
                  <a:lnTo>
                    <a:pt x="4" y="64"/>
                  </a:lnTo>
                  <a:lnTo>
                    <a:pt x="0" y="8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92" name="Rectangle 283"/>
            <p:cNvSpPr>
              <a:spLocks noChangeArrowheads="1"/>
            </p:cNvSpPr>
            <p:nvPr/>
          </p:nvSpPr>
          <p:spPr bwMode="auto">
            <a:xfrm>
              <a:off x="3134" y="1632"/>
              <a:ext cx="58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093" name="Freeform 284"/>
            <p:cNvSpPr>
              <a:spLocks/>
            </p:cNvSpPr>
            <p:nvPr/>
          </p:nvSpPr>
          <p:spPr bwMode="auto">
            <a:xfrm>
              <a:off x="2320" y="586"/>
              <a:ext cx="1115" cy="1090"/>
            </a:xfrm>
            <a:custGeom>
              <a:avLst/>
              <a:gdLst>
                <a:gd name="T0" fmla="*/ 0 w 3344"/>
                <a:gd name="T1" fmla="*/ 74 h 3271"/>
                <a:gd name="T2" fmla="*/ 10 w 3344"/>
                <a:gd name="T3" fmla="*/ 76 h 3271"/>
                <a:gd name="T4" fmla="*/ 12 w 3344"/>
                <a:gd name="T5" fmla="*/ 79 h 3271"/>
                <a:gd name="T6" fmla="*/ 16 w 3344"/>
                <a:gd name="T7" fmla="*/ 82 h 3271"/>
                <a:gd name="T8" fmla="*/ 20 w 3344"/>
                <a:gd name="T9" fmla="*/ 85 h 3271"/>
                <a:gd name="T10" fmla="*/ 39 w 3344"/>
                <a:gd name="T11" fmla="*/ 85 h 3271"/>
                <a:gd name="T12" fmla="*/ 46 w 3344"/>
                <a:gd name="T13" fmla="*/ 83 h 3271"/>
                <a:gd name="T14" fmla="*/ 46 w 3344"/>
                <a:gd name="T15" fmla="*/ 90 h 3271"/>
                <a:gd name="T16" fmla="*/ 50 w 3344"/>
                <a:gd name="T17" fmla="*/ 95 h 3271"/>
                <a:gd name="T18" fmla="*/ 55 w 3344"/>
                <a:gd name="T19" fmla="*/ 97 h 3271"/>
                <a:gd name="T20" fmla="*/ 60 w 3344"/>
                <a:gd name="T21" fmla="*/ 107 h 3271"/>
                <a:gd name="T22" fmla="*/ 60 w 3344"/>
                <a:gd name="T23" fmla="*/ 115 h 3271"/>
                <a:gd name="T24" fmla="*/ 80 w 3344"/>
                <a:gd name="T25" fmla="*/ 121 h 3271"/>
                <a:gd name="T26" fmla="*/ 83 w 3344"/>
                <a:gd name="T27" fmla="*/ 115 h 3271"/>
                <a:gd name="T28" fmla="*/ 87 w 3344"/>
                <a:gd name="T29" fmla="*/ 115 h 3271"/>
                <a:gd name="T30" fmla="*/ 92 w 3344"/>
                <a:gd name="T31" fmla="*/ 116 h 3271"/>
                <a:gd name="T32" fmla="*/ 97 w 3344"/>
                <a:gd name="T33" fmla="*/ 115 h 3271"/>
                <a:gd name="T34" fmla="*/ 99 w 3344"/>
                <a:gd name="T35" fmla="*/ 114 h 3271"/>
                <a:gd name="T36" fmla="*/ 100 w 3344"/>
                <a:gd name="T37" fmla="*/ 104 h 3271"/>
                <a:gd name="T38" fmla="*/ 106 w 3344"/>
                <a:gd name="T39" fmla="*/ 101 h 3271"/>
                <a:gd name="T40" fmla="*/ 122 w 3344"/>
                <a:gd name="T41" fmla="*/ 101 h 3271"/>
                <a:gd name="T42" fmla="*/ 124 w 3344"/>
                <a:gd name="T43" fmla="*/ 99 h 3271"/>
                <a:gd name="T44" fmla="*/ 123 w 3344"/>
                <a:gd name="T45" fmla="*/ 95 h 3271"/>
                <a:gd name="T46" fmla="*/ 115 w 3344"/>
                <a:gd name="T47" fmla="*/ 90 h 3271"/>
                <a:gd name="T48" fmla="*/ 105 w 3344"/>
                <a:gd name="T49" fmla="*/ 82 h 3271"/>
                <a:gd name="T50" fmla="*/ 100 w 3344"/>
                <a:gd name="T51" fmla="*/ 74 h 3271"/>
                <a:gd name="T52" fmla="*/ 95 w 3344"/>
                <a:gd name="T53" fmla="*/ 65 h 3271"/>
                <a:gd name="T54" fmla="*/ 91 w 3344"/>
                <a:gd name="T55" fmla="*/ 61 h 3271"/>
                <a:gd name="T56" fmla="*/ 87 w 3344"/>
                <a:gd name="T57" fmla="*/ 59 h 3271"/>
                <a:gd name="T58" fmla="*/ 83 w 3344"/>
                <a:gd name="T59" fmla="*/ 61 h 3271"/>
                <a:gd name="T60" fmla="*/ 84 w 3344"/>
                <a:gd name="T61" fmla="*/ 56 h 3271"/>
                <a:gd name="T62" fmla="*/ 81 w 3344"/>
                <a:gd name="T63" fmla="*/ 54 h 3271"/>
                <a:gd name="T64" fmla="*/ 75 w 3344"/>
                <a:gd name="T65" fmla="*/ 53 h 3271"/>
                <a:gd name="T66" fmla="*/ 68 w 3344"/>
                <a:gd name="T67" fmla="*/ 52 h 3271"/>
                <a:gd name="T68" fmla="*/ 62 w 3344"/>
                <a:gd name="T69" fmla="*/ 36 h 3271"/>
                <a:gd name="T70" fmla="*/ 60 w 3344"/>
                <a:gd name="T71" fmla="*/ 28 h 3271"/>
                <a:gd name="T72" fmla="*/ 59 w 3344"/>
                <a:gd name="T73" fmla="*/ 25 h 3271"/>
                <a:gd name="T74" fmla="*/ 61 w 3344"/>
                <a:gd name="T75" fmla="*/ 19 h 3271"/>
                <a:gd name="T76" fmla="*/ 64 w 3344"/>
                <a:gd name="T77" fmla="*/ 15 h 3271"/>
                <a:gd name="T78" fmla="*/ 60 w 3344"/>
                <a:gd name="T79" fmla="*/ 11 h 3271"/>
                <a:gd name="T80" fmla="*/ 56 w 3344"/>
                <a:gd name="T81" fmla="*/ 12 h 3271"/>
                <a:gd name="T82" fmla="*/ 56 w 3344"/>
                <a:gd name="T83" fmla="*/ 9 h 3271"/>
                <a:gd name="T84" fmla="*/ 53 w 3344"/>
                <a:gd name="T85" fmla="*/ 8 h 3271"/>
                <a:gd name="T86" fmla="*/ 50 w 3344"/>
                <a:gd name="T87" fmla="*/ 10 h 3271"/>
                <a:gd name="T88" fmla="*/ 46 w 3344"/>
                <a:gd name="T89" fmla="*/ 4 h 3271"/>
                <a:gd name="T90" fmla="*/ 41 w 3344"/>
                <a:gd name="T91" fmla="*/ 5 h 3271"/>
                <a:gd name="T92" fmla="*/ 39 w 3344"/>
                <a:gd name="T93" fmla="*/ 2 h 3271"/>
                <a:gd name="T94" fmla="*/ 36 w 3344"/>
                <a:gd name="T95" fmla="*/ 0 h 3271"/>
                <a:gd name="T96" fmla="*/ 29 w 3344"/>
                <a:gd name="T97" fmla="*/ 0 h 3271"/>
                <a:gd name="T98" fmla="*/ 29 w 3344"/>
                <a:gd name="T99" fmla="*/ 3 h 3271"/>
                <a:gd name="T100" fmla="*/ 26 w 3344"/>
                <a:gd name="T101" fmla="*/ 7 h 3271"/>
                <a:gd name="T102" fmla="*/ 20 w 3344"/>
                <a:gd name="T103" fmla="*/ 12 h 3271"/>
                <a:gd name="T104" fmla="*/ 25 w 3344"/>
                <a:gd name="T105" fmla="*/ 15 h 3271"/>
                <a:gd name="T106" fmla="*/ 22 w 3344"/>
                <a:gd name="T107" fmla="*/ 36 h 3271"/>
                <a:gd name="T108" fmla="*/ 16 w 3344"/>
                <a:gd name="T109" fmla="*/ 40 h 3271"/>
                <a:gd name="T110" fmla="*/ 11 w 3344"/>
                <a:gd name="T111" fmla="*/ 47 h 3271"/>
                <a:gd name="T112" fmla="*/ 7 w 3344"/>
                <a:gd name="T113" fmla="*/ 55 h 3271"/>
                <a:gd name="T114" fmla="*/ 1 w 3344"/>
                <a:gd name="T115" fmla="*/ 62 h 3271"/>
                <a:gd name="T116" fmla="*/ 2 w 3344"/>
                <a:gd name="T117" fmla="*/ 69 h 3271"/>
                <a:gd name="T118" fmla="*/ 3 w 3344"/>
                <a:gd name="T119" fmla="*/ 72 h 3271"/>
                <a:gd name="T120" fmla="*/ 2 w 3344"/>
                <a:gd name="T121" fmla="*/ 72 h 3271"/>
                <a:gd name="T122" fmla="*/ 0 w 3344"/>
                <a:gd name="T123" fmla="*/ 74 h 32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44"/>
                <a:gd name="T187" fmla="*/ 0 h 3271"/>
                <a:gd name="T188" fmla="*/ 3344 w 3344"/>
                <a:gd name="T189" fmla="*/ 3271 h 32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44" h="3271">
                  <a:moveTo>
                    <a:pt x="0" y="1990"/>
                  </a:moveTo>
                  <a:lnTo>
                    <a:pt x="279" y="2044"/>
                  </a:lnTo>
                  <a:lnTo>
                    <a:pt x="316" y="2133"/>
                  </a:lnTo>
                  <a:lnTo>
                    <a:pt x="432" y="2221"/>
                  </a:lnTo>
                  <a:lnTo>
                    <a:pt x="549" y="2298"/>
                  </a:lnTo>
                  <a:lnTo>
                    <a:pt x="1041" y="2298"/>
                  </a:lnTo>
                  <a:lnTo>
                    <a:pt x="1251" y="2232"/>
                  </a:lnTo>
                  <a:lnTo>
                    <a:pt x="1239" y="2431"/>
                  </a:lnTo>
                  <a:lnTo>
                    <a:pt x="1345" y="2553"/>
                  </a:lnTo>
                  <a:lnTo>
                    <a:pt x="1473" y="2620"/>
                  </a:lnTo>
                  <a:lnTo>
                    <a:pt x="1614" y="2897"/>
                  </a:lnTo>
                  <a:lnTo>
                    <a:pt x="1614" y="3116"/>
                  </a:lnTo>
                  <a:lnTo>
                    <a:pt x="2152" y="3271"/>
                  </a:lnTo>
                  <a:lnTo>
                    <a:pt x="2245" y="3095"/>
                  </a:lnTo>
                  <a:lnTo>
                    <a:pt x="2350" y="3116"/>
                  </a:lnTo>
                  <a:lnTo>
                    <a:pt x="2491" y="3139"/>
                  </a:lnTo>
                  <a:lnTo>
                    <a:pt x="2608" y="3095"/>
                  </a:lnTo>
                  <a:lnTo>
                    <a:pt x="2679" y="3073"/>
                  </a:lnTo>
                  <a:lnTo>
                    <a:pt x="2690" y="2819"/>
                  </a:lnTo>
                  <a:lnTo>
                    <a:pt x="2865" y="2719"/>
                  </a:lnTo>
                  <a:lnTo>
                    <a:pt x="3298" y="2719"/>
                  </a:lnTo>
                  <a:lnTo>
                    <a:pt x="3344" y="2686"/>
                  </a:lnTo>
                  <a:lnTo>
                    <a:pt x="3309" y="2575"/>
                  </a:lnTo>
                  <a:lnTo>
                    <a:pt x="3099" y="2420"/>
                  </a:lnTo>
                  <a:lnTo>
                    <a:pt x="2830" y="2221"/>
                  </a:lnTo>
                  <a:lnTo>
                    <a:pt x="2702" y="2000"/>
                  </a:lnTo>
                  <a:lnTo>
                    <a:pt x="2561" y="1769"/>
                  </a:lnTo>
                  <a:lnTo>
                    <a:pt x="2444" y="1647"/>
                  </a:lnTo>
                  <a:lnTo>
                    <a:pt x="2338" y="1592"/>
                  </a:lnTo>
                  <a:lnTo>
                    <a:pt x="2233" y="1636"/>
                  </a:lnTo>
                  <a:lnTo>
                    <a:pt x="2256" y="1515"/>
                  </a:lnTo>
                  <a:lnTo>
                    <a:pt x="2175" y="1448"/>
                  </a:lnTo>
                  <a:lnTo>
                    <a:pt x="2011" y="1426"/>
                  </a:lnTo>
                  <a:lnTo>
                    <a:pt x="1848" y="1404"/>
                  </a:lnTo>
                  <a:lnTo>
                    <a:pt x="1683" y="974"/>
                  </a:lnTo>
                  <a:lnTo>
                    <a:pt x="1626" y="763"/>
                  </a:lnTo>
                  <a:lnTo>
                    <a:pt x="1590" y="674"/>
                  </a:lnTo>
                  <a:lnTo>
                    <a:pt x="1648" y="519"/>
                  </a:lnTo>
                  <a:lnTo>
                    <a:pt x="1718" y="409"/>
                  </a:lnTo>
                  <a:lnTo>
                    <a:pt x="1626" y="298"/>
                  </a:lnTo>
                  <a:lnTo>
                    <a:pt x="1508" y="332"/>
                  </a:lnTo>
                  <a:lnTo>
                    <a:pt x="1508" y="243"/>
                  </a:lnTo>
                  <a:lnTo>
                    <a:pt x="1438" y="210"/>
                  </a:lnTo>
                  <a:lnTo>
                    <a:pt x="1345" y="265"/>
                  </a:lnTo>
                  <a:lnTo>
                    <a:pt x="1251" y="121"/>
                  </a:lnTo>
                  <a:lnTo>
                    <a:pt x="1110" y="144"/>
                  </a:lnTo>
                  <a:lnTo>
                    <a:pt x="1065" y="45"/>
                  </a:lnTo>
                  <a:lnTo>
                    <a:pt x="959" y="11"/>
                  </a:lnTo>
                  <a:lnTo>
                    <a:pt x="782" y="0"/>
                  </a:lnTo>
                  <a:lnTo>
                    <a:pt x="771" y="88"/>
                  </a:lnTo>
                  <a:lnTo>
                    <a:pt x="701" y="177"/>
                  </a:lnTo>
                  <a:lnTo>
                    <a:pt x="538" y="332"/>
                  </a:lnTo>
                  <a:lnTo>
                    <a:pt x="666" y="409"/>
                  </a:lnTo>
                  <a:lnTo>
                    <a:pt x="595" y="962"/>
                  </a:lnTo>
                  <a:lnTo>
                    <a:pt x="420" y="1084"/>
                  </a:lnTo>
                  <a:lnTo>
                    <a:pt x="303" y="1272"/>
                  </a:lnTo>
                  <a:lnTo>
                    <a:pt x="198" y="1492"/>
                  </a:lnTo>
                  <a:lnTo>
                    <a:pt x="22" y="1668"/>
                  </a:lnTo>
                  <a:lnTo>
                    <a:pt x="57" y="1856"/>
                  </a:lnTo>
                  <a:lnTo>
                    <a:pt x="69" y="1934"/>
                  </a:lnTo>
                  <a:lnTo>
                    <a:pt x="46" y="1934"/>
                  </a:lnTo>
                  <a:lnTo>
                    <a:pt x="0" y="199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94" name="Freeform 285"/>
            <p:cNvSpPr>
              <a:spLocks/>
            </p:cNvSpPr>
            <p:nvPr/>
          </p:nvSpPr>
          <p:spPr bwMode="auto">
            <a:xfrm>
              <a:off x="3042" y="1185"/>
              <a:ext cx="393" cy="486"/>
            </a:xfrm>
            <a:custGeom>
              <a:avLst/>
              <a:gdLst>
                <a:gd name="T0" fmla="*/ 0 w 1180"/>
                <a:gd name="T1" fmla="*/ 54 h 1457"/>
                <a:gd name="T2" fmla="*/ 2 w 1180"/>
                <a:gd name="T3" fmla="*/ 48 h 1457"/>
                <a:gd name="T4" fmla="*/ 13 w 1180"/>
                <a:gd name="T5" fmla="*/ 49 h 1457"/>
                <a:gd name="T6" fmla="*/ 19 w 1180"/>
                <a:gd name="T7" fmla="*/ 47 h 1457"/>
                <a:gd name="T8" fmla="*/ 19 w 1180"/>
                <a:gd name="T9" fmla="*/ 38 h 1457"/>
                <a:gd name="T10" fmla="*/ 25 w 1180"/>
                <a:gd name="T11" fmla="*/ 35 h 1457"/>
                <a:gd name="T12" fmla="*/ 33 w 1180"/>
                <a:gd name="T13" fmla="*/ 35 h 1457"/>
                <a:gd name="T14" fmla="*/ 41 w 1180"/>
                <a:gd name="T15" fmla="*/ 35 h 1457"/>
                <a:gd name="T16" fmla="*/ 44 w 1180"/>
                <a:gd name="T17" fmla="*/ 32 h 1457"/>
                <a:gd name="T18" fmla="*/ 41 w 1180"/>
                <a:gd name="T19" fmla="*/ 28 h 1457"/>
                <a:gd name="T20" fmla="*/ 30 w 1180"/>
                <a:gd name="T21" fmla="*/ 21 h 1457"/>
                <a:gd name="T22" fmla="*/ 27 w 1180"/>
                <a:gd name="T23" fmla="*/ 17 h 1457"/>
                <a:gd name="T24" fmla="*/ 23 w 1180"/>
                <a:gd name="T25" fmla="*/ 14 h 1457"/>
                <a:gd name="T26" fmla="*/ 21 w 1180"/>
                <a:gd name="T27" fmla="*/ 10 h 1457"/>
                <a:gd name="T28" fmla="*/ 18 w 1180"/>
                <a:gd name="T29" fmla="*/ 6 h 1457"/>
                <a:gd name="T30" fmla="*/ 15 w 1180"/>
                <a:gd name="T31" fmla="*/ 0 h 14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0"/>
                <a:gd name="T49" fmla="*/ 0 h 1457"/>
                <a:gd name="T50" fmla="*/ 1180 w 1180"/>
                <a:gd name="T51" fmla="*/ 1457 h 14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0" h="1457">
                  <a:moveTo>
                    <a:pt x="0" y="1457"/>
                  </a:moveTo>
                  <a:lnTo>
                    <a:pt x="65" y="1302"/>
                  </a:lnTo>
                  <a:lnTo>
                    <a:pt x="361" y="1333"/>
                  </a:lnTo>
                  <a:lnTo>
                    <a:pt x="525" y="1271"/>
                  </a:lnTo>
                  <a:lnTo>
                    <a:pt x="525" y="1023"/>
                  </a:lnTo>
                  <a:lnTo>
                    <a:pt x="689" y="931"/>
                  </a:lnTo>
                  <a:lnTo>
                    <a:pt x="886" y="931"/>
                  </a:lnTo>
                  <a:lnTo>
                    <a:pt x="1115" y="931"/>
                  </a:lnTo>
                  <a:lnTo>
                    <a:pt x="1180" y="868"/>
                  </a:lnTo>
                  <a:lnTo>
                    <a:pt x="1115" y="744"/>
                  </a:lnTo>
                  <a:lnTo>
                    <a:pt x="820" y="559"/>
                  </a:lnTo>
                  <a:lnTo>
                    <a:pt x="722" y="465"/>
                  </a:lnTo>
                  <a:lnTo>
                    <a:pt x="623" y="372"/>
                  </a:lnTo>
                  <a:lnTo>
                    <a:pt x="557" y="279"/>
                  </a:lnTo>
                  <a:lnTo>
                    <a:pt x="492" y="155"/>
                  </a:lnTo>
                  <a:lnTo>
                    <a:pt x="39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95" name="Freeform 286"/>
            <p:cNvSpPr>
              <a:spLocks/>
            </p:cNvSpPr>
            <p:nvPr/>
          </p:nvSpPr>
          <p:spPr bwMode="auto">
            <a:xfrm>
              <a:off x="2539" y="679"/>
              <a:ext cx="240" cy="196"/>
            </a:xfrm>
            <a:custGeom>
              <a:avLst/>
              <a:gdLst>
                <a:gd name="T0" fmla="*/ 0 w 721"/>
                <a:gd name="T1" fmla="*/ 22 h 589"/>
                <a:gd name="T2" fmla="*/ 4 w 721"/>
                <a:gd name="T3" fmla="*/ 22 h 589"/>
                <a:gd name="T4" fmla="*/ 7 w 721"/>
                <a:gd name="T5" fmla="*/ 22 h 589"/>
                <a:gd name="T6" fmla="*/ 10 w 721"/>
                <a:gd name="T7" fmla="*/ 19 h 589"/>
                <a:gd name="T8" fmla="*/ 11 w 721"/>
                <a:gd name="T9" fmla="*/ 17 h 589"/>
                <a:gd name="T10" fmla="*/ 13 w 721"/>
                <a:gd name="T11" fmla="*/ 17 h 589"/>
                <a:gd name="T12" fmla="*/ 16 w 721"/>
                <a:gd name="T13" fmla="*/ 15 h 589"/>
                <a:gd name="T14" fmla="*/ 19 w 721"/>
                <a:gd name="T15" fmla="*/ 15 h 589"/>
                <a:gd name="T16" fmla="*/ 19 w 721"/>
                <a:gd name="T17" fmla="*/ 11 h 589"/>
                <a:gd name="T18" fmla="*/ 21 w 721"/>
                <a:gd name="T19" fmla="*/ 11 h 589"/>
                <a:gd name="T20" fmla="*/ 23 w 721"/>
                <a:gd name="T21" fmla="*/ 8 h 589"/>
                <a:gd name="T22" fmla="*/ 25 w 721"/>
                <a:gd name="T23" fmla="*/ 8 h 589"/>
                <a:gd name="T24" fmla="*/ 25 w 721"/>
                <a:gd name="T25" fmla="*/ 6 h 589"/>
                <a:gd name="T26" fmla="*/ 27 w 721"/>
                <a:gd name="T27" fmla="*/ 2 h 589"/>
                <a:gd name="T28" fmla="*/ 25 w 721"/>
                <a:gd name="T29" fmla="*/ 0 h 5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1"/>
                <a:gd name="T46" fmla="*/ 0 h 589"/>
                <a:gd name="T47" fmla="*/ 721 w 721"/>
                <a:gd name="T48" fmla="*/ 589 h 5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1" h="589">
                  <a:moveTo>
                    <a:pt x="0" y="589"/>
                  </a:moveTo>
                  <a:lnTo>
                    <a:pt x="98" y="589"/>
                  </a:lnTo>
                  <a:lnTo>
                    <a:pt x="196" y="589"/>
                  </a:lnTo>
                  <a:lnTo>
                    <a:pt x="262" y="527"/>
                  </a:lnTo>
                  <a:lnTo>
                    <a:pt x="295" y="465"/>
                  </a:lnTo>
                  <a:lnTo>
                    <a:pt x="360" y="465"/>
                  </a:lnTo>
                  <a:lnTo>
                    <a:pt x="427" y="402"/>
                  </a:lnTo>
                  <a:lnTo>
                    <a:pt x="525" y="402"/>
                  </a:lnTo>
                  <a:lnTo>
                    <a:pt x="525" y="310"/>
                  </a:lnTo>
                  <a:lnTo>
                    <a:pt x="557" y="310"/>
                  </a:lnTo>
                  <a:lnTo>
                    <a:pt x="623" y="217"/>
                  </a:lnTo>
                  <a:lnTo>
                    <a:pt x="688" y="217"/>
                  </a:lnTo>
                  <a:lnTo>
                    <a:pt x="688" y="155"/>
                  </a:lnTo>
                  <a:lnTo>
                    <a:pt x="721" y="62"/>
                  </a:lnTo>
                  <a:lnTo>
                    <a:pt x="68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96" name="Freeform 287"/>
            <p:cNvSpPr>
              <a:spLocks/>
            </p:cNvSpPr>
            <p:nvPr/>
          </p:nvSpPr>
          <p:spPr bwMode="auto">
            <a:xfrm>
              <a:off x="2509" y="923"/>
              <a:ext cx="390" cy="128"/>
            </a:xfrm>
            <a:custGeom>
              <a:avLst/>
              <a:gdLst>
                <a:gd name="T0" fmla="*/ 0 w 1171"/>
                <a:gd name="T1" fmla="*/ 0 h 383"/>
                <a:gd name="T2" fmla="*/ 6 w 1171"/>
                <a:gd name="T3" fmla="*/ 9 h 383"/>
                <a:gd name="T4" fmla="*/ 11 w 1171"/>
                <a:gd name="T5" fmla="*/ 10 h 383"/>
                <a:gd name="T6" fmla="*/ 12 w 1171"/>
                <a:gd name="T7" fmla="*/ 12 h 383"/>
                <a:gd name="T8" fmla="*/ 14 w 1171"/>
                <a:gd name="T9" fmla="*/ 13 h 383"/>
                <a:gd name="T10" fmla="*/ 18 w 1171"/>
                <a:gd name="T11" fmla="*/ 12 h 383"/>
                <a:gd name="T12" fmla="*/ 18 w 1171"/>
                <a:gd name="T13" fmla="*/ 14 h 383"/>
                <a:gd name="T14" fmla="*/ 22 w 1171"/>
                <a:gd name="T15" fmla="*/ 14 h 383"/>
                <a:gd name="T16" fmla="*/ 26 w 1171"/>
                <a:gd name="T17" fmla="*/ 13 h 383"/>
                <a:gd name="T18" fmla="*/ 30 w 1171"/>
                <a:gd name="T19" fmla="*/ 11 h 383"/>
                <a:gd name="T20" fmla="*/ 32 w 1171"/>
                <a:gd name="T21" fmla="*/ 7 h 383"/>
                <a:gd name="T22" fmla="*/ 36 w 1171"/>
                <a:gd name="T23" fmla="*/ 6 h 383"/>
                <a:gd name="T24" fmla="*/ 42 w 1171"/>
                <a:gd name="T25" fmla="*/ 6 h 383"/>
                <a:gd name="T26" fmla="*/ 43 w 1171"/>
                <a:gd name="T27" fmla="*/ 6 h 3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1"/>
                <a:gd name="T43" fmla="*/ 0 h 383"/>
                <a:gd name="T44" fmla="*/ 1171 w 1171"/>
                <a:gd name="T45" fmla="*/ 383 h 3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1" h="383">
                  <a:moveTo>
                    <a:pt x="0" y="0"/>
                  </a:moveTo>
                  <a:lnTo>
                    <a:pt x="154" y="229"/>
                  </a:lnTo>
                  <a:lnTo>
                    <a:pt x="285" y="260"/>
                  </a:lnTo>
                  <a:lnTo>
                    <a:pt x="318" y="321"/>
                  </a:lnTo>
                  <a:lnTo>
                    <a:pt x="384" y="352"/>
                  </a:lnTo>
                  <a:lnTo>
                    <a:pt x="483" y="321"/>
                  </a:lnTo>
                  <a:lnTo>
                    <a:pt x="483" y="383"/>
                  </a:lnTo>
                  <a:lnTo>
                    <a:pt x="581" y="383"/>
                  </a:lnTo>
                  <a:lnTo>
                    <a:pt x="712" y="352"/>
                  </a:lnTo>
                  <a:lnTo>
                    <a:pt x="810" y="289"/>
                  </a:lnTo>
                  <a:lnTo>
                    <a:pt x="876" y="197"/>
                  </a:lnTo>
                  <a:lnTo>
                    <a:pt x="974" y="167"/>
                  </a:lnTo>
                  <a:lnTo>
                    <a:pt x="1138" y="167"/>
                  </a:lnTo>
                  <a:lnTo>
                    <a:pt x="1171" y="167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97" name="Freeform 288"/>
            <p:cNvSpPr>
              <a:spLocks/>
            </p:cNvSpPr>
            <p:nvPr/>
          </p:nvSpPr>
          <p:spPr bwMode="auto">
            <a:xfrm>
              <a:off x="2375" y="1092"/>
              <a:ext cx="317" cy="248"/>
            </a:xfrm>
            <a:custGeom>
              <a:avLst/>
              <a:gdLst>
                <a:gd name="T0" fmla="*/ 0 w 951"/>
                <a:gd name="T1" fmla="*/ 1 h 744"/>
                <a:gd name="T2" fmla="*/ 6 w 951"/>
                <a:gd name="T3" fmla="*/ 2 h 744"/>
                <a:gd name="T4" fmla="*/ 11 w 951"/>
                <a:gd name="T5" fmla="*/ 2 h 744"/>
                <a:gd name="T6" fmla="*/ 16 w 951"/>
                <a:gd name="T7" fmla="*/ 2 h 744"/>
                <a:gd name="T8" fmla="*/ 19 w 951"/>
                <a:gd name="T9" fmla="*/ 1 h 744"/>
                <a:gd name="T10" fmla="*/ 23 w 951"/>
                <a:gd name="T11" fmla="*/ 0 h 744"/>
                <a:gd name="T12" fmla="*/ 28 w 951"/>
                <a:gd name="T13" fmla="*/ 0 h 744"/>
                <a:gd name="T14" fmla="*/ 32 w 951"/>
                <a:gd name="T15" fmla="*/ 0 h 744"/>
                <a:gd name="T16" fmla="*/ 33 w 951"/>
                <a:gd name="T17" fmla="*/ 3 h 744"/>
                <a:gd name="T18" fmla="*/ 32 w 951"/>
                <a:gd name="T19" fmla="*/ 7 h 744"/>
                <a:gd name="T20" fmla="*/ 30 w 951"/>
                <a:gd name="T21" fmla="*/ 10 h 744"/>
                <a:gd name="T22" fmla="*/ 30 w 951"/>
                <a:gd name="T23" fmla="*/ 13 h 744"/>
                <a:gd name="T24" fmla="*/ 33 w 951"/>
                <a:gd name="T25" fmla="*/ 14 h 744"/>
                <a:gd name="T26" fmla="*/ 34 w 951"/>
                <a:gd name="T27" fmla="*/ 16 h 744"/>
                <a:gd name="T28" fmla="*/ 35 w 951"/>
                <a:gd name="T29" fmla="*/ 20 h 744"/>
                <a:gd name="T30" fmla="*/ 34 w 951"/>
                <a:gd name="T31" fmla="*/ 21 h 744"/>
                <a:gd name="T32" fmla="*/ 34 w 951"/>
                <a:gd name="T33" fmla="*/ 24 h 744"/>
                <a:gd name="T34" fmla="*/ 35 w 951"/>
                <a:gd name="T35" fmla="*/ 26 h 744"/>
                <a:gd name="T36" fmla="*/ 35 w 951"/>
                <a:gd name="T37" fmla="*/ 28 h 7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1"/>
                <a:gd name="T58" fmla="*/ 0 h 744"/>
                <a:gd name="T59" fmla="*/ 951 w 951"/>
                <a:gd name="T60" fmla="*/ 744 h 7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1" h="744">
                  <a:moveTo>
                    <a:pt x="0" y="31"/>
                  </a:moveTo>
                  <a:lnTo>
                    <a:pt x="164" y="62"/>
                  </a:lnTo>
                  <a:lnTo>
                    <a:pt x="296" y="62"/>
                  </a:lnTo>
                  <a:lnTo>
                    <a:pt x="427" y="62"/>
                  </a:lnTo>
                  <a:lnTo>
                    <a:pt x="525" y="31"/>
                  </a:lnTo>
                  <a:lnTo>
                    <a:pt x="623" y="0"/>
                  </a:lnTo>
                  <a:lnTo>
                    <a:pt x="754" y="0"/>
                  </a:lnTo>
                  <a:lnTo>
                    <a:pt x="852" y="0"/>
                  </a:lnTo>
                  <a:lnTo>
                    <a:pt x="886" y="93"/>
                  </a:lnTo>
                  <a:lnTo>
                    <a:pt x="852" y="186"/>
                  </a:lnTo>
                  <a:lnTo>
                    <a:pt x="819" y="279"/>
                  </a:lnTo>
                  <a:lnTo>
                    <a:pt x="819" y="342"/>
                  </a:lnTo>
                  <a:lnTo>
                    <a:pt x="886" y="372"/>
                  </a:lnTo>
                  <a:lnTo>
                    <a:pt x="919" y="434"/>
                  </a:lnTo>
                  <a:lnTo>
                    <a:pt x="951" y="527"/>
                  </a:lnTo>
                  <a:lnTo>
                    <a:pt x="919" y="558"/>
                  </a:lnTo>
                  <a:lnTo>
                    <a:pt x="919" y="651"/>
                  </a:lnTo>
                  <a:lnTo>
                    <a:pt x="951" y="713"/>
                  </a:lnTo>
                  <a:lnTo>
                    <a:pt x="951" y="74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98" name="Freeform 289"/>
            <p:cNvSpPr>
              <a:spLocks/>
            </p:cNvSpPr>
            <p:nvPr/>
          </p:nvSpPr>
          <p:spPr bwMode="auto">
            <a:xfrm>
              <a:off x="2539" y="1103"/>
              <a:ext cx="76" cy="232"/>
            </a:xfrm>
            <a:custGeom>
              <a:avLst/>
              <a:gdLst>
                <a:gd name="T0" fmla="*/ 1 w 229"/>
                <a:gd name="T1" fmla="*/ 26 h 696"/>
                <a:gd name="T2" fmla="*/ 0 w 229"/>
                <a:gd name="T3" fmla="*/ 21 h 696"/>
                <a:gd name="T4" fmla="*/ 4 w 229"/>
                <a:gd name="T5" fmla="*/ 18 h 696"/>
                <a:gd name="T6" fmla="*/ 5 w 229"/>
                <a:gd name="T7" fmla="*/ 16 h 696"/>
                <a:gd name="T8" fmla="*/ 8 w 229"/>
                <a:gd name="T9" fmla="*/ 14 h 696"/>
                <a:gd name="T10" fmla="*/ 7 w 229"/>
                <a:gd name="T11" fmla="*/ 13 h 696"/>
                <a:gd name="T12" fmla="*/ 4 w 229"/>
                <a:gd name="T13" fmla="*/ 10 h 696"/>
                <a:gd name="T14" fmla="*/ 1 w 229"/>
                <a:gd name="T15" fmla="*/ 8 h 696"/>
                <a:gd name="T16" fmla="*/ 0 w 229"/>
                <a:gd name="T17" fmla="*/ 6 h 696"/>
                <a:gd name="T18" fmla="*/ 0 w 229"/>
                <a:gd name="T19" fmla="*/ 0 h 6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696"/>
                <a:gd name="T32" fmla="*/ 229 w 229"/>
                <a:gd name="T33" fmla="*/ 696 h 6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696">
                  <a:moveTo>
                    <a:pt x="20" y="696"/>
                  </a:moveTo>
                  <a:lnTo>
                    <a:pt x="0" y="558"/>
                  </a:lnTo>
                  <a:lnTo>
                    <a:pt x="98" y="496"/>
                  </a:lnTo>
                  <a:lnTo>
                    <a:pt x="131" y="434"/>
                  </a:lnTo>
                  <a:lnTo>
                    <a:pt x="229" y="372"/>
                  </a:lnTo>
                  <a:lnTo>
                    <a:pt x="196" y="341"/>
                  </a:lnTo>
                  <a:lnTo>
                    <a:pt x="98" y="280"/>
                  </a:lnTo>
                  <a:lnTo>
                    <a:pt x="33" y="217"/>
                  </a:lnTo>
                  <a:lnTo>
                    <a:pt x="0" y="15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099" name="Line 290"/>
            <p:cNvSpPr>
              <a:spLocks noChangeShapeType="1"/>
            </p:cNvSpPr>
            <p:nvPr/>
          </p:nvSpPr>
          <p:spPr bwMode="auto">
            <a:xfrm flipH="1">
              <a:off x="2604" y="1206"/>
              <a:ext cx="44" cy="1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00" name="Freeform 291"/>
            <p:cNvSpPr>
              <a:spLocks/>
            </p:cNvSpPr>
            <p:nvPr/>
          </p:nvSpPr>
          <p:spPr bwMode="auto">
            <a:xfrm>
              <a:off x="2692" y="1041"/>
              <a:ext cx="229" cy="175"/>
            </a:xfrm>
            <a:custGeom>
              <a:avLst/>
              <a:gdLst>
                <a:gd name="T0" fmla="*/ 0 w 689"/>
                <a:gd name="T1" fmla="*/ 19 h 527"/>
                <a:gd name="T2" fmla="*/ 4 w 689"/>
                <a:gd name="T3" fmla="*/ 15 h 527"/>
                <a:gd name="T4" fmla="*/ 7 w 689"/>
                <a:gd name="T5" fmla="*/ 11 h 527"/>
                <a:gd name="T6" fmla="*/ 12 w 689"/>
                <a:gd name="T7" fmla="*/ 10 h 527"/>
                <a:gd name="T8" fmla="*/ 16 w 689"/>
                <a:gd name="T9" fmla="*/ 9 h 527"/>
                <a:gd name="T10" fmla="*/ 17 w 689"/>
                <a:gd name="T11" fmla="*/ 9 h 527"/>
                <a:gd name="T12" fmla="*/ 22 w 689"/>
                <a:gd name="T13" fmla="*/ 6 h 527"/>
                <a:gd name="T14" fmla="*/ 24 w 689"/>
                <a:gd name="T15" fmla="*/ 6 h 527"/>
                <a:gd name="T16" fmla="*/ 25 w 689"/>
                <a:gd name="T17" fmla="*/ 2 h 527"/>
                <a:gd name="T18" fmla="*/ 25 w 689"/>
                <a:gd name="T19" fmla="*/ 0 h 5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9"/>
                <a:gd name="T31" fmla="*/ 0 h 527"/>
                <a:gd name="T32" fmla="*/ 689 w 689"/>
                <a:gd name="T33" fmla="*/ 527 h 5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9" h="527">
                  <a:moveTo>
                    <a:pt x="0" y="527"/>
                  </a:moveTo>
                  <a:lnTo>
                    <a:pt x="98" y="403"/>
                  </a:lnTo>
                  <a:lnTo>
                    <a:pt x="197" y="311"/>
                  </a:lnTo>
                  <a:lnTo>
                    <a:pt x="328" y="279"/>
                  </a:lnTo>
                  <a:lnTo>
                    <a:pt x="426" y="248"/>
                  </a:lnTo>
                  <a:lnTo>
                    <a:pt x="458" y="248"/>
                  </a:lnTo>
                  <a:lnTo>
                    <a:pt x="590" y="155"/>
                  </a:lnTo>
                  <a:lnTo>
                    <a:pt x="656" y="155"/>
                  </a:lnTo>
                  <a:lnTo>
                    <a:pt x="689" y="62"/>
                  </a:lnTo>
                  <a:lnTo>
                    <a:pt x="689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01" name="Freeform 292"/>
            <p:cNvSpPr>
              <a:spLocks/>
            </p:cNvSpPr>
            <p:nvPr/>
          </p:nvSpPr>
          <p:spPr bwMode="auto">
            <a:xfrm>
              <a:off x="2888" y="1072"/>
              <a:ext cx="274" cy="196"/>
            </a:xfrm>
            <a:custGeom>
              <a:avLst/>
              <a:gdLst>
                <a:gd name="T0" fmla="*/ 31 w 820"/>
                <a:gd name="T1" fmla="*/ 15 h 589"/>
                <a:gd name="T2" fmla="*/ 28 w 820"/>
                <a:gd name="T3" fmla="*/ 18 h 589"/>
                <a:gd name="T4" fmla="*/ 24 w 820"/>
                <a:gd name="T5" fmla="*/ 21 h 589"/>
                <a:gd name="T6" fmla="*/ 21 w 820"/>
                <a:gd name="T7" fmla="*/ 22 h 589"/>
                <a:gd name="T8" fmla="*/ 17 w 820"/>
                <a:gd name="T9" fmla="*/ 22 h 589"/>
                <a:gd name="T10" fmla="*/ 11 w 820"/>
                <a:gd name="T11" fmla="*/ 22 h 589"/>
                <a:gd name="T12" fmla="*/ 7 w 820"/>
                <a:gd name="T13" fmla="*/ 22 h 589"/>
                <a:gd name="T14" fmla="*/ 1 w 820"/>
                <a:gd name="T15" fmla="*/ 21 h 589"/>
                <a:gd name="T16" fmla="*/ 0 w 820"/>
                <a:gd name="T17" fmla="*/ 18 h 589"/>
                <a:gd name="T18" fmla="*/ 2 w 820"/>
                <a:gd name="T19" fmla="*/ 15 h 589"/>
                <a:gd name="T20" fmla="*/ 6 w 820"/>
                <a:gd name="T21" fmla="*/ 13 h 589"/>
                <a:gd name="T22" fmla="*/ 10 w 820"/>
                <a:gd name="T23" fmla="*/ 10 h 589"/>
                <a:gd name="T24" fmla="*/ 11 w 820"/>
                <a:gd name="T25" fmla="*/ 7 h 589"/>
                <a:gd name="T26" fmla="*/ 11 w 820"/>
                <a:gd name="T27" fmla="*/ 2 h 589"/>
                <a:gd name="T28" fmla="*/ 11 w 820"/>
                <a:gd name="T29" fmla="*/ 0 h 5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0"/>
                <a:gd name="T46" fmla="*/ 0 h 589"/>
                <a:gd name="T47" fmla="*/ 820 w 820"/>
                <a:gd name="T48" fmla="*/ 589 h 5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0" h="589">
                  <a:moveTo>
                    <a:pt x="820" y="404"/>
                  </a:moveTo>
                  <a:lnTo>
                    <a:pt x="755" y="496"/>
                  </a:lnTo>
                  <a:lnTo>
                    <a:pt x="656" y="558"/>
                  </a:lnTo>
                  <a:lnTo>
                    <a:pt x="557" y="589"/>
                  </a:lnTo>
                  <a:lnTo>
                    <a:pt x="459" y="589"/>
                  </a:lnTo>
                  <a:lnTo>
                    <a:pt x="295" y="589"/>
                  </a:lnTo>
                  <a:lnTo>
                    <a:pt x="197" y="589"/>
                  </a:lnTo>
                  <a:lnTo>
                    <a:pt x="33" y="558"/>
                  </a:lnTo>
                  <a:lnTo>
                    <a:pt x="0" y="496"/>
                  </a:lnTo>
                  <a:lnTo>
                    <a:pt x="66" y="404"/>
                  </a:lnTo>
                  <a:lnTo>
                    <a:pt x="164" y="341"/>
                  </a:lnTo>
                  <a:lnTo>
                    <a:pt x="263" y="279"/>
                  </a:lnTo>
                  <a:lnTo>
                    <a:pt x="295" y="186"/>
                  </a:lnTo>
                  <a:lnTo>
                    <a:pt x="295" y="62"/>
                  </a:lnTo>
                  <a:lnTo>
                    <a:pt x="295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02" name="Freeform 293"/>
            <p:cNvSpPr>
              <a:spLocks/>
            </p:cNvSpPr>
            <p:nvPr/>
          </p:nvSpPr>
          <p:spPr bwMode="auto">
            <a:xfrm>
              <a:off x="2845" y="1134"/>
              <a:ext cx="54" cy="62"/>
            </a:xfrm>
            <a:custGeom>
              <a:avLst/>
              <a:gdLst>
                <a:gd name="T0" fmla="*/ 6 w 164"/>
                <a:gd name="T1" fmla="*/ 7 h 186"/>
                <a:gd name="T2" fmla="*/ 4 w 164"/>
                <a:gd name="T3" fmla="*/ 5 h 186"/>
                <a:gd name="T4" fmla="*/ 1 w 164"/>
                <a:gd name="T5" fmla="*/ 1 h 186"/>
                <a:gd name="T6" fmla="*/ 0 w 164"/>
                <a:gd name="T7" fmla="*/ 0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"/>
                <a:gd name="T13" fmla="*/ 0 h 186"/>
                <a:gd name="T14" fmla="*/ 164 w 164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" h="186">
                  <a:moveTo>
                    <a:pt x="164" y="186"/>
                  </a:moveTo>
                  <a:lnTo>
                    <a:pt x="99" y="123"/>
                  </a:lnTo>
                  <a:lnTo>
                    <a:pt x="35" y="3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03" name="Freeform 294"/>
            <p:cNvSpPr>
              <a:spLocks/>
            </p:cNvSpPr>
            <p:nvPr/>
          </p:nvSpPr>
          <p:spPr bwMode="auto">
            <a:xfrm>
              <a:off x="2703" y="1134"/>
              <a:ext cx="131" cy="124"/>
            </a:xfrm>
            <a:custGeom>
              <a:avLst/>
              <a:gdLst>
                <a:gd name="T0" fmla="*/ 15 w 393"/>
                <a:gd name="T1" fmla="*/ 0 h 372"/>
                <a:gd name="T2" fmla="*/ 15 w 393"/>
                <a:gd name="T3" fmla="*/ 6 h 372"/>
                <a:gd name="T4" fmla="*/ 12 w 393"/>
                <a:gd name="T5" fmla="*/ 11 h 372"/>
                <a:gd name="T6" fmla="*/ 10 w 393"/>
                <a:gd name="T7" fmla="*/ 14 h 372"/>
                <a:gd name="T8" fmla="*/ 5 w 393"/>
                <a:gd name="T9" fmla="*/ 13 h 372"/>
                <a:gd name="T10" fmla="*/ 2 w 393"/>
                <a:gd name="T11" fmla="*/ 10 h 372"/>
                <a:gd name="T12" fmla="*/ 0 w 393"/>
                <a:gd name="T13" fmla="*/ 9 h 3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3"/>
                <a:gd name="T22" fmla="*/ 0 h 372"/>
                <a:gd name="T23" fmla="*/ 393 w 393"/>
                <a:gd name="T24" fmla="*/ 372 h 3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3" h="372">
                  <a:moveTo>
                    <a:pt x="393" y="0"/>
                  </a:moveTo>
                  <a:lnTo>
                    <a:pt x="393" y="155"/>
                  </a:lnTo>
                  <a:lnTo>
                    <a:pt x="327" y="310"/>
                  </a:lnTo>
                  <a:lnTo>
                    <a:pt x="262" y="372"/>
                  </a:lnTo>
                  <a:lnTo>
                    <a:pt x="131" y="341"/>
                  </a:lnTo>
                  <a:lnTo>
                    <a:pt x="65" y="279"/>
                  </a:lnTo>
                  <a:lnTo>
                    <a:pt x="0" y="24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04" name="Freeform 295"/>
            <p:cNvSpPr>
              <a:spLocks/>
            </p:cNvSpPr>
            <p:nvPr/>
          </p:nvSpPr>
          <p:spPr bwMode="auto">
            <a:xfrm>
              <a:off x="2735" y="1247"/>
              <a:ext cx="77" cy="83"/>
            </a:xfrm>
            <a:custGeom>
              <a:avLst/>
              <a:gdLst>
                <a:gd name="T0" fmla="*/ 7 w 229"/>
                <a:gd name="T1" fmla="*/ 0 h 248"/>
                <a:gd name="T2" fmla="*/ 9 w 229"/>
                <a:gd name="T3" fmla="*/ 5 h 248"/>
                <a:gd name="T4" fmla="*/ 6 w 229"/>
                <a:gd name="T5" fmla="*/ 7 h 248"/>
                <a:gd name="T6" fmla="*/ 2 w 229"/>
                <a:gd name="T7" fmla="*/ 9 h 248"/>
                <a:gd name="T8" fmla="*/ 0 w 229"/>
                <a:gd name="T9" fmla="*/ 9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248"/>
                <a:gd name="T17" fmla="*/ 229 w 229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248">
                  <a:moveTo>
                    <a:pt x="197" y="0"/>
                  </a:moveTo>
                  <a:lnTo>
                    <a:pt x="229" y="124"/>
                  </a:lnTo>
                  <a:lnTo>
                    <a:pt x="164" y="186"/>
                  </a:lnTo>
                  <a:lnTo>
                    <a:pt x="66" y="248"/>
                  </a:lnTo>
                  <a:lnTo>
                    <a:pt x="0" y="24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05" name="Freeform 296"/>
            <p:cNvSpPr>
              <a:spLocks/>
            </p:cNvSpPr>
            <p:nvPr/>
          </p:nvSpPr>
          <p:spPr bwMode="auto">
            <a:xfrm>
              <a:off x="2801" y="1258"/>
              <a:ext cx="98" cy="31"/>
            </a:xfrm>
            <a:custGeom>
              <a:avLst/>
              <a:gdLst>
                <a:gd name="T0" fmla="*/ 11 w 295"/>
                <a:gd name="T1" fmla="*/ 0 h 93"/>
                <a:gd name="T2" fmla="*/ 6 w 295"/>
                <a:gd name="T3" fmla="*/ 2 h 93"/>
                <a:gd name="T4" fmla="*/ 4 w 295"/>
                <a:gd name="T5" fmla="*/ 3 h 93"/>
                <a:gd name="T6" fmla="*/ 0 w 295"/>
                <a:gd name="T7" fmla="*/ 2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93"/>
                <a:gd name="T14" fmla="*/ 295 w 295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93">
                  <a:moveTo>
                    <a:pt x="295" y="0"/>
                  </a:moveTo>
                  <a:lnTo>
                    <a:pt x="164" y="62"/>
                  </a:lnTo>
                  <a:lnTo>
                    <a:pt x="98" y="93"/>
                  </a:lnTo>
                  <a:lnTo>
                    <a:pt x="0" y="6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06" name="Freeform 297"/>
            <p:cNvSpPr>
              <a:spLocks/>
            </p:cNvSpPr>
            <p:nvPr/>
          </p:nvSpPr>
          <p:spPr bwMode="auto">
            <a:xfrm>
              <a:off x="2763" y="1299"/>
              <a:ext cx="224" cy="52"/>
            </a:xfrm>
            <a:custGeom>
              <a:avLst/>
              <a:gdLst>
                <a:gd name="T0" fmla="*/ 0 w 670"/>
                <a:gd name="T1" fmla="*/ 3 h 155"/>
                <a:gd name="T2" fmla="*/ 8 w 670"/>
                <a:gd name="T3" fmla="*/ 6 h 155"/>
                <a:gd name="T4" fmla="*/ 10 w 670"/>
                <a:gd name="T5" fmla="*/ 5 h 155"/>
                <a:gd name="T6" fmla="*/ 14 w 670"/>
                <a:gd name="T7" fmla="*/ 5 h 155"/>
                <a:gd name="T8" fmla="*/ 20 w 670"/>
                <a:gd name="T9" fmla="*/ 6 h 155"/>
                <a:gd name="T10" fmla="*/ 24 w 670"/>
                <a:gd name="T11" fmla="*/ 6 h 155"/>
                <a:gd name="T12" fmla="*/ 25 w 670"/>
                <a:gd name="T13" fmla="*/ 2 h 155"/>
                <a:gd name="T14" fmla="*/ 24 w 670"/>
                <a:gd name="T15" fmla="*/ 0 h 1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155"/>
                <a:gd name="T26" fmla="*/ 670 w 670"/>
                <a:gd name="T27" fmla="*/ 155 h 1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155">
                  <a:moveTo>
                    <a:pt x="0" y="77"/>
                  </a:moveTo>
                  <a:lnTo>
                    <a:pt x="211" y="155"/>
                  </a:lnTo>
                  <a:lnTo>
                    <a:pt x="277" y="123"/>
                  </a:lnTo>
                  <a:lnTo>
                    <a:pt x="375" y="123"/>
                  </a:lnTo>
                  <a:lnTo>
                    <a:pt x="539" y="155"/>
                  </a:lnTo>
                  <a:lnTo>
                    <a:pt x="638" y="155"/>
                  </a:lnTo>
                  <a:lnTo>
                    <a:pt x="670" y="61"/>
                  </a:lnTo>
                  <a:lnTo>
                    <a:pt x="63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07" name="Freeform 298"/>
            <p:cNvSpPr>
              <a:spLocks/>
            </p:cNvSpPr>
            <p:nvPr/>
          </p:nvSpPr>
          <p:spPr bwMode="auto">
            <a:xfrm>
              <a:off x="2801" y="1341"/>
              <a:ext cx="55" cy="103"/>
            </a:xfrm>
            <a:custGeom>
              <a:avLst/>
              <a:gdLst>
                <a:gd name="T0" fmla="*/ 1 w 163"/>
                <a:gd name="T1" fmla="*/ 0 h 308"/>
                <a:gd name="T2" fmla="*/ 5 w 163"/>
                <a:gd name="T3" fmla="*/ 6 h 308"/>
                <a:gd name="T4" fmla="*/ 6 w 163"/>
                <a:gd name="T5" fmla="*/ 9 h 308"/>
                <a:gd name="T6" fmla="*/ 0 w 163"/>
                <a:gd name="T7" fmla="*/ 11 h 3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"/>
                <a:gd name="T13" fmla="*/ 0 h 308"/>
                <a:gd name="T14" fmla="*/ 163 w 163"/>
                <a:gd name="T15" fmla="*/ 308 h 3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" h="308">
                  <a:moveTo>
                    <a:pt x="15" y="0"/>
                  </a:moveTo>
                  <a:lnTo>
                    <a:pt x="129" y="152"/>
                  </a:lnTo>
                  <a:lnTo>
                    <a:pt x="163" y="246"/>
                  </a:lnTo>
                  <a:lnTo>
                    <a:pt x="0" y="30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08" name="Freeform 299"/>
            <p:cNvSpPr>
              <a:spLocks/>
            </p:cNvSpPr>
            <p:nvPr/>
          </p:nvSpPr>
          <p:spPr bwMode="auto">
            <a:xfrm>
              <a:off x="2856" y="1340"/>
              <a:ext cx="262" cy="207"/>
            </a:xfrm>
            <a:custGeom>
              <a:avLst/>
              <a:gdLst>
                <a:gd name="T0" fmla="*/ 0 w 787"/>
                <a:gd name="T1" fmla="*/ 23 h 621"/>
                <a:gd name="T2" fmla="*/ 4 w 787"/>
                <a:gd name="T3" fmla="*/ 23 h 621"/>
                <a:gd name="T4" fmla="*/ 6 w 787"/>
                <a:gd name="T5" fmla="*/ 22 h 621"/>
                <a:gd name="T6" fmla="*/ 8 w 787"/>
                <a:gd name="T7" fmla="*/ 18 h 621"/>
                <a:gd name="T8" fmla="*/ 8 w 787"/>
                <a:gd name="T9" fmla="*/ 16 h 621"/>
                <a:gd name="T10" fmla="*/ 5 w 787"/>
                <a:gd name="T11" fmla="*/ 14 h 621"/>
                <a:gd name="T12" fmla="*/ 2 w 787"/>
                <a:gd name="T13" fmla="*/ 13 h 621"/>
                <a:gd name="T14" fmla="*/ 0 w 787"/>
                <a:gd name="T15" fmla="*/ 11 h 621"/>
                <a:gd name="T16" fmla="*/ 0 w 787"/>
                <a:gd name="T17" fmla="*/ 9 h 621"/>
                <a:gd name="T18" fmla="*/ 6 w 787"/>
                <a:gd name="T19" fmla="*/ 8 h 621"/>
                <a:gd name="T20" fmla="*/ 11 w 787"/>
                <a:gd name="T21" fmla="*/ 6 h 621"/>
                <a:gd name="T22" fmla="*/ 11 w 787"/>
                <a:gd name="T23" fmla="*/ 6 h 621"/>
                <a:gd name="T24" fmla="*/ 12 w 787"/>
                <a:gd name="T25" fmla="*/ 8 h 621"/>
                <a:gd name="T26" fmla="*/ 13 w 787"/>
                <a:gd name="T27" fmla="*/ 10 h 621"/>
                <a:gd name="T28" fmla="*/ 11 w 787"/>
                <a:gd name="T29" fmla="*/ 13 h 621"/>
                <a:gd name="T30" fmla="*/ 8 w 787"/>
                <a:gd name="T31" fmla="*/ 16 h 621"/>
                <a:gd name="T32" fmla="*/ 13 w 787"/>
                <a:gd name="T33" fmla="*/ 17 h 621"/>
                <a:gd name="T34" fmla="*/ 19 w 787"/>
                <a:gd name="T35" fmla="*/ 17 h 621"/>
                <a:gd name="T36" fmla="*/ 23 w 787"/>
                <a:gd name="T37" fmla="*/ 16 h 621"/>
                <a:gd name="T38" fmla="*/ 25 w 787"/>
                <a:gd name="T39" fmla="*/ 15 h 621"/>
                <a:gd name="T40" fmla="*/ 25 w 787"/>
                <a:gd name="T41" fmla="*/ 11 h 621"/>
                <a:gd name="T42" fmla="*/ 28 w 787"/>
                <a:gd name="T43" fmla="*/ 9 h 621"/>
                <a:gd name="T44" fmla="*/ 29 w 787"/>
                <a:gd name="T45" fmla="*/ 8 h 621"/>
                <a:gd name="T46" fmla="*/ 24 w 787"/>
                <a:gd name="T47" fmla="*/ 6 h 621"/>
                <a:gd name="T48" fmla="*/ 25 w 787"/>
                <a:gd name="T49" fmla="*/ 2 h 621"/>
                <a:gd name="T50" fmla="*/ 23 w 787"/>
                <a:gd name="T51" fmla="*/ 0 h 621"/>
                <a:gd name="T52" fmla="*/ 19 w 787"/>
                <a:gd name="T53" fmla="*/ 2 h 621"/>
                <a:gd name="T54" fmla="*/ 15 w 787"/>
                <a:gd name="T55" fmla="*/ 2 h 621"/>
                <a:gd name="T56" fmla="*/ 13 w 787"/>
                <a:gd name="T57" fmla="*/ 1 h 6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7"/>
                <a:gd name="T88" fmla="*/ 0 h 621"/>
                <a:gd name="T89" fmla="*/ 787 w 787"/>
                <a:gd name="T90" fmla="*/ 621 h 6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7" h="621">
                  <a:moveTo>
                    <a:pt x="0" y="621"/>
                  </a:moveTo>
                  <a:lnTo>
                    <a:pt x="98" y="621"/>
                  </a:lnTo>
                  <a:lnTo>
                    <a:pt x="164" y="590"/>
                  </a:lnTo>
                  <a:lnTo>
                    <a:pt x="229" y="496"/>
                  </a:lnTo>
                  <a:lnTo>
                    <a:pt x="229" y="434"/>
                  </a:lnTo>
                  <a:lnTo>
                    <a:pt x="131" y="372"/>
                  </a:lnTo>
                  <a:lnTo>
                    <a:pt x="66" y="341"/>
                  </a:lnTo>
                  <a:lnTo>
                    <a:pt x="0" y="310"/>
                  </a:lnTo>
                  <a:lnTo>
                    <a:pt x="0" y="248"/>
                  </a:lnTo>
                  <a:lnTo>
                    <a:pt x="164" y="217"/>
                  </a:lnTo>
                  <a:lnTo>
                    <a:pt x="295" y="154"/>
                  </a:lnTo>
                  <a:lnTo>
                    <a:pt x="310" y="152"/>
                  </a:lnTo>
                  <a:lnTo>
                    <a:pt x="328" y="217"/>
                  </a:lnTo>
                  <a:lnTo>
                    <a:pt x="361" y="279"/>
                  </a:lnTo>
                  <a:lnTo>
                    <a:pt x="295" y="341"/>
                  </a:lnTo>
                  <a:lnTo>
                    <a:pt x="229" y="434"/>
                  </a:lnTo>
                  <a:lnTo>
                    <a:pt x="361" y="466"/>
                  </a:lnTo>
                  <a:lnTo>
                    <a:pt x="524" y="466"/>
                  </a:lnTo>
                  <a:lnTo>
                    <a:pt x="622" y="434"/>
                  </a:lnTo>
                  <a:lnTo>
                    <a:pt x="689" y="403"/>
                  </a:lnTo>
                  <a:lnTo>
                    <a:pt x="689" y="310"/>
                  </a:lnTo>
                  <a:lnTo>
                    <a:pt x="754" y="248"/>
                  </a:lnTo>
                  <a:lnTo>
                    <a:pt x="787" y="217"/>
                  </a:lnTo>
                  <a:lnTo>
                    <a:pt x="655" y="154"/>
                  </a:lnTo>
                  <a:lnTo>
                    <a:pt x="689" y="63"/>
                  </a:lnTo>
                  <a:lnTo>
                    <a:pt x="622" y="0"/>
                  </a:lnTo>
                  <a:lnTo>
                    <a:pt x="524" y="63"/>
                  </a:lnTo>
                  <a:lnTo>
                    <a:pt x="393" y="63"/>
                  </a:lnTo>
                  <a:lnTo>
                    <a:pt x="358" y="1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09" name="Freeform 300"/>
            <p:cNvSpPr>
              <a:spLocks/>
            </p:cNvSpPr>
            <p:nvPr/>
          </p:nvSpPr>
          <p:spPr bwMode="auto">
            <a:xfrm>
              <a:off x="3107" y="1372"/>
              <a:ext cx="186" cy="61"/>
            </a:xfrm>
            <a:custGeom>
              <a:avLst/>
              <a:gdLst>
                <a:gd name="T0" fmla="*/ 0 w 558"/>
                <a:gd name="T1" fmla="*/ 4 h 184"/>
                <a:gd name="T2" fmla="*/ 6 w 558"/>
                <a:gd name="T3" fmla="*/ 6 h 184"/>
                <a:gd name="T4" fmla="*/ 7 w 558"/>
                <a:gd name="T5" fmla="*/ 7 h 184"/>
                <a:gd name="T6" fmla="*/ 10 w 558"/>
                <a:gd name="T7" fmla="*/ 6 h 184"/>
                <a:gd name="T8" fmla="*/ 12 w 558"/>
                <a:gd name="T9" fmla="*/ 4 h 184"/>
                <a:gd name="T10" fmla="*/ 13 w 558"/>
                <a:gd name="T11" fmla="*/ 6 h 184"/>
                <a:gd name="T12" fmla="*/ 16 w 558"/>
                <a:gd name="T13" fmla="*/ 7 h 184"/>
                <a:gd name="T14" fmla="*/ 16 w 558"/>
                <a:gd name="T15" fmla="*/ 4 h 184"/>
                <a:gd name="T16" fmla="*/ 18 w 558"/>
                <a:gd name="T17" fmla="*/ 3 h 184"/>
                <a:gd name="T18" fmla="*/ 21 w 558"/>
                <a:gd name="T19" fmla="*/ 3 h 184"/>
                <a:gd name="T20" fmla="*/ 21 w 558"/>
                <a:gd name="T21" fmla="*/ 1 h 184"/>
                <a:gd name="T22" fmla="*/ 21 w 558"/>
                <a:gd name="T23" fmla="*/ 0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8"/>
                <a:gd name="T37" fmla="*/ 0 h 184"/>
                <a:gd name="T38" fmla="*/ 558 w 558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8" h="184">
                  <a:moveTo>
                    <a:pt x="0" y="122"/>
                  </a:moveTo>
                  <a:lnTo>
                    <a:pt x="164" y="153"/>
                  </a:lnTo>
                  <a:lnTo>
                    <a:pt x="196" y="184"/>
                  </a:lnTo>
                  <a:lnTo>
                    <a:pt x="262" y="153"/>
                  </a:lnTo>
                  <a:lnTo>
                    <a:pt x="328" y="122"/>
                  </a:lnTo>
                  <a:lnTo>
                    <a:pt x="360" y="153"/>
                  </a:lnTo>
                  <a:lnTo>
                    <a:pt x="426" y="184"/>
                  </a:lnTo>
                  <a:lnTo>
                    <a:pt x="426" y="122"/>
                  </a:lnTo>
                  <a:lnTo>
                    <a:pt x="492" y="91"/>
                  </a:lnTo>
                  <a:lnTo>
                    <a:pt x="558" y="91"/>
                  </a:lnTo>
                  <a:lnTo>
                    <a:pt x="558" y="31"/>
                  </a:lnTo>
                  <a:lnTo>
                    <a:pt x="55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10" name="Freeform 301"/>
            <p:cNvSpPr>
              <a:spLocks/>
            </p:cNvSpPr>
            <p:nvPr/>
          </p:nvSpPr>
          <p:spPr bwMode="auto">
            <a:xfrm>
              <a:off x="3086" y="1481"/>
              <a:ext cx="154" cy="31"/>
            </a:xfrm>
            <a:custGeom>
              <a:avLst/>
              <a:gdLst>
                <a:gd name="T0" fmla="*/ 17 w 460"/>
                <a:gd name="T1" fmla="*/ 3 h 93"/>
                <a:gd name="T2" fmla="*/ 15 w 460"/>
                <a:gd name="T3" fmla="*/ 2 h 93"/>
                <a:gd name="T4" fmla="*/ 12 w 460"/>
                <a:gd name="T5" fmla="*/ 1 h 93"/>
                <a:gd name="T6" fmla="*/ 10 w 460"/>
                <a:gd name="T7" fmla="*/ 2 h 93"/>
                <a:gd name="T8" fmla="*/ 7 w 460"/>
                <a:gd name="T9" fmla="*/ 3 h 93"/>
                <a:gd name="T10" fmla="*/ 5 w 460"/>
                <a:gd name="T11" fmla="*/ 2 h 93"/>
                <a:gd name="T12" fmla="*/ 2 w 460"/>
                <a:gd name="T13" fmla="*/ 1 h 93"/>
                <a:gd name="T14" fmla="*/ 0 w 460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0"/>
                <a:gd name="T25" fmla="*/ 0 h 93"/>
                <a:gd name="T26" fmla="*/ 460 w 460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0" h="93">
                  <a:moveTo>
                    <a:pt x="460" y="93"/>
                  </a:moveTo>
                  <a:lnTo>
                    <a:pt x="394" y="63"/>
                  </a:lnTo>
                  <a:lnTo>
                    <a:pt x="328" y="31"/>
                  </a:lnTo>
                  <a:lnTo>
                    <a:pt x="263" y="63"/>
                  </a:lnTo>
                  <a:lnTo>
                    <a:pt x="198" y="93"/>
                  </a:lnTo>
                  <a:lnTo>
                    <a:pt x="132" y="63"/>
                  </a:lnTo>
                  <a:lnTo>
                    <a:pt x="67" y="3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11" name="Freeform 302"/>
            <p:cNvSpPr>
              <a:spLocks/>
            </p:cNvSpPr>
            <p:nvPr/>
          </p:nvSpPr>
          <p:spPr bwMode="auto">
            <a:xfrm>
              <a:off x="3020" y="1496"/>
              <a:ext cx="76" cy="144"/>
            </a:xfrm>
            <a:custGeom>
              <a:avLst/>
              <a:gdLst>
                <a:gd name="T0" fmla="*/ 7 w 230"/>
                <a:gd name="T1" fmla="*/ 0 h 433"/>
                <a:gd name="T2" fmla="*/ 8 w 230"/>
                <a:gd name="T3" fmla="*/ 5 h 433"/>
                <a:gd name="T4" fmla="*/ 5 w 230"/>
                <a:gd name="T5" fmla="*/ 6 h 433"/>
                <a:gd name="T6" fmla="*/ 0 w 230"/>
                <a:gd name="T7" fmla="*/ 7 h 433"/>
                <a:gd name="T8" fmla="*/ 0 w 230"/>
                <a:gd name="T9" fmla="*/ 8 h 433"/>
                <a:gd name="T10" fmla="*/ 0 w 230"/>
                <a:gd name="T11" fmla="*/ 11 h 433"/>
                <a:gd name="T12" fmla="*/ 2 w 230"/>
                <a:gd name="T13" fmla="*/ 13 h 433"/>
                <a:gd name="T14" fmla="*/ 2 w 230"/>
                <a:gd name="T15" fmla="*/ 16 h 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"/>
                <a:gd name="T25" fmla="*/ 0 h 433"/>
                <a:gd name="T26" fmla="*/ 230 w 230"/>
                <a:gd name="T27" fmla="*/ 433 h 4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" h="433">
                  <a:moveTo>
                    <a:pt x="197" y="0"/>
                  </a:moveTo>
                  <a:lnTo>
                    <a:pt x="230" y="124"/>
                  </a:lnTo>
                  <a:lnTo>
                    <a:pt x="130" y="155"/>
                  </a:lnTo>
                  <a:lnTo>
                    <a:pt x="0" y="185"/>
                  </a:lnTo>
                  <a:lnTo>
                    <a:pt x="0" y="217"/>
                  </a:lnTo>
                  <a:lnTo>
                    <a:pt x="0" y="310"/>
                  </a:lnTo>
                  <a:lnTo>
                    <a:pt x="65" y="340"/>
                  </a:lnTo>
                  <a:lnTo>
                    <a:pt x="65" y="433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12" name="Freeform 303"/>
            <p:cNvSpPr>
              <a:spLocks/>
            </p:cNvSpPr>
            <p:nvPr/>
          </p:nvSpPr>
          <p:spPr bwMode="auto">
            <a:xfrm>
              <a:off x="2895" y="1547"/>
              <a:ext cx="120" cy="34"/>
            </a:xfrm>
            <a:custGeom>
              <a:avLst/>
              <a:gdLst>
                <a:gd name="T0" fmla="*/ 13 w 361"/>
                <a:gd name="T1" fmla="*/ 4 h 103"/>
                <a:gd name="T2" fmla="*/ 9 w 361"/>
                <a:gd name="T3" fmla="*/ 3 h 103"/>
                <a:gd name="T4" fmla="*/ 7 w 361"/>
                <a:gd name="T5" fmla="*/ 2 h 103"/>
                <a:gd name="T6" fmla="*/ 3 w 361"/>
                <a:gd name="T7" fmla="*/ 2 h 103"/>
                <a:gd name="T8" fmla="*/ 0 w 36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103"/>
                <a:gd name="T17" fmla="*/ 361 w 36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103">
                  <a:moveTo>
                    <a:pt x="361" y="103"/>
                  </a:moveTo>
                  <a:lnTo>
                    <a:pt x="244" y="95"/>
                  </a:lnTo>
                  <a:lnTo>
                    <a:pt x="178" y="64"/>
                  </a:lnTo>
                  <a:lnTo>
                    <a:pt x="80" y="6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13" name="Freeform 304"/>
            <p:cNvSpPr>
              <a:spLocks/>
            </p:cNvSpPr>
            <p:nvPr/>
          </p:nvSpPr>
          <p:spPr bwMode="auto">
            <a:xfrm>
              <a:off x="2473" y="1589"/>
              <a:ext cx="164" cy="206"/>
            </a:xfrm>
            <a:custGeom>
              <a:avLst/>
              <a:gdLst>
                <a:gd name="T0" fmla="*/ 18 w 491"/>
                <a:gd name="T1" fmla="*/ 23 h 619"/>
                <a:gd name="T2" fmla="*/ 16 w 491"/>
                <a:gd name="T3" fmla="*/ 18 h 619"/>
                <a:gd name="T4" fmla="*/ 15 w 491"/>
                <a:gd name="T5" fmla="*/ 15 h 619"/>
                <a:gd name="T6" fmla="*/ 15 w 491"/>
                <a:gd name="T7" fmla="*/ 11 h 619"/>
                <a:gd name="T8" fmla="*/ 12 w 491"/>
                <a:gd name="T9" fmla="*/ 7 h 619"/>
                <a:gd name="T10" fmla="*/ 11 w 491"/>
                <a:gd name="T11" fmla="*/ 5 h 619"/>
                <a:gd name="T12" fmla="*/ 8 w 491"/>
                <a:gd name="T13" fmla="*/ 5 h 619"/>
                <a:gd name="T14" fmla="*/ 8 w 491"/>
                <a:gd name="T15" fmla="*/ 2 h 619"/>
                <a:gd name="T16" fmla="*/ 7 w 491"/>
                <a:gd name="T17" fmla="*/ 0 h 619"/>
                <a:gd name="T18" fmla="*/ 4 w 491"/>
                <a:gd name="T19" fmla="*/ 1 h 619"/>
                <a:gd name="T20" fmla="*/ 0 w 491"/>
                <a:gd name="T21" fmla="*/ 3 h 6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1"/>
                <a:gd name="T34" fmla="*/ 0 h 619"/>
                <a:gd name="T35" fmla="*/ 491 w 491"/>
                <a:gd name="T36" fmla="*/ 619 h 6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1" h="619">
                  <a:moveTo>
                    <a:pt x="491" y="619"/>
                  </a:moveTo>
                  <a:lnTo>
                    <a:pt x="425" y="496"/>
                  </a:lnTo>
                  <a:lnTo>
                    <a:pt x="392" y="403"/>
                  </a:lnTo>
                  <a:lnTo>
                    <a:pt x="392" y="309"/>
                  </a:lnTo>
                  <a:lnTo>
                    <a:pt x="327" y="186"/>
                  </a:lnTo>
                  <a:lnTo>
                    <a:pt x="294" y="123"/>
                  </a:lnTo>
                  <a:lnTo>
                    <a:pt x="229" y="123"/>
                  </a:lnTo>
                  <a:lnTo>
                    <a:pt x="229" y="61"/>
                  </a:lnTo>
                  <a:lnTo>
                    <a:pt x="196" y="0"/>
                  </a:lnTo>
                  <a:lnTo>
                    <a:pt x="98" y="31"/>
                  </a:lnTo>
                  <a:lnTo>
                    <a:pt x="0" y="9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14" name="Freeform 305"/>
            <p:cNvSpPr>
              <a:spLocks/>
            </p:cNvSpPr>
            <p:nvPr/>
          </p:nvSpPr>
          <p:spPr bwMode="auto">
            <a:xfrm>
              <a:off x="2593" y="1568"/>
              <a:ext cx="251" cy="124"/>
            </a:xfrm>
            <a:custGeom>
              <a:avLst/>
              <a:gdLst>
                <a:gd name="T0" fmla="*/ 0 w 753"/>
                <a:gd name="T1" fmla="*/ 8 h 371"/>
                <a:gd name="T2" fmla="*/ 4 w 753"/>
                <a:gd name="T3" fmla="*/ 5 h 371"/>
                <a:gd name="T4" fmla="*/ 9 w 753"/>
                <a:gd name="T5" fmla="*/ 2 h 371"/>
                <a:gd name="T6" fmla="*/ 11 w 753"/>
                <a:gd name="T7" fmla="*/ 6 h 371"/>
                <a:gd name="T8" fmla="*/ 15 w 753"/>
                <a:gd name="T9" fmla="*/ 8 h 371"/>
                <a:gd name="T10" fmla="*/ 12 w 753"/>
                <a:gd name="T11" fmla="*/ 11 h 371"/>
                <a:gd name="T12" fmla="*/ 13 w 753"/>
                <a:gd name="T13" fmla="*/ 13 h 371"/>
                <a:gd name="T14" fmla="*/ 21 w 753"/>
                <a:gd name="T15" fmla="*/ 14 h 371"/>
                <a:gd name="T16" fmla="*/ 25 w 753"/>
                <a:gd name="T17" fmla="*/ 14 h 371"/>
                <a:gd name="T18" fmla="*/ 28 w 753"/>
                <a:gd name="T19" fmla="*/ 9 h 371"/>
                <a:gd name="T20" fmla="*/ 28 w 753"/>
                <a:gd name="T21" fmla="*/ 6 h 371"/>
                <a:gd name="T22" fmla="*/ 27 w 753"/>
                <a:gd name="T23" fmla="*/ 3 h 371"/>
                <a:gd name="T24" fmla="*/ 25 w 753"/>
                <a:gd name="T25" fmla="*/ 0 h 371"/>
                <a:gd name="T26" fmla="*/ 21 w 753"/>
                <a:gd name="T27" fmla="*/ 2 h 371"/>
                <a:gd name="T28" fmla="*/ 16 w 753"/>
                <a:gd name="T29" fmla="*/ 2 h 371"/>
                <a:gd name="T30" fmla="*/ 13 w 753"/>
                <a:gd name="T31" fmla="*/ 3 h 371"/>
                <a:gd name="T32" fmla="*/ 13 w 753"/>
                <a:gd name="T33" fmla="*/ 6 h 371"/>
                <a:gd name="T34" fmla="*/ 15 w 753"/>
                <a:gd name="T35" fmla="*/ 6 h 3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3"/>
                <a:gd name="T55" fmla="*/ 0 h 371"/>
                <a:gd name="T56" fmla="*/ 753 w 753"/>
                <a:gd name="T57" fmla="*/ 371 h 3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3" h="371">
                  <a:moveTo>
                    <a:pt x="0" y="216"/>
                  </a:moveTo>
                  <a:lnTo>
                    <a:pt x="98" y="123"/>
                  </a:lnTo>
                  <a:lnTo>
                    <a:pt x="230" y="62"/>
                  </a:lnTo>
                  <a:lnTo>
                    <a:pt x="295" y="154"/>
                  </a:lnTo>
                  <a:lnTo>
                    <a:pt x="393" y="216"/>
                  </a:lnTo>
                  <a:lnTo>
                    <a:pt x="328" y="309"/>
                  </a:lnTo>
                  <a:lnTo>
                    <a:pt x="361" y="341"/>
                  </a:lnTo>
                  <a:lnTo>
                    <a:pt x="557" y="371"/>
                  </a:lnTo>
                  <a:lnTo>
                    <a:pt x="688" y="371"/>
                  </a:lnTo>
                  <a:lnTo>
                    <a:pt x="753" y="248"/>
                  </a:lnTo>
                  <a:lnTo>
                    <a:pt x="753" y="154"/>
                  </a:lnTo>
                  <a:lnTo>
                    <a:pt x="721" y="93"/>
                  </a:lnTo>
                  <a:lnTo>
                    <a:pt x="688" y="0"/>
                  </a:lnTo>
                  <a:lnTo>
                    <a:pt x="557" y="62"/>
                  </a:lnTo>
                  <a:lnTo>
                    <a:pt x="426" y="62"/>
                  </a:lnTo>
                  <a:lnTo>
                    <a:pt x="361" y="93"/>
                  </a:lnTo>
                  <a:lnTo>
                    <a:pt x="361" y="154"/>
                  </a:lnTo>
                  <a:lnTo>
                    <a:pt x="393" y="15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15" name="Freeform 306"/>
            <p:cNvSpPr>
              <a:spLocks/>
            </p:cNvSpPr>
            <p:nvPr/>
          </p:nvSpPr>
          <p:spPr bwMode="auto">
            <a:xfrm>
              <a:off x="2539" y="1454"/>
              <a:ext cx="185" cy="145"/>
            </a:xfrm>
            <a:custGeom>
              <a:avLst/>
              <a:gdLst>
                <a:gd name="T0" fmla="*/ 20 w 557"/>
                <a:gd name="T1" fmla="*/ 15 h 435"/>
                <a:gd name="T2" fmla="*/ 20 w 557"/>
                <a:gd name="T3" fmla="*/ 13 h 435"/>
                <a:gd name="T4" fmla="*/ 18 w 557"/>
                <a:gd name="T5" fmla="*/ 10 h 435"/>
                <a:gd name="T6" fmla="*/ 15 w 557"/>
                <a:gd name="T7" fmla="*/ 6 h 435"/>
                <a:gd name="T8" fmla="*/ 12 w 557"/>
                <a:gd name="T9" fmla="*/ 2 h 435"/>
                <a:gd name="T10" fmla="*/ 11 w 557"/>
                <a:gd name="T11" fmla="*/ 0 h 435"/>
                <a:gd name="T12" fmla="*/ 5 w 557"/>
                <a:gd name="T13" fmla="*/ 0 h 435"/>
                <a:gd name="T14" fmla="*/ 2 w 557"/>
                <a:gd name="T15" fmla="*/ 3 h 435"/>
                <a:gd name="T16" fmla="*/ 2 w 557"/>
                <a:gd name="T17" fmla="*/ 7 h 435"/>
                <a:gd name="T18" fmla="*/ 2 w 557"/>
                <a:gd name="T19" fmla="*/ 11 h 435"/>
                <a:gd name="T20" fmla="*/ 0 w 557"/>
                <a:gd name="T21" fmla="*/ 15 h 435"/>
                <a:gd name="T22" fmla="*/ 1 w 557"/>
                <a:gd name="T23" fmla="*/ 16 h 4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7"/>
                <a:gd name="T37" fmla="*/ 0 h 435"/>
                <a:gd name="T38" fmla="*/ 557 w 557"/>
                <a:gd name="T39" fmla="*/ 435 h 4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7" h="435">
                  <a:moveTo>
                    <a:pt x="557" y="404"/>
                  </a:moveTo>
                  <a:lnTo>
                    <a:pt x="557" y="342"/>
                  </a:lnTo>
                  <a:lnTo>
                    <a:pt x="492" y="280"/>
                  </a:lnTo>
                  <a:lnTo>
                    <a:pt x="394" y="155"/>
                  </a:lnTo>
                  <a:lnTo>
                    <a:pt x="327" y="62"/>
                  </a:lnTo>
                  <a:lnTo>
                    <a:pt x="295" y="0"/>
                  </a:lnTo>
                  <a:lnTo>
                    <a:pt x="131" y="0"/>
                  </a:lnTo>
                  <a:lnTo>
                    <a:pt x="65" y="93"/>
                  </a:lnTo>
                  <a:lnTo>
                    <a:pt x="65" y="187"/>
                  </a:lnTo>
                  <a:lnTo>
                    <a:pt x="65" y="310"/>
                  </a:lnTo>
                  <a:lnTo>
                    <a:pt x="0" y="404"/>
                  </a:lnTo>
                  <a:lnTo>
                    <a:pt x="33" y="435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16" name="Freeform 307"/>
            <p:cNvSpPr>
              <a:spLocks/>
            </p:cNvSpPr>
            <p:nvPr/>
          </p:nvSpPr>
          <p:spPr bwMode="auto">
            <a:xfrm>
              <a:off x="2539" y="1330"/>
              <a:ext cx="43" cy="124"/>
            </a:xfrm>
            <a:custGeom>
              <a:avLst/>
              <a:gdLst>
                <a:gd name="T0" fmla="*/ 5 w 130"/>
                <a:gd name="T1" fmla="*/ 14 h 372"/>
                <a:gd name="T2" fmla="*/ 2 w 130"/>
                <a:gd name="T3" fmla="*/ 10 h 372"/>
                <a:gd name="T4" fmla="*/ 1 w 130"/>
                <a:gd name="T5" fmla="*/ 6 h 372"/>
                <a:gd name="T6" fmla="*/ 0 w 130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372"/>
                <a:gd name="T14" fmla="*/ 130 w 130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372">
                  <a:moveTo>
                    <a:pt x="130" y="372"/>
                  </a:moveTo>
                  <a:lnTo>
                    <a:pt x="64" y="279"/>
                  </a:lnTo>
                  <a:lnTo>
                    <a:pt x="33" y="15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17" name="Freeform 308"/>
            <p:cNvSpPr>
              <a:spLocks/>
            </p:cNvSpPr>
            <p:nvPr/>
          </p:nvSpPr>
          <p:spPr bwMode="auto">
            <a:xfrm>
              <a:off x="2637" y="1444"/>
              <a:ext cx="120" cy="20"/>
            </a:xfrm>
            <a:custGeom>
              <a:avLst/>
              <a:gdLst>
                <a:gd name="T0" fmla="*/ 0 w 361"/>
                <a:gd name="T1" fmla="*/ 2 h 62"/>
                <a:gd name="T2" fmla="*/ 6 w 361"/>
                <a:gd name="T3" fmla="*/ 1 h 62"/>
                <a:gd name="T4" fmla="*/ 12 w 361"/>
                <a:gd name="T5" fmla="*/ 0 h 62"/>
                <a:gd name="T6" fmla="*/ 13 w 361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1"/>
                <a:gd name="T13" fmla="*/ 0 h 62"/>
                <a:gd name="T14" fmla="*/ 361 w 361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1" h="62">
                  <a:moveTo>
                    <a:pt x="0" y="62"/>
                  </a:moveTo>
                  <a:lnTo>
                    <a:pt x="164" y="31"/>
                  </a:lnTo>
                  <a:lnTo>
                    <a:pt x="328" y="0"/>
                  </a:lnTo>
                  <a:lnTo>
                    <a:pt x="36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18" name="Freeform 309"/>
            <p:cNvSpPr>
              <a:spLocks/>
            </p:cNvSpPr>
            <p:nvPr/>
          </p:nvSpPr>
          <p:spPr bwMode="auto">
            <a:xfrm>
              <a:off x="2735" y="1692"/>
              <a:ext cx="22" cy="93"/>
            </a:xfrm>
            <a:custGeom>
              <a:avLst/>
              <a:gdLst>
                <a:gd name="T0" fmla="*/ 0 w 66"/>
                <a:gd name="T1" fmla="*/ 0 h 280"/>
                <a:gd name="T2" fmla="*/ 2 w 66"/>
                <a:gd name="T3" fmla="*/ 2 h 280"/>
                <a:gd name="T4" fmla="*/ 0 w 66"/>
                <a:gd name="T5" fmla="*/ 6 h 280"/>
                <a:gd name="T6" fmla="*/ 0 w 66"/>
                <a:gd name="T7" fmla="*/ 8 h 280"/>
                <a:gd name="T8" fmla="*/ 0 w 66"/>
                <a:gd name="T9" fmla="*/ 1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0"/>
                <a:gd name="T17" fmla="*/ 66 w 6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0">
                  <a:moveTo>
                    <a:pt x="0" y="0"/>
                  </a:moveTo>
                  <a:lnTo>
                    <a:pt x="66" y="62"/>
                  </a:lnTo>
                  <a:lnTo>
                    <a:pt x="0" y="156"/>
                  </a:lnTo>
                  <a:lnTo>
                    <a:pt x="0" y="218"/>
                  </a:lnTo>
                  <a:lnTo>
                    <a:pt x="0" y="28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19" name="Freeform 310"/>
            <p:cNvSpPr>
              <a:spLocks/>
            </p:cNvSpPr>
            <p:nvPr/>
          </p:nvSpPr>
          <p:spPr bwMode="auto">
            <a:xfrm>
              <a:off x="2790" y="1692"/>
              <a:ext cx="54" cy="103"/>
            </a:xfrm>
            <a:custGeom>
              <a:avLst/>
              <a:gdLst>
                <a:gd name="T0" fmla="*/ 0 w 163"/>
                <a:gd name="T1" fmla="*/ 11 h 310"/>
                <a:gd name="T2" fmla="*/ 4 w 163"/>
                <a:gd name="T3" fmla="*/ 9 h 310"/>
                <a:gd name="T4" fmla="*/ 6 w 163"/>
                <a:gd name="T5" fmla="*/ 6 h 310"/>
                <a:gd name="T6" fmla="*/ 6 w 163"/>
                <a:gd name="T7" fmla="*/ 3 h 310"/>
                <a:gd name="T8" fmla="*/ 4 w 163"/>
                <a:gd name="T9" fmla="*/ 1 h 310"/>
                <a:gd name="T10" fmla="*/ 4 w 163"/>
                <a:gd name="T11" fmla="*/ 0 h 3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"/>
                <a:gd name="T19" fmla="*/ 0 h 310"/>
                <a:gd name="T20" fmla="*/ 163 w 163"/>
                <a:gd name="T21" fmla="*/ 310 h 3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" h="310">
                  <a:moveTo>
                    <a:pt x="0" y="310"/>
                  </a:moveTo>
                  <a:lnTo>
                    <a:pt x="98" y="249"/>
                  </a:lnTo>
                  <a:lnTo>
                    <a:pt x="163" y="156"/>
                  </a:lnTo>
                  <a:lnTo>
                    <a:pt x="163" y="94"/>
                  </a:lnTo>
                  <a:lnTo>
                    <a:pt x="98" y="31"/>
                  </a:lnTo>
                  <a:lnTo>
                    <a:pt x="9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20" name="Freeform 311"/>
            <p:cNvSpPr>
              <a:spLocks/>
            </p:cNvSpPr>
            <p:nvPr/>
          </p:nvSpPr>
          <p:spPr bwMode="auto">
            <a:xfrm>
              <a:off x="2839" y="1671"/>
              <a:ext cx="137" cy="104"/>
            </a:xfrm>
            <a:custGeom>
              <a:avLst/>
              <a:gdLst>
                <a:gd name="T0" fmla="*/ 0 w 411"/>
                <a:gd name="T1" fmla="*/ 5 h 311"/>
                <a:gd name="T2" fmla="*/ 3 w 411"/>
                <a:gd name="T3" fmla="*/ 4 h 311"/>
                <a:gd name="T4" fmla="*/ 5 w 411"/>
                <a:gd name="T5" fmla="*/ 5 h 311"/>
                <a:gd name="T6" fmla="*/ 5 w 411"/>
                <a:gd name="T7" fmla="*/ 7 h 311"/>
                <a:gd name="T8" fmla="*/ 5 w 411"/>
                <a:gd name="T9" fmla="*/ 12 h 311"/>
                <a:gd name="T10" fmla="*/ 10 w 411"/>
                <a:gd name="T11" fmla="*/ 10 h 311"/>
                <a:gd name="T12" fmla="*/ 14 w 411"/>
                <a:gd name="T13" fmla="*/ 8 h 311"/>
                <a:gd name="T14" fmla="*/ 15 w 411"/>
                <a:gd name="T15" fmla="*/ 5 h 311"/>
                <a:gd name="T16" fmla="*/ 15 w 411"/>
                <a:gd name="T17" fmla="*/ 1 h 311"/>
                <a:gd name="T18" fmla="*/ 15 w 411"/>
                <a:gd name="T19" fmla="*/ 0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1"/>
                <a:gd name="T31" fmla="*/ 0 h 311"/>
                <a:gd name="T32" fmla="*/ 411 w 411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1" h="311">
                  <a:moveTo>
                    <a:pt x="0" y="140"/>
                  </a:moveTo>
                  <a:lnTo>
                    <a:pt x="77" y="111"/>
                  </a:lnTo>
                  <a:lnTo>
                    <a:pt x="148" y="124"/>
                  </a:lnTo>
                  <a:lnTo>
                    <a:pt x="148" y="187"/>
                  </a:lnTo>
                  <a:lnTo>
                    <a:pt x="148" y="311"/>
                  </a:lnTo>
                  <a:lnTo>
                    <a:pt x="279" y="280"/>
                  </a:lnTo>
                  <a:lnTo>
                    <a:pt x="378" y="218"/>
                  </a:lnTo>
                  <a:lnTo>
                    <a:pt x="411" y="124"/>
                  </a:lnTo>
                  <a:lnTo>
                    <a:pt x="411" y="32"/>
                  </a:lnTo>
                  <a:lnTo>
                    <a:pt x="41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21" name="Freeform 312"/>
            <p:cNvSpPr>
              <a:spLocks/>
            </p:cNvSpPr>
            <p:nvPr/>
          </p:nvSpPr>
          <p:spPr bwMode="auto">
            <a:xfrm>
              <a:off x="2888" y="1785"/>
              <a:ext cx="160" cy="72"/>
            </a:xfrm>
            <a:custGeom>
              <a:avLst/>
              <a:gdLst>
                <a:gd name="T0" fmla="*/ 0 w 480"/>
                <a:gd name="T1" fmla="*/ 0 h 216"/>
                <a:gd name="T2" fmla="*/ 2 w 480"/>
                <a:gd name="T3" fmla="*/ 5 h 216"/>
                <a:gd name="T4" fmla="*/ 11 w 480"/>
                <a:gd name="T5" fmla="*/ 7 h 216"/>
                <a:gd name="T6" fmla="*/ 15 w 480"/>
                <a:gd name="T7" fmla="*/ 8 h 216"/>
                <a:gd name="T8" fmla="*/ 18 w 480"/>
                <a:gd name="T9" fmla="*/ 8 h 216"/>
                <a:gd name="T10" fmla="*/ 16 w 480"/>
                <a:gd name="T11" fmla="*/ 8 h 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216"/>
                <a:gd name="T20" fmla="*/ 480 w 480"/>
                <a:gd name="T21" fmla="*/ 216 h 2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216">
                  <a:moveTo>
                    <a:pt x="0" y="0"/>
                  </a:moveTo>
                  <a:lnTo>
                    <a:pt x="66" y="123"/>
                  </a:lnTo>
                  <a:lnTo>
                    <a:pt x="295" y="185"/>
                  </a:lnTo>
                  <a:lnTo>
                    <a:pt x="394" y="216"/>
                  </a:lnTo>
                  <a:lnTo>
                    <a:pt x="480" y="216"/>
                  </a:lnTo>
                  <a:lnTo>
                    <a:pt x="426" y="21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22" name="Freeform 313"/>
            <p:cNvSpPr>
              <a:spLocks/>
            </p:cNvSpPr>
            <p:nvPr/>
          </p:nvSpPr>
          <p:spPr bwMode="auto">
            <a:xfrm>
              <a:off x="3075" y="1806"/>
              <a:ext cx="109" cy="41"/>
            </a:xfrm>
            <a:custGeom>
              <a:avLst/>
              <a:gdLst>
                <a:gd name="T0" fmla="*/ 12 w 328"/>
                <a:gd name="T1" fmla="*/ 5 h 123"/>
                <a:gd name="T2" fmla="*/ 10 w 328"/>
                <a:gd name="T3" fmla="*/ 3 h 123"/>
                <a:gd name="T4" fmla="*/ 6 w 328"/>
                <a:gd name="T5" fmla="*/ 1 h 123"/>
                <a:gd name="T6" fmla="*/ 2 w 328"/>
                <a:gd name="T7" fmla="*/ 0 h 123"/>
                <a:gd name="T8" fmla="*/ 0 w 328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123"/>
                <a:gd name="T17" fmla="*/ 328 w 328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123">
                  <a:moveTo>
                    <a:pt x="328" y="123"/>
                  </a:moveTo>
                  <a:lnTo>
                    <a:pt x="262" y="92"/>
                  </a:lnTo>
                  <a:lnTo>
                    <a:pt x="164" y="31"/>
                  </a:lnTo>
                  <a:lnTo>
                    <a:pt x="66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23" name="Freeform 314"/>
            <p:cNvSpPr>
              <a:spLocks/>
            </p:cNvSpPr>
            <p:nvPr/>
          </p:nvSpPr>
          <p:spPr bwMode="auto">
            <a:xfrm>
              <a:off x="3195" y="1607"/>
              <a:ext cx="109" cy="13"/>
            </a:xfrm>
            <a:custGeom>
              <a:avLst/>
              <a:gdLst>
                <a:gd name="T0" fmla="*/ 12 w 328"/>
                <a:gd name="T1" fmla="*/ 0 h 39"/>
                <a:gd name="T2" fmla="*/ 4 w 328"/>
                <a:gd name="T3" fmla="*/ 1 h 39"/>
                <a:gd name="T4" fmla="*/ 0 w 328"/>
                <a:gd name="T5" fmla="*/ 1 h 39"/>
                <a:gd name="T6" fmla="*/ 0 60000 65536"/>
                <a:gd name="T7" fmla="*/ 0 60000 65536"/>
                <a:gd name="T8" fmla="*/ 0 60000 65536"/>
                <a:gd name="T9" fmla="*/ 0 w 328"/>
                <a:gd name="T10" fmla="*/ 0 h 39"/>
                <a:gd name="T11" fmla="*/ 328 w 328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39">
                  <a:moveTo>
                    <a:pt x="328" y="0"/>
                  </a:moveTo>
                  <a:lnTo>
                    <a:pt x="98" y="39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24" name="Freeform 315"/>
            <p:cNvSpPr>
              <a:spLocks/>
            </p:cNvSpPr>
            <p:nvPr/>
          </p:nvSpPr>
          <p:spPr bwMode="auto">
            <a:xfrm>
              <a:off x="3063" y="1617"/>
              <a:ext cx="132" cy="106"/>
            </a:xfrm>
            <a:custGeom>
              <a:avLst/>
              <a:gdLst>
                <a:gd name="T0" fmla="*/ 15 w 394"/>
                <a:gd name="T1" fmla="*/ 0 h 319"/>
                <a:gd name="T2" fmla="*/ 15 w 394"/>
                <a:gd name="T3" fmla="*/ 5 h 319"/>
                <a:gd name="T4" fmla="*/ 10 w 394"/>
                <a:gd name="T5" fmla="*/ 8 h 319"/>
                <a:gd name="T6" fmla="*/ 9 w 394"/>
                <a:gd name="T7" fmla="*/ 11 h 319"/>
                <a:gd name="T8" fmla="*/ 5 w 394"/>
                <a:gd name="T9" fmla="*/ 12 h 319"/>
                <a:gd name="T10" fmla="*/ 0 w 394"/>
                <a:gd name="T11" fmla="*/ 12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319"/>
                <a:gd name="T20" fmla="*/ 394 w 394"/>
                <a:gd name="T21" fmla="*/ 319 h 3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319">
                  <a:moveTo>
                    <a:pt x="389" y="0"/>
                  </a:moveTo>
                  <a:lnTo>
                    <a:pt x="394" y="132"/>
                  </a:lnTo>
                  <a:lnTo>
                    <a:pt x="263" y="225"/>
                  </a:lnTo>
                  <a:lnTo>
                    <a:pt x="231" y="287"/>
                  </a:lnTo>
                  <a:lnTo>
                    <a:pt x="132" y="319"/>
                  </a:lnTo>
                  <a:lnTo>
                    <a:pt x="0" y="319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25" name="Freeform 316"/>
            <p:cNvSpPr>
              <a:spLocks/>
            </p:cNvSpPr>
            <p:nvPr/>
          </p:nvSpPr>
          <p:spPr bwMode="auto">
            <a:xfrm>
              <a:off x="3140" y="1651"/>
              <a:ext cx="197" cy="93"/>
            </a:xfrm>
            <a:custGeom>
              <a:avLst/>
              <a:gdLst>
                <a:gd name="T0" fmla="*/ 0 w 590"/>
                <a:gd name="T1" fmla="*/ 7 h 279"/>
                <a:gd name="T2" fmla="*/ 6 w 590"/>
                <a:gd name="T3" fmla="*/ 9 h 279"/>
                <a:gd name="T4" fmla="*/ 11 w 590"/>
                <a:gd name="T5" fmla="*/ 10 h 279"/>
                <a:gd name="T6" fmla="*/ 11 w 590"/>
                <a:gd name="T7" fmla="*/ 6 h 279"/>
                <a:gd name="T8" fmla="*/ 16 w 590"/>
                <a:gd name="T9" fmla="*/ 3 h 279"/>
                <a:gd name="T10" fmla="*/ 21 w 590"/>
                <a:gd name="T11" fmla="*/ 2 h 279"/>
                <a:gd name="T12" fmla="*/ 22 w 590"/>
                <a:gd name="T13" fmla="*/ 0 h 2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0"/>
                <a:gd name="T22" fmla="*/ 0 h 279"/>
                <a:gd name="T23" fmla="*/ 590 w 590"/>
                <a:gd name="T24" fmla="*/ 279 h 2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0" h="279">
                  <a:moveTo>
                    <a:pt x="0" y="185"/>
                  </a:moveTo>
                  <a:lnTo>
                    <a:pt x="163" y="248"/>
                  </a:lnTo>
                  <a:lnTo>
                    <a:pt x="294" y="279"/>
                  </a:lnTo>
                  <a:lnTo>
                    <a:pt x="294" y="154"/>
                  </a:lnTo>
                  <a:lnTo>
                    <a:pt x="426" y="93"/>
                  </a:lnTo>
                  <a:lnTo>
                    <a:pt x="557" y="61"/>
                  </a:lnTo>
                  <a:lnTo>
                    <a:pt x="59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26" name="Freeform 317"/>
            <p:cNvSpPr>
              <a:spLocks/>
            </p:cNvSpPr>
            <p:nvPr/>
          </p:nvSpPr>
          <p:spPr bwMode="auto">
            <a:xfrm>
              <a:off x="3457" y="1496"/>
              <a:ext cx="88" cy="124"/>
            </a:xfrm>
            <a:custGeom>
              <a:avLst/>
              <a:gdLst>
                <a:gd name="T0" fmla="*/ 0 w 263"/>
                <a:gd name="T1" fmla="*/ 2 h 371"/>
                <a:gd name="T2" fmla="*/ 2 w 263"/>
                <a:gd name="T3" fmla="*/ 0 h 371"/>
                <a:gd name="T4" fmla="*/ 6 w 263"/>
                <a:gd name="T5" fmla="*/ 0 h 371"/>
                <a:gd name="T6" fmla="*/ 10 w 263"/>
                <a:gd name="T7" fmla="*/ 2 h 371"/>
                <a:gd name="T8" fmla="*/ 10 w 263"/>
                <a:gd name="T9" fmla="*/ 7 h 371"/>
                <a:gd name="T10" fmla="*/ 10 w 263"/>
                <a:gd name="T11" fmla="*/ 10 h 371"/>
                <a:gd name="T12" fmla="*/ 7 w 263"/>
                <a:gd name="T13" fmla="*/ 14 h 3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3"/>
                <a:gd name="T22" fmla="*/ 0 h 371"/>
                <a:gd name="T23" fmla="*/ 263 w 263"/>
                <a:gd name="T24" fmla="*/ 371 h 3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3" h="371">
                  <a:moveTo>
                    <a:pt x="0" y="62"/>
                  </a:moveTo>
                  <a:lnTo>
                    <a:pt x="66" y="0"/>
                  </a:lnTo>
                  <a:lnTo>
                    <a:pt x="165" y="0"/>
                  </a:lnTo>
                  <a:lnTo>
                    <a:pt x="263" y="62"/>
                  </a:lnTo>
                  <a:lnTo>
                    <a:pt x="263" y="185"/>
                  </a:lnTo>
                  <a:lnTo>
                    <a:pt x="263" y="279"/>
                  </a:lnTo>
                  <a:lnTo>
                    <a:pt x="197" y="37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27" name="Freeform 318"/>
            <p:cNvSpPr>
              <a:spLocks/>
            </p:cNvSpPr>
            <p:nvPr/>
          </p:nvSpPr>
          <p:spPr bwMode="auto">
            <a:xfrm>
              <a:off x="3315" y="1010"/>
              <a:ext cx="197" cy="371"/>
            </a:xfrm>
            <a:custGeom>
              <a:avLst/>
              <a:gdLst>
                <a:gd name="T0" fmla="*/ 18 w 591"/>
                <a:gd name="T1" fmla="*/ 41 h 1112"/>
                <a:gd name="T2" fmla="*/ 15 w 591"/>
                <a:gd name="T3" fmla="*/ 38 h 1112"/>
                <a:gd name="T4" fmla="*/ 17 w 591"/>
                <a:gd name="T5" fmla="*/ 32 h 1112"/>
                <a:gd name="T6" fmla="*/ 16 w 591"/>
                <a:gd name="T7" fmla="*/ 29 h 1112"/>
                <a:gd name="T8" fmla="*/ 17 w 591"/>
                <a:gd name="T9" fmla="*/ 25 h 1112"/>
                <a:gd name="T10" fmla="*/ 17 w 591"/>
                <a:gd name="T11" fmla="*/ 23 h 1112"/>
                <a:gd name="T12" fmla="*/ 19 w 591"/>
                <a:gd name="T13" fmla="*/ 19 h 1112"/>
                <a:gd name="T14" fmla="*/ 17 w 591"/>
                <a:gd name="T15" fmla="*/ 18 h 1112"/>
                <a:gd name="T16" fmla="*/ 21 w 591"/>
                <a:gd name="T17" fmla="*/ 15 h 1112"/>
                <a:gd name="T18" fmla="*/ 22 w 591"/>
                <a:gd name="T19" fmla="*/ 13 h 1112"/>
                <a:gd name="T20" fmla="*/ 13 w 591"/>
                <a:gd name="T21" fmla="*/ 11 h 1112"/>
                <a:gd name="T22" fmla="*/ 10 w 591"/>
                <a:gd name="T23" fmla="*/ 10 h 1112"/>
                <a:gd name="T24" fmla="*/ 4 w 591"/>
                <a:gd name="T25" fmla="*/ 8 h 1112"/>
                <a:gd name="T26" fmla="*/ 0 w 591"/>
                <a:gd name="T27" fmla="*/ 5 h 1112"/>
                <a:gd name="T28" fmla="*/ 0 w 591"/>
                <a:gd name="T29" fmla="*/ 0 h 1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1"/>
                <a:gd name="T46" fmla="*/ 0 h 1112"/>
                <a:gd name="T47" fmla="*/ 591 w 591"/>
                <a:gd name="T48" fmla="*/ 1112 h 1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1" h="1112">
                  <a:moveTo>
                    <a:pt x="483" y="1112"/>
                  </a:moveTo>
                  <a:lnTo>
                    <a:pt x="393" y="1023"/>
                  </a:lnTo>
                  <a:lnTo>
                    <a:pt x="460" y="867"/>
                  </a:lnTo>
                  <a:lnTo>
                    <a:pt x="426" y="774"/>
                  </a:lnTo>
                  <a:lnTo>
                    <a:pt x="460" y="681"/>
                  </a:lnTo>
                  <a:lnTo>
                    <a:pt x="460" y="619"/>
                  </a:lnTo>
                  <a:lnTo>
                    <a:pt x="525" y="526"/>
                  </a:lnTo>
                  <a:lnTo>
                    <a:pt x="460" y="495"/>
                  </a:lnTo>
                  <a:lnTo>
                    <a:pt x="558" y="403"/>
                  </a:lnTo>
                  <a:lnTo>
                    <a:pt x="591" y="340"/>
                  </a:lnTo>
                  <a:lnTo>
                    <a:pt x="360" y="309"/>
                  </a:lnTo>
                  <a:lnTo>
                    <a:pt x="262" y="278"/>
                  </a:lnTo>
                  <a:lnTo>
                    <a:pt x="99" y="216"/>
                  </a:lnTo>
                  <a:lnTo>
                    <a:pt x="0" y="12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28" name="Freeform 319"/>
            <p:cNvSpPr>
              <a:spLocks/>
            </p:cNvSpPr>
            <p:nvPr/>
          </p:nvSpPr>
          <p:spPr bwMode="auto">
            <a:xfrm>
              <a:off x="3249" y="1082"/>
              <a:ext cx="121" cy="331"/>
            </a:xfrm>
            <a:custGeom>
              <a:avLst/>
              <a:gdLst>
                <a:gd name="T0" fmla="*/ 0 w 361"/>
                <a:gd name="T1" fmla="*/ 0 h 992"/>
                <a:gd name="T2" fmla="*/ 5 w 361"/>
                <a:gd name="T3" fmla="*/ 6 h 992"/>
                <a:gd name="T4" fmla="*/ 7 w 361"/>
                <a:gd name="T5" fmla="*/ 9 h 992"/>
                <a:gd name="T6" fmla="*/ 4 w 361"/>
                <a:gd name="T7" fmla="*/ 14 h 992"/>
                <a:gd name="T8" fmla="*/ 2 w 361"/>
                <a:gd name="T9" fmla="*/ 17 h 992"/>
                <a:gd name="T10" fmla="*/ 2 w 361"/>
                <a:gd name="T11" fmla="*/ 20 h 992"/>
                <a:gd name="T12" fmla="*/ 5 w 361"/>
                <a:gd name="T13" fmla="*/ 23 h 992"/>
                <a:gd name="T14" fmla="*/ 10 w 361"/>
                <a:gd name="T15" fmla="*/ 23 h 992"/>
                <a:gd name="T16" fmla="*/ 12 w 361"/>
                <a:gd name="T17" fmla="*/ 25 h 992"/>
                <a:gd name="T18" fmla="*/ 14 w 361"/>
                <a:gd name="T19" fmla="*/ 30 h 992"/>
                <a:gd name="T20" fmla="*/ 14 w 361"/>
                <a:gd name="T21" fmla="*/ 34 h 992"/>
                <a:gd name="T22" fmla="*/ 14 w 361"/>
                <a:gd name="T23" fmla="*/ 37 h 9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1"/>
                <a:gd name="T37" fmla="*/ 0 h 992"/>
                <a:gd name="T38" fmla="*/ 361 w 361"/>
                <a:gd name="T39" fmla="*/ 992 h 9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1" h="992">
                  <a:moveTo>
                    <a:pt x="0" y="0"/>
                  </a:moveTo>
                  <a:lnTo>
                    <a:pt x="132" y="155"/>
                  </a:lnTo>
                  <a:lnTo>
                    <a:pt x="197" y="248"/>
                  </a:lnTo>
                  <a:lnTo>
                    <a:pt x="99" y="373"/>
                  </a:lnTo>
                  <a:lnTo>
                    <a:pt x="66" y="465"/>
                  </a:lnTo>
                  <a:lnTo>
                    <a:pt x="66" y="527"/>
                  </a:lnTo>
                  <a:lnTo>
                    <a:pt x="132" y="620"/>
                  </a:lnTo>
                  <a:lnTo>
                    <a:pt x="263" y="620"/>
                  </a:lnTo>
                  <a:lnTo>
                    <a:pt x="328" y="682"/>
                  </a:lnTo>
                  <a:lnTo>
                    <a:pt x="361" y="807"/>
                  </a:lnTo>
                  <a:lnTo>
                    <a:pt x="361" y="929"/>
                  </a:lnTo>
                  <a:lnTo>
                    <a:pt x="361" y="99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29" name="Freeform 320"/>
            <p:cNvSpPr>
              <a:spLocks/>
            </p:cNvSpPr>
            <p:nvPr/>
          </p:nvSpPr>
          <p:spPr bwMode="auto">
            <a:xfrm>
              <a:off x="3424" y="1627"/>
              <a:ext cx="13" cy="148"/>
            </a:xfrm>
            <a:custGeom>
              <a:avLst/>
              <a:gdLst>
                <a:gd name="T0" fmla="*/ 2 w 37"/>
                <a:gd name="T1" fmla="*/ 0 h 443"/>
                <a:gd name="T2" fmla="*/ 1 w 37"/>
                <a:gd name="T3" fmla="*/ 5 h 443"/>
                <a:gd name="T4" fmla="*/ 1 w 37"/>
                <a:gd name="T5" fmla="*/ 8 h 443"/>
                <a:gd name="T6" fmla="*/ 1 w 37"/>
                <a:gd name="T7" fmla="*/ 13 h 443"/>
                <a:gd name="T8" fmla="*/ 0 w 37"/>
                <a:gd name="T9" fmla="*/ 16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43"/>
                <a:gd name="T17" fmla="*/ 37 w 37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43">
                  <a:moveTo>
                    <a:pt x="37" y="0"/>
                  </a:moveTo>
                  <a:lnTo>
                    <a:pt x="32" y="132"/>
                  </a:lnTo>
                  <a:lnTo>
                    <a:pt x="32" y="225"/>
                  </a:lnTo>
                  <a:lnTo>
                    <a:pt x="32" y="350"/>
                  </a:lnTo>
                  <a:lnTo>
                    <a:pt x="0" y="443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30" name="Freeform 321"/>
            <p:cNvSpPr>
              <a:spLocks/>
            </p:cNvSpPr>
            <p:nvPr/>
          </p:nvSpPr>
          <p:spPr bwMode="auto">
            <a:xfrm>
              <a:off x="3304" y="1627"/>
              <a:ext cx="130" cy="189"/>
            </a:xfrm>
            <a:custGeom>
              <a:avLst/>
              <a:gdLst>
                <a:gd name="T0" fmla="*/ 0 w 389"/>
                <a:gd name="T1" fmla="*/ 21 h 566"/>
                <a:gd name="T2" fmla="*/ 2 w 389"/>
                <a:gd name="T3" fmla="*/ 15 h 566"/>
                <a:gd name="T4" fmla="*/ 4 w 389"/>
                <a:gd name="T5" fmla="*/ 12 h 566"/>
                <a:gd name="T6" fmla="*/ 6 w 389"/>
                <a:gd name="T7" fmla="*/ 11 h 566"/>
                <a:gd name="T8" fmla="*/ 9 w 389"/>
                <a:gd name="T9" fmla="*/ 8 h 566"/>
                <a:gd name="T10" fmla="*/ 7 w 389"/>
                <a:gd name="T11" fmla="*/ 4 h 566"/>
                <a:gd name="T12" fmla="*/ 9 w 389"/>
                <a:gd name="T13" fmla="*/ 1 h 566"/>
                <a:gd name="T14" fmla="*/ 14 w 389"/>
                <a:gd name="T15" fmla="*/ 0 h 566"/>
                <a:gd name="T16" fmla="*/ 14 w 389"/>
                <a:gd name="T17" fmla="*/ 1 h 5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566"/>
                <a:gd name="T29" fmla="*/ 389 w 389"/>
                <a:gd name="T30" fmla="*/ 566 h 5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566">
                  <a:moveTo>
                    <a:pt x="0" y="566"/>
                  </a:moveTo>
                  <a:lnTo>
                    <a:pt x="65" y="412"/>
                  </a:lnTo>
                  <a:lnTo>
                    <a:pt x="98" y="319"/>
                  </a:lnTo>
                  <a:lnTo>
                    <a:pt x="163" y="288"/>
                  </a:lnTo>
                  <a:lnTo>
                    <a:pt x="229" y="225"/>
                  </a:lnTo>
                  <a:lnTo>
                    <a:pt x="196" y="101"/>
                  </a:lnTo>
                  <a:lnTo>
                    <a:pt x="229" y="39"/>
                  </a:lnTo>
                  <a:lnTo>
                    <a:pt x="373" y="0"/>
                  </a:lnTo>
                  <a:lnTo>
                    <a:pt x="389" y="3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31" name="Freeform 322"/>
            <p:cNvSpPr>
              <a:spLocks/>
            </p:cNvSpPr>
            <p:nvPr/>
          </p:nvSpPr>
          <p:spPr bwMode="auto">
            <a:xfrm>
              <a:off x="3305" y="1485"/>
              <a:ext cx="65" cy="176"/>
            </a:xfrm>
            <a:custGeom>
              <a:avLst/>
              <a:gdLst>
                <a:gd name="T0" fmla="*/ 7 w 195"/>
                <a:gd name="T1" fmla="*/ 20 h 527"/>
                <a:gd name="T2" fmla="*/ 5 w 195"/>
                <a:gd name="T3" fmla="*/ 20 h 527"/>
                <a:gd name="T4" fmla="*/ 0 w 195"/>
                <a:gd name="T5" fmla="*/ 18 h 527"/>
                <a:gd name="T6" fmla="*/ 0 w 195"/>
                <a:gd name="T7" fmla="*/ 16 h 527"/>
                <a:gd name="T8" fmla="*/ 0 w 195"/>
                <a:gd name="T9" fmla="*/ 13 h 527"/>
                <a:gd name="T10" fmla="*/ 2 w 195"/>
                <a:gd name="T11" fmla="*/ 7 h 527"/>
                <a:gd name="T12" fmla="*/ 4 w 195"/>
                <a:gd name="T13" fmla="*/ 0 h 5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527"/>
                <a:gd name="T23" fmla="*/ 195 w 195"/>
                <a:gd name="T24" fmla="*/ 527 h 5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527">
                  <a:moveTo>
                    <a:pt x="195" y="527"/>
                  </a:moveTo>
                  <a:lnTo>
                    <a:pt x="130" y="527"/>
                  </a:lnTo>
                  <a:lnTo>
                    <a:pt x="0" y="497"/>
                  </a:lnTo>
                  <a:lnTo>
                    <a:pt x="0" y="434"/>
                  </a:lnTo>
                  <a:lnTo>
                    <a:pt x="0" y="342"/>
                  </a:lnTo>
                  <a:lnTo>
                    <a:pt x="65" y="187"/>
                  </a:lnTo>
                  <a:lnTo>
                    <a:pt x="97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32" name="Freeform 323"/>
            <p:cNvSpPr>
              <a:spLocks/>
            </p:cNvSpPr>
            <p:nvPr/>
          </p:nvSpPr>
          <p:spPr bwMode="auto">
            <a:xfrm>
              <a:off x="2941" y="1351"/>
              <a:ext cx="16" cy="45"/>
            </a:xfrm>
            <a:custGeom>
              <a:avLst/>
              <a:gdLst>
                <a:gd name="T0" fmla="*/ 0 w 46"/>
                <a:gd name="T1" fmla="*/ 0 h 134"/>
                <a:gd name="T2" fmla="*/ 2 w 46"/>
                <a:gd name="T3" fmla="*/ 1 h 134"/>
                <a:gd name="T4" fmla="*/ 2 w 46"/>
                <a:gd name="T5" fmla="*/ 2 h 134"/>
                <a:gd name="T6" fmla="*/ 1 w 46"/>
                <a:gd name="T7" fmla="*/ 3 h 134"/>
                <a:gd name="T8" fmla="*/ 1 w 46"/>
                <a:gd name="T9" fmla="*/ 5 h 134"/>
                <a:gd name="T10" fmla="*/ 1 w 46"/>
                <a:gd name="T11" fmla="*/ 5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34"/>
                <a:gd name="T20" fmla="*/ 46 w 46"/>
                <a:gd name="T21" fmla="*/ 134 h 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34">
                  <a:moveTo>
                    <a:pt x="0" y="0"/>
                  </a:moveTo>
                  <a:lnTo>
                    <a:pt x="41" y="38"/>
                  </a:lnTo>
                  <a:lnTo>
                    <a:pt x="46" y="66"/>
                  </a:lnTo>
                  <a:lnTo>
                    <a:pt x="25" y="91"/>
                  </a:lnTo>
                  <a:lnTo>
                    <a:pt x="20" y="125"/>
                  </a:lnTo>
                  <a:lnTo>
                    <a:pt x="16" y="13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33" name="Rectangle 324"/>
            <p:cNvSpPr>
              <a:spLocks noChangeArrowheads="1"/>
            </p:cNvSpPr>
            <p:nvPr/>
          </p:nvSpPr>
          <p:spPr bwMode="auto">
            <a:xfrm>
              <a:off x="2937" y="844"/>
              <a:ext cx="29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/>
                <a:t>TABASCO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34" name="Rectangle 325"/>
            <p:cNvSpPr>
              <a:spLocks noChangeArrowheads="1"/>
            </p:cNvSpPr>
            <p:nvPr/>
          </p:nvSpPr>
          <p:spPr bwMode="auto">
            <a:xfrm>
              <a:off x="2603" y="691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35" name="Rectangle 326"/>
            <p:cNvSpPr>
              <a:spLocks noChangeArrowheads="1"/>
            </p:cNvSpPr>
            <p:nvPr/>
          </p:nvSpPr>
          <p:spPr bwMode="auto">
            <a:xfrm>
              <a:off x="2692" y="918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36" name="Rectangle 327"/>
            <p:cNvSpPr>
              <a:spLocks noChangeArrowheads="1"/>
            </p:cNvSpPr>
            <p:nvPr/>
          </p:nvSpPr>
          <p:spPr bwMode="auto">
            <a:xfrm>
              <a:off x="2801" y="1061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37" name="Rectangle 328"/>
            <p:cNvSpPr>
              <a:spLocks noChangeArrowheads="1"/>
            </p:cNvSpPr>
            <p:nvPr/>
          </p:nvSpPr>
          <p:spPr bwMode="auto">
            <a:xfrm>
              <a:off x="2597" y="1110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38" name="Rectangle 329"/>
            <p:cNvSpPr>
              <a:spLocks noChangeArrowheads="1"/>
            </p:cNvSpPr>
            <p:nvPr/>
          </p:nvSpPr>
          <p:spPr bwMode="auto">
            <a:xfrm>
              <a:off x="2430" y="1177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39" name="Rectangle 330"/>
            <p:cNvSpPr>
              <a:spLocks noChangeArrowheads="1"/>
            </p:cNvSpPr>
            <p:nvPr/>
          </p:nvSpPr>
          <p:spPr bwMode="auto">
            <a:xfrm>
              <a:off x="2615" y="1276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40" name="Rectangle 331"/>
            <p:cNvSpPr>
              <a:spLocks noChangeArrowheads="1"/>
            </p:cNvSpPr>
            <p:nvPr/>
          </p:nvSpPr>
          <p:spPr bwMode="auto">
            <a:xfrm>
              <a:off x="2735" y="1258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41" name="Rectangle 332"/>
            <p:cNvSpPr>
              <a:spLocks noChangeArrowheads="1"/>
            </p:cNvSpPr>
            <p:nvPr/>
          </p:nvSpPr>
          <p:spPr bwMode="auto">
            <a:xfrm>
              <a:off x="2763" y="1175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42" name="Rectangle 333"/>
            <p:cNvSpPr>
              <a:spLocks noChangeArrowheads="1"/>
            </p:cNvSpPr>
            <p:nvPr/>
          </p:nvSpPr>
          <p:spPr bwMode="auto">
            <a:xfrm>
              <a:off x="2835" y="1200"/>
              <a:ext cx="5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43" name="Rectangle 334"/>
            <p:cNvSpPr>
              <a:spLocks noChangeArrowheads="1"/>
            </p:cNvSpPr>
            <p:nvPr/>
          </p:nvSpPr>
          <p:spPr bwMode="auto">
            <a:xfrm>
              <a:off x="2869" y="1288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44" name="Rectangle 335"/>
            <p:cNvSpPr>
              <a:spLocks noChangeArrowheads="1"/>
            </p:cNvSpPr>
            <p:nvPr/>
          </p:nvSpPr>
          <p:spPr bwMode="auto">
            <a:xfrm>
              <a:off x="2885" y="1356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45" name="Rectangle 336"/>
            <p:cNvSpPr>
              <a:spLocks noChangeArrowheads="1"/>
            </p:cNvSpPr>
            <p:nvPr/>
          </p:nvSpPr>
          <p:spPr bwMode="auto">
            <a:xfrm>
              <a:off x="2760" y="1364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46" name="Rectangle 337"/>
            <p:cNvSpPr>
              <a:spLocks noChangeArrowheads="1"/>
            </p:cNvSpPr>
            <p:nvPr/>
          </p:nvSpPr>
          <p:spPr bwMode="auto">
            <a:xfrm>
              <a:off x="2858" y="1480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47" name="Rectangle 338"/>
            <p:cNvSpPr>
              <a:spLocks noChangeArrowheads="1"/>
            </p:cNvSpPr>
            <p:nvPr/>
          </p:nvSpPr>
          <p:spPr bwMode="auto">
            <a:xfrm>
              <a:off x="2900" y="1418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48" name="Rectangle 339"/>
            <p:cNvSpPr>
              <a:spLocks noChangeArrowheads="1"/>
            </p:cNvSpPr>
            <p:nvPr/>
          </p:nvSpPr>
          <p:spPr bwMode="auto">
            <a:xfrm>
              <a:off x="2903" y="1583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49" name="Rectangle 340"/>
            <p:cNvSpPr>
              <a:spLocks noChangeArrowheads="1"/>
            </p:cNvSpPr>
            <p:nvPr/>
          </p:nvSpPr>
          <p:spPr bwMode="auto">
            <a:xfrm>
              <a:off x="2956" y="1505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50" name="Rectangle 341"/>
            <p:cNvSpPr>
              <a:spLocks noChangeArrowheads="1"/>
            </p:cNvSpPr>
            <p:nvPr/>
          </p:nvSpPr>
          <p:spPr bwMode="auto">
            <a:xfrm>
              <a:off x="3121" y="1555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51" name="Rectangle 342"/>
            <p:cNvSpPr>
              <a:spLocks noChangeArrowheads="1"/>
            </p:cNvSpPr>
            <p:nvPr/>
          </p:nvSpPr>
          <p:spPr bwMode="auto">
            <a:xfrm>
              <a:off x="3254" y="1435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52" name="Rectangle 343"/>
            <p:cNvSpPr>
              <a:spLocks noChangeArrowheads="1"/>
            </p:cNvSpPr>
            <p:nvPr/>
          </p:nvSpPr>
          <p:spPr bwMode="auto">
            <a:xfrm>
              <a:off x="3016" y="1400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53" name="Rectangle 344"/>
            <p:cNvSpPr>
              <a:spLocks noChangeArrowheads="1"/>
            </p:cNvSpPr>
            <p:nvPr/>
          </p:nvSpPr>
          <p:spPr bwMode="auto">
            <a:xfrm>
              <a:off x="3134" y="1294"/>
              <a:ext cx="58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039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54" name="Rectangle 345"/>
            <p:cNvSpPr>
              <a:spLocks noChangeArrowheads="1"/>
            </p:cNvSpPr>
            <p:nvPr/>
          </p:nvSpPr>
          <p:spPr bwMode="auto">
            <a:xfrm>
              <a:off x="2995" y="1195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005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55" name="Rectangle 346"/>
            <p:cNvSpPr>
              <a:spLocks noChangeArrowheads="1"/>
            </p:cNvSpPr>
            <p:nvPr/>
          </p:nvSpPr>
          <p:spPr bwMode="auto">
            <a:xfrm>
              <a:off x="2911" y="1116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56" name="Rectangle 347"/>
            <p:cNvSpPr>
              <a:spLocks noChangeArrowheads="1"/>
            </p:cNvSpPr>
            <p:nvPr/>
          </p:nvSpPr>
          <p:spPr bwMode="auto">
            <a:xfrm>
              <a:off x="2324" y="1383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57" name="Rectangle 348"/>
            <p:cNvSpPr>
              <a:spLocks noChangeArrowheads="1"/>
            </p:cNvSpPr>
            <p:nvPr/>
          </p:nvSpPr>
          <p:spPr bwMode="auto">
            <a:xfrm>
              <a:off x="2979" y="1763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044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58" name="Rectangle 349"/>
            <p:cNvSpPr>
              <a:spLocks noChangeArrowheads="1"/>
            </p:cNvSpPr>
            <p:nvPr/>
          </p:nvSpPr>
          <p:spPr bwMode="auto">
            <a:xfrm>
              <a:off x="2882" y="1659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085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59" name="Rectangle 350"/>
            <p:cNvSpPr>
              <a:spLocks noChangeArrowheads="1"/>
            </p:cNvSpPr>
            <p:nvPr/>
          </p:nvSpPr>
          <p:spPr bwMode="auto">
            <a:xfrm>
              <a:off x="2610" y="1531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60" name="Rectangle 351"/>
            <p:cNvSpPr>
              <a:spLocks noChangeArrowheads="1"/>
            </p:cNvSpPr>
            <p:nvPr/>
          </p:nvSpPr>
          <p:spPr bwMode="auto">
            <a:xfrm>
              <a:off x="2631" y="1372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060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61" name="Rectangle 352"/>
            <p:cNvSpPr>
              <a:spLocks noChangeArrowheads="1"/>
            </p:cNvSpPr>
            <p:nvPr/>
          </p:nvSpPr>
          <p:spPr bwMode="auto">
            <a:xfrm>
              <a:off x="2748" y="1500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018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62" name="Rectangle 353"/>
            <p:cNvSpPr>
              <a:spLocks noChangeArrowheads="1"/>
            </p:cNvSpPr>
            <p:nvPr/>
          </p:nvSpPr>
          <p:spPr bwMode="auto">
            <a:xfrm>
              <a:off x="2759" y="1626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029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63" name="Rectangle 354"/>
            <p:cNvSpPr>
              <a:spLocks noChangeArrowheads="1"/>
            </p:cNvSpPr>
            <p:nvPr/>
          </p:nvSpPr>
          <p:spPr bwMode="auto">
            <a:xfrm>
              <a:off x="3515" y="1933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64" name="Freeform 355"/>
            <p:cNvSpPr>
              <a:spLocks/>
            </p:cNvSpPr>
            <p:nvPr/>
          </p:nvSpPr>
          <p:spPr bwMode="auto">
            <a:xfrm>
              <a:off x="3170" y="1430"/>
              <a:ext cx="26" cy="66"/>
            </a:xfrm>
            <a:custGeom>
              <a:avLst/>
              <a:gdLst>
                <a:gd name="T0" fmla="*/ 26 w 26"/>
                <a:gd name="T1" fmla="*/ 66 h 66"/>
                <a:gd name="T2" fmla="*/ 6 w 26"/>
                <a:gd name="T3" fmla="*/ 52 h 66"/>
                <a:gd name="T4" fmla="*/ 0 w 26"/>
                <a:gd name="T5" fmla="*/ 32 h 66"/>
                <a:gd name="T6" fmla="*/ 12 w 26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66"/>
                <a:gd name="T14" fmla="*/ 26 w 26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66">
                  <a:moveTo>
                    <a:pt x="26" y="66"/>
                  </a:moveTo>
                  <a:lnTo>
                    <a:pt x="6" y="52"/>
                  </a:lnTo>
                  <a:lnTo>
                    <a:pt x="0" y="32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65" name="Rectangle 356"/>
            <p:cNvSpPr>
              <a:spLocks noChangeArrowheads="1"/>
            </p:cNvSpPr>
            <p:nvPr/>
          </p:nvSpPr>
          <p:spPr bwMode="auto">
            <a:xfrm>
              <a:off x="3104" y="1440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118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66" name="Rectangle 357"/>
            <p:cNvSpPr>
              <a:spLocks noChangeArrowheads="1"/>
            </p:cNvSpPr>
            <p:nvPr/>
          </p:nvSpPr>
          <p:spPr bwMode="auto">
            <a:xfrm>
              <a:off x="3360" y="1200"/>
              <a:ext cx="5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096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67" name="Rectangle 358"/>
            <p:cNvSpPr>
              <a:spLocks noChangeArrowheads="1"/>
            </p:cNvSpPr>
            <p:nvPr/>
          </p:nvSpPr>
          <p:spPr bwMode="auto">
            <a:xfrm>
              <a:off x="3219" y="1167"/>
              <a:ext cx="57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/>
                <a:t>076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4168" name="Freeform 359"/>
            <p:cNvSpPr>
              <a:spLocks/>
            </p:cNvSpPr>
            <p:nvPr/>
          </p:nvSpPr>
          <p:spPr bwMode="auto">
            <a:xfrm>
              <a:off x="3323" y="3321"/>
              <a:ext cx="97" cy="194"/>
            </a:xfrm>
            <a:custGeom>
              <a:avLst/>
              <a:gdLst>
                <a:gd name="T0" fmla="*/ 97 w 97"/>
                <a:gd name="T1" fmla="*/ 0 h 194"/>
                <a:gd name="T2" fmla="*/ 70 w 97"/>
                <a:gd name="T3" fmla="*/ 51 h 194"/>
                <a:gd name="T4" fmla="*/ 76 w 97"/>
                <a:gd name="T5" fmla="*/ 105 h 194"/>
                <a:gd name="T6" fmla="*/ 85 w 97"/>
                <a:gd name="T7" fmla="*/ 162 h 194"/>
                <a:gd name="T8" fmla="*/ 0 w 97"/>
                <a:gd name="T9" fmla="*/ 194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94"/>
                <a:gd name="T17" fmla="*/ 97 w 97"/>
                <a:gd name="T18" fmla="*/ 194 h 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94">
                  <a:moveTo>
                    <a:pt x="97" y="0"/>
                  </a:moveTo>
                  <a:lnTo>
                    <a:pt x="70" y="51"/>
                  </a:lnTo>
                  <a:lnTo>
                    <a:pt x="76" y="105"/>
                  </a:lnTo>
                  <a:lnTo>
                    <a:pt x="85" y="162"/>
                  </a:lnTo>
                  <a:lnTo>
                    <a:pt x="0" y="19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169" name="Rectangle 360"/>
            <p:cNvSpPr>
              <a:spLocks noChangeArrowheads="1"/>
            </p:cNvSpPr>
            <p:nvPr/>
          </p:nvSpPr>
          <p:spPr bwMode="auto">
            <a:xfrm>
              <a:off x="2544" y="864"/>
              <a:ext cx="10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/>
                <a:t>V</a:t>
              </a:r>
              <a:endParaRPr lang="es-ES_tradnl" sz="2400">
                <a:latin typeface="Times New Roman" pitchFamily="18" charset="0"/>
              </a:endParaRPr>
            </a:p>
          </p:txBody>
        </p:sp>
      </p:grpSp>
      <p:sp>
        <p:nvSpPr>
          <p:cNvPr id="33796" name="Rectangle 361"/>
          <p:cNvSpPr>
            <a:spLocks noChangeArrowheads="1"/>
          </p:cNvSpPr>
          <p:nvPr/>
        </p:nvSpPr>
        <p:spPr bwMode="auto">
          <a:xfrm>
            <a:off x="6875463" y="4978400"/>
            <a:ext cx="307975" cy="165100"/>
          </a:xfrm>
          <a:prstGeom prst="rect">
            <a:avLst/>
          </a:prstGeom>
          <a:solidFill>
            <a:srgbClr val="99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3797" name="Rectangle 362"/>
          <p:cNvSpPr>
            <a:spLocks noChangeArrowheads="1"/>
          </p:cNvSpPr>
          <p:nvPr/>
        </p:nvSpPr>
        <p:spPr bwMode="auto">
          <a:xfrm>
            <a:off x="6875463" y="5481638"/>
            <a:ext cx="307975" cy="165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3798" name="Rectangle 363"/>
          <p:cNvSpPr>
            <a:spLocks noChangeArrowheads="1"/>
          </p:cNvSpPr>
          <p:nvPr/>
        </p:nvSpPr>
        <p:spPr bwMode="auto">
          <a:xfrm>
            <a:off x="6875463" y="5711825"/>
            <a:ext cx="307975" cy="1651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3799" name="Rectangle 364"/>
          <p:cNvSpPr>
            <a:spLocks noChangeArrowheads="1"/>
          </p:cNvSpPr>
          <p:nvPr/>
        </p:nvSpPr>
        <p:spPr bwMode="auto">
          <a:xfrm>
            <a:off x="6804025" y="4868863"/>
            <a:ext cx="1727200" cy="1223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3800" name="Text Box 365"/>
          <p:cNvSpPr txBox="1">
            <a:spLocks noChangeArrowheads="1"/>
          </p:cNvSpPr>
          <p:nvPr/>
        </p:nvSpPr>
        <p:spPr bwMode="auto">
          <a:xfrm>
            <a:off x="7235825" y="4940300"/>
            <a:ext cx="1223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900"/>
              <a:t>&gt; DE 18</a:t>
            </a:r>
            <a:endParaRPr lang="es-ES" sz="900"/>
          </a:p>
        </p:txBody>
      </p:sp>
      <p:sp>
        <p:nvSpPr>
          <p:cNvPr id="33801" name="Text Box 366"/>
          <p:cNvSpPr txBox="1">
            <a:spLocks noChangeArrowheads="1"/>
          </p:cNvSpPr>
          <p:nvPr/>
        </p:nvSpPr>
        <p:spPr bwMode="auto">
          <a:xfrm>
            <a:off x="7235825" y="5208588"/>
            <a:ext cx="755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DE 10 a 17</a:t>
            </a:r>
            <a:endParaRPr lang="es-ES" sz="900"/>
          </a:p>
        </p:txBody>
      </p:sp>
      <p:sp>
        <p:nvSpPr>
          <p:cNvPr id="33802" name="Text Box 367"/>
          <p:cNvSpPr txBox="1">
            <a:spLocks noChangeArrowheads="1"/>
          </p:cNvSpPr>
          <p:nvPr/>
        </p:nvSpPr>
        <p:spPr bwMode="auto">
          <a:xfrm>
            <a:off x="7215188" y="5443538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DE 3 a 9</a:t>
            </a:r>
            <a:endParaRPr lang="es-ES" sz="900"/>
          </a:p>
        </p:txBody>
      </p:sp>
      <p:sp>
        <p:nvSpPr>
          <p:cNvPr id="33803" name="Text Box 368"/>
          <p:cNvSpPr txBox="1">
            <a:spLocks noChangeArrowheads="1"/>
          </p:cNvSpPr>
          <p:nvPr/>
        </p:nvSpPr>
        <p:spPr bwMode="auto">
          <a:xfrm>
            <a:off x="7215188" y="5659438"/>
            <a:ext cx="536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&lt; DE 3</a:t>
            </a:r>
            <a:endParaRPr lang="es-ES" sz="900"/>
          </a:p>
        </p:txBody>
      </p:sp>
      <p:sp>
        <p:nvSpPr>
          <p:cNvPr id="33804" name="Text Box 369"/>
          <p:cNvSpPr txBox="1">
            <a:spLocks noChangeArrowheads="1"/>
          </p:cNvSpPr>
          <p:nvPr/>
        </p:nvSpPr>
        <p:spPr bwMode="auto">
          <a:xfrm>
            <a:off x="6875463" y="5864225"/>
            <a:ext cx="1800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900"/>
              <a:t>No. De pacientes con MDR</a:t>
            </a:r>
            <a:endParaRPr lang="es-ES" sz="900"/>
          </a:p>
        </p:txBody>
      </p:sp>
      <p:sp>
        <p:nvSpPr>
          <p:cNvPr id="33805" name="Rectangle 370"/>
          <p:cNvSpPr>
            <a:spLocks noChangeArrowheads="1"/>
          </p:cNvSpPr>
          <p:nvPr/>
        </p:nvSpPr>
        <p:spPr bwMode="auto">
          <a:xfrm>
            <a:off x="6875463" y="5232400"/>
            <a:ext cx="307975" cy="1651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96307" name="Text Box 371"/>
          <p:cNvSpPr txBox="1">
            <a:spLocks noChangeArrowheads="1"/>
          </p:cNvSpPr>
          <p:nvPr/>
        </p:nvSpPr>
        <p:spPr bwMode="auto">
          <a:xfrm>
            <a:off x="7110413" y="443865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Simbología  </a:t>
            </a:r>
            <a:endParaRPr lang="es-ES" sz="12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807" name="Rectangle 372"/>
          <p:cNvSpPr>
            <a:spLocks noChangeArrowheads="1"/>
          </p:cNvSpPr>
          <p:nvPr/>
        </p:nvSpPr>
        <p:spPr bwMode="auto">
          <a:xfrm>
            <a:off x="323850" y="6453188"/>
            <a:ext cx="39243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1200" b="1"/>
              <a:t>FUENTE: COEFAR. CASOS ACUMULADOS 2006-2008.</a:t>
            </a:r>
            <a:endParaRPr lang="es-ES_tradnl" sz="1200">
              <a:latin typeface="Times New Roman" pitchFamily="18" charset="0"/>
            </a:endParaRPr>
          </a:p>
        </p:txBody>
      </p:sp>
      <p:grpSp>
        <p:nvGrpSpPr>
          <p:cNvPr id="33808" name="Group 373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33809" name="Picture 374" descr="logosaludMx"/>
            <p:cNvPicPr>
              <a:picLocks noChangeAspect="1" noChangeArrowheads="1"/>
            </p:cNvPicPr>
            <p:nvPr/>
          </p:nvPicPr>
          <p:blipFill>
            <a:blip r:embed="rId2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0" name="Line 375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376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3812" name="Picture 377" descr="escudo nuev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2376488" y="838200"/>
            <a:ext cx="40687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72000" y="6010275"/>
            <a:ext cx="3960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sz="120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692275" y="1095375"/>
            <a:ext cx="516572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/>
              <a:t>Objetivo general:</a:t>
            </a:r>
          </a:p>
          <a:p>
            <a:endParaRPr lang="es-ES_tradnl" b="1"/>
          </a:p>
          <a:p>
            <a:r>
              <a:rPr lang="es-ES_tradnl" sz="1600" b="1"/>
              <a:t>Mantener el control epidemiológico de la tuberculosis  mediante tratamiento efectivo </a:t>
            </a:r>
          </a:p>
          <a:p>
            <a:r>
              <a:rPr lang="es-ES_tradnl" sz="1600" b="1"/>
              <a:t>de los enfermos, disminuyendo el riesgo de enfermar y de morir por esta causa.</a:t>
            </a:r>
          </a:p>
          <a:p>
            <a:endParaRPr lang="es-ES_tradnl" sz="1600" b="1"/>
          </a:p>
          <a:p>
            <a:r>
              <a:rPr lang="es-ES_tradnl" b="1"/>
              <a:t>Específicos:</a:t>
            </a:r>
          </a:p>
          <a:p>
            <a:endParaRPr lang="es-ES_tradnl" b="1"/>
          </a:p>
          <a:p>
            <a:r>
              <a:rPr lang="es-ES_tradnl" sz="1600" b="1"/>
              <a:t>          - Interrumpir la cadena de transmisión</a:t>
            </a:r>
          </a:p>
          <a:p>
            <a:r>
              <a:rPr lang="es-ES_tradnl" sz="1600" b="1"/>
              <a:t>          - Detección oportuna de casos MDR </a:t>
            </a:r>
          </a:p>
          <a:p>
            <a:r>
              <a:rPr lang="es-ES_tradnl" sz="1600" b="1"/>
              <a:t>          - Unificar criterios para casos con </a:t>
            </a:r>
          </a:p>
          <a:p>
            <a:r>
              <a:rPr lang="es-ES_tradnl" sz="1600" b="1"/>
              <a:t>            Tb-VIH/SIDA</a:t>
            </a:r>
          </a:p>
          <a:p>
            <a:pPr eaLnBrk="0" hangingPunct="0">
              <a:spcBef>
                <a:spcPct val="50000"/>
              </a:spcBef>
            </a:pPr>
            <a:endParaRPr lang="es-ES_tradnl" sz="1600" b="1"/>
          </a:p>
        </p:txBody>
      </p:sp>
      <p:pic>
        <p:nvPicPr>
          <p:cNvPr id="34821" name="Picture 5" descr="DSC002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437063"/>
            <a:ext cx="27368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DSC002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437063"/>
            <a:ext cx="26638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DSC056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412875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843213" y="115888"/>
            <a:ext cx="345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 b="1"/>
              <a:t>Programa de Tuberculosis  2009</a:t>
            </a:r>
            <a:endParaRPr lang="es-ES" sz="2000" b="1"/>
          </a:p>
        </p:txBody>
      </p:sp>
      <p:grpSp>
        <p:nvGrpSpPr>
          <p:cNvPr id="34825" name="Group 9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34826" name="Picture 10" descr="logosaludMx"/>
            <p:cNvPicPr>
              <a:picLocks noChangeAspect="1" noChangeArrowheads="1"/>
            </p:cNvPicPr>
            <p:nvPr/>
          </p:nvPicPr>
          <p:blipFill>
            <a:blip r:embed="rId6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4829" name="Picture 13" descr="escudo nuev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61" name="Picture 1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2376488" y="838200"/>
            <a:ext cx="40687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403350" y="1196975"/>
            <a:ext cx="6337300" cy="4967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s-MX" sz="1600">
                <a:latin typeface="Helvetica" pitchFamily="34" charset="0"/>
              </a:rPr>
              <a:t>Población: 4,460,013  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s-MX" sz="1600">
                <a:latin typeface="Helvetica" pitchFamily="34" charset="0"/>
              </a:rPr>
              <a:t>366 Unidades de salud           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s-MX" sz="1600">
                <a:latin typeface="Helvetica" pitchFamily="34" charset="0"/>
              </a:rPr>
              <a:t>324 de 1er Nivel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s-MX" sz="1600">
                <a:latin typeface="Helvetica" pitchFamily="34" charset="0"/>
              </a:rPr>
              <a:t>42 de 2º Nivel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s-MX" sz="1600">
                <a:latin typeface="Helvetica" pitchFamily="34" charset="0"/>
              </a:rPr>
              <a:t>		* </a:t>
            </a:r>
            <a:r>
              <a:rPr lang="es-MX" sz="1400">
                <a:latin typeface="Helvetica" pitchFamily="34" charset="0"/>
              </a:rPr>
              <a:t>11 Hospitales Generales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s-MX" sz="1400">
                <a:latin typeface="Helvetica" pitchFamily="34" charset="0"/>
              </a:rPr>
              <a:t>		*    4 Hospitales Integrales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s-MX" sz="1400">
                <a:latin typeface="Helvetica" pitchFamily="34" charset="0"/>
              </a:rPr>
              <a:t>		*    5 Hospitales Básicos Comunitarios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s-MX" sz="1400">
                <a:latin typeface="Helvetica" pitchFamily="34" charset="0"/>
              </a:rPr>
              <a:t>		*  21 Centros de Salud con Hospitalización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s-MX" sz="1600"/>
              <a:t>233 Unidades acreditadas</a:t>
            </a:r>
            <a:endParaRPr lang="es-MX"/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s-MX" sz="1600"/>
              <a:t>123 en proceso de acreditación para el 2009.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endParaRPr lang="es-MX" sz="1400">
              <a:latin typeface="Helvetica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endParaRPr lang="es-MX" sz="1600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331913" y="6237288"/>
            <a:ext cx="69119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ES" sz="800"/>
              <a:t>Fuente: Subdirección de Gestión de Calidad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-242888"/>
            <a:ext cx="6280150" cy="1368426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2400" smtClean="0"/>
              <a:t>Tuberculosis</a:t>
            </a:r>
            <a:r>
              <a:rPr lang="es-MX" sz="2400" smtClean="0"/>
              <a:t> 2007</a:t>
            </a:r>
            <a:endParaRPr lang="es-ES" sz="2400" smtClean="0"/>
          </a:p>
        </p:txBody>
      </p:sp>
      <p:grpSp>
        <p:nvGrpSpPr>
          <p:cNvPr id="27654" name="Group 7"/>
          <p:cNvGrpSpPr>
            <a:grpSpLocks/>
          </p:cNvGrpSpPr>
          <p:nvPr/>
        </p:nvGrpSpPr>
        <p:grpSpPr bwMode="auto">
          <a:xfrm>
            <a:off x="176213" y="42863"/>
            <a:ext cx="8586787" cy="795337"/>
            <a:chOff x="111" y="27"/>
            <a:chExt cx="5409" cy="501"/>
          </a:xfrm>
        </p:grpSpPr>
        <p:pic>
          <p:nvPicPr>
            <p:cNvPr id="27655" name="Picture 8" descr="logosaludMx"/>
            <p:cNvPicPr>
              <a:picLocks noChangeAspect="1" noChangeArrowheads="1"/>
            </p:cNvPicPr>
            <p:nvPr/>
          </p:nvPicPr>
          <p:blipFill>
            <a:blip r:embed="rId4"/>
            <a:srcRect r="21088" b="-3958"/>
            <a:stretch>
              <a:fillRect/>
            </a:stretch>
          </p:blipFill>
          <p:spPr bwMode="auto">
            <a:xfrm>
              <a:off x="111" y="29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857" name="Text Box 9"/>
            <p:cNvSpPr txBox="1">
              <a:spLocks noChangeArrowheads="1"/>
            </p:cNvSpPr>
            <p:nvPr/>
          </p:nvSpPr>
          <p:spPr bwMode="auto">
            <a:xfrm>
              <a:off x="1392" y="48"/>
              <a:ext cx="30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es-MX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7657" name="Line 10"/>
            <p:cNvSpPr>
              <a:spLocks noChangeShapeType="1"/>
            </p:cNvSpPr>
            <p:nvPr/>
          </p:nvSpPr>
          <p:spPr bwMode="auto">
            <a:xfrm>
              <a:off x="1341" y="460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11"/>
            <p:cNvSpPr>
              <a:spLocks noChangeShapeType="1"/>
            </p:cNvSpPr>
            <p:nvPr/>
          </p:nvSpPr>
          <p:spPr bwMode="auto">
            <a:xfrm>
              <a:off x="1344" y="508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659" name="Picture 12" descr="escudo nuev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27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2376488" y="838200"/>
            <a:ext cx="40687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124075" y="1196975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981075"/>
            <a:ext cx="56896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 indent="-444500"/>
            <a:r>
              <a:rPr lang="es-ES_tradnl" b="1"/>
              <a:t>Estrategias:</a:t>
            </a:r>
          </a:p>
          <a:p>
            <a:pPr marL="444500" indent="-444500"/>
            <a:r>
              <a:rPr lang="es-ES_tradnl" b="1"/>
              <a:t>    - </a:t>
            </a:r>
            <a:r>
              <a:rPr lang="es-ES_tradnl" sz="1600" b="1"/>
              <a:t>Mantener la Vigilancia epidemiológica</a:t>
            </a:r>
          </a:p>
          <a:p>
            <a:pPr marL="444500" indent="-444500"/>
            <a:r>
              <a:rPr lang="es-ES_tradnl" sz="1600" b="1"/>
              <a:t>     - Reforzar el TAES en las unidades medicas</a:t>
            </a:r>
          </a:p>
          <a:p>
            <a:pPr marL="444500" indent="-444500"/>
            <a:r>
              <a:rPr lang="es-ES_tradnl" sz="1600" b="1"/>
              <a:t>     - Coordinación con VIH/SIDA para casos</a:t>
            </a:r>
          </a:p>
          <a:p>
            <a:pPr marL="444500" indent="-444500"/>
            <a:r>
              <a:rPr lang="es-ES_tradnl" sz="1600" b="1"/>
              <a:t>       coinfectados con Tb</a:t>
            </a:r>
          </a:p>
          <a:p>
            <a:pPr marL="444500" indent="-444500"/>
            <a:r>
              <a:rPr lang="es-ES_tradnl" sz="1600" b="1"/>
              <a:t>     - Promoción a la salud</a:t>
            </a:r>
          </a:p>
          <a:p>
            <a:pPr marL="444500" indent="-444500"/>
            <a:r>
              <a:rPr lang="es-ES_tradnl" sz="1600" b="1"/>
              <a:t>     - Capacitación al personal</a:t>
            </a:r>
          </a:p>
          <a:p>
            <a:pPr marL="444500" indent="-444500"/>
            <a:r>
              <a:rPr lang="es-ES_tradnl" sz="1600" b="1"/>
              <a:t>     - Reforzar la Red de Laboratorios de Tb</a:t>
            </a:r>
          </a:p>
          <a:p>
            <a:pPr marL="444500" indent="-444500"/>
            <a:r>
              <a:rPr lang="es-ES_tradnl" sz="1600" b="1"/>
              <a:t>     - Investigación operativa de campo sobre tuberculosis.</a:t>
            </a:r>
          </a:p>
          <a:p>
            <a:pPr marL="444500" indent="-444500"/>
            <a:endParaRPr lang="es-ES_tradnl" sz="1600" b="1"/>
          </a:p>
          <a:p>
            <a:pPr marL="444500" indent="-444500"/>
            <a:r>
              <a:rPr lang="es-ES_tradnl" sz="1600" b="1" u="sng"/>
              <a:t>Taller de Mejora Participativa.</a:t>
            </a:r>
          </a:p>
          <a:p>
            <a:pPr marL="444500" indent="-444500"/>
            <a:r>
              <a:rPr lang="es-ES_tradnl" sz="1600" b="1" u="sng"/>
              <a:t>SOLUCION TB.</a:t>
            </a:r>
          </a:p>
        </p:txBody>
      </p:sp>
      <p:pic>
        <p:nvPicPr>
          <p:cNvPr id="35845" name="Picture 5" descr="P3200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4806950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P82700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4646613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pediatría 2"/>
          <p:cNvPicPr>
            <a:picLocks noChangeAspect="1" noChangeArrowheads="1"/>
          </p:cNvPicPr>
          <p:nvPr/>
        </p:nvPicPr>
        <p:blipFill>
          <a:blip r:embed="rId5">
            <a:lum bright="14000"/>
          </a:blip>
          <a:srcRect/>
          <a:stretch>
            <a:fillRect/>
          </a:stretch>
        </p:blipFill>
        <p:spPr bwMode="auto">
          <a:xfrm>
            <a:off x="6732588" y="1196975"/>
            <a:ext cx="2195512" cy="1947863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076575" y="188913"/>
            <a:ext cx="365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/>
              <a:t>PLAN  DE ACCION 2009</a:t>
            </a:r>
            <a:endParaRPr lang="es-ES" sz="2000" b="1"/>
          </a:p>
        </p:txBody>
      </p:sp>
      <p:grpSp>
        <p:nvGrpSpPr>
          <p:cNvPr id="35849" name="Group 9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35850" name="Picture 10" descr="logosaludMx"/>
            <p:cNvPicPr>
              <a:picLocks noChangeAspect="1" noChangeArrowheads="1"/>
            </p:cNvPicPr>
            <p:nvPr/>
          </p:nvPicPr>
          <p:blipFill>
            <a:blip r:embed="rId6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853" name="Picture 13" descr="escudo nuev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376488" y="838200"/>
            <a:ext cx="40687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124075" y="1196975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95288" y="919163"/>
            <a:ext cx="6913562" cy="632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/>
              <a:t>Vigilancia epidemiológica:</a:t>
            </a:r>
          </a:p>
          <a:p>
            <a:endParaRPr lang="es-ES_tradnl" sz="1600" b="1"/>
          </a:p>
          <a:p>
            <a:r>
              <a:rPr lang="es-ES_tradnl" sz="1600" b="1"/>
              <a:t> - Notificación, registro y validación de casos en Plataforma</a:t>
            </a:r>
          </a:p>
          <a:p>
            <a:r>
              <a:rPr lang="es-ES_tradnl" sz="1600" b="1"/>
              <a:t> - Actualización continua de casos farmacorresistentes</a:t>
            </a:r>
          </a:p>
          <a:p>
            <a:r>
              <a:rPr lang="es-ES_tradnl" sz="1600" b="1"/>
              <a:t> - Confirmar el Dx de Tb en los casos con VIH/SIDA </a:t>
            </a:r>
          </a:p>
          <a:p>
            <a:endParaRPr lang="es-ES_tradnl" sz="1600" b="1"/>
          </a:p>
          <a:p>
            <a:r>
              <a:rPr lang="es-ES_tradnl" sz="1600" b="1"/>
              <a:t>Reforzar la estrategia TAES en las unidades</a:t>
            </a:r>
          </a:p>
          <a:p>
            <a:endParaRPr lang="es-ES_tradnl" sz="1600" b="1"/>
          </a:p>
          <a:p>
            <a:r>
              <a:rPr lang="es-ES_tradnl" sz="1600" b="1"/>
              <a:t> - Intensificar la búsqueda de sintomáticos respiratorios</a:t>
            </a:r>
          </a:p>
          <a:p>
            <a:r>
              <a:rPr lang="es-ES_tradnl" sz="1600" b="1"/>
              <a:t> - Verificar que el personal supervise el Tx</a:t>
            </a:r>
          </a:p>
          <a:p>
            <a:r>
              <a:rPr lang="es-ES_tradnl" sz="1600" b="1"/>
              <a:t> - Realizar visitas domiciliarias en abandonos</a:t>
            </a:r>
          </a:p>
          <a:p>
            <a:r>
              <a:rPr lang="es-ES_tradnl" sz="1600" b="1"/>
              <a:t> - Efectuar estudios de contactos</a:t>
            </a:r>
          </a:p>
          <a:p>
            <a:r>
              <a:rPr lang="es-ES_tradnl" sz="1600" b="1"/>
              <a:t> - Otorgar quimioprofilaxis a menores de 5 años </a:t>
            </a:r>
          </a:p>
          <a:p>
            <a:endParaRPr lang="es-ES_tradnl" sz="1600" b="1"/>
          </a:p>
          <a:p>
            <a:r>
              <a:rPr lang="es-ES_tradnl" sz="1600" b="1"/>
              <a:t>Coordinación Tb-VIH/SIDA</a:t>
            </a:r>
          </a:p>
          <a:p>
            <a:endParaRPr lang="es-ES_tradnl" sz="1600" b="1"/>
          </a:p>
          <a:p>
            <a:r>
              <a:rPr lang="es-ES_tradnl" sz="1600" b="1"/>
              <a:t> - Actualizar el registro de casos</a:t>
            </a:r>
          </a:p>
          <a:p>
            <a:r>
              <a:rPr lang="es-ES_tradnl" sz="1600" b="1"/>
              <a:t> - Manejo de casos de VIH/SIDA de acuerdo la </a:t>
            </a:r>
          </a:p>
          <a:p>
            <a:r>
              <a:rPr lang="es-ES_tradnl" sz="1600" b="1"/>
              <a:t>   Norma de Tb</a:t>
            </a:r>
          </a:p>
          <a:p>
            <a:endParaRPr lang="es-ES_tradnl" sz="1600" b="1"/>
          </a:p>
          <a:p>
            <a:r>
              <a:rPr lang="es-ES_tradnl" sz="1600" b="1"/>
              <a:t>Promoción a la Salud:</a:t>
            </a:r>
          </a:p>
          <a:p>
            <a:r>
              <a:rPr lang="es-ES_tradnl" sz="1600" b="1"/>
              <a:t> - Elaboración de campaña conjunta Tb-VIH/SIDA</a:t>
            </a:r>
          </a:p>
          <a:p>
            <a:r>
              <a:rPr lang="es-ES_tradnl" sz="1600" b="1"/>
              <a:t> - Informar a grupos de riesgo y población sobre</a:t>
            </a:r>
          </a:p>
          <a:p>
            <a:r>
              <a:rPr lang="es-ES_tradnl" sz="1600" b="1"/>
              <a:t>   los aspectos básicos sobre Tb</a:t>
            </a:r>
          </a:p>
          <a:p>
            <a:pPr>
              <a:spcBef>
                <a:spcPct val="50000"/>
              </a:spcBef>
            </a:pPr>
            <a:endParaRPr lang="es-ES_tradnl" sz="1600" b="1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6372225" y="4076700"/>
          <a:ext cx="2339975" cy="2041525"/>
        </p:xfrm>
        <a:graphic>
          <a:graphicData uri="http://schemas.openxmlformats.org/presentationml/2006/ole">
            <p:oleObj spid="_x0000_s11266" name="Documento" r:id="rId4" imgW="4607051" imgH="3478168" progId="Word.Document.8">
              <p:embed/>
            </p:oleObj>
          </a:graphicData>
        </a:graphic>
      </p:graphicFrame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76575" y="188913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PLAN  DE ACCION  2009</a:t>
            </a:r>
            <a:endParaRPr lang="es-ES" b="1"/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11272" name="Picture 8" descr="logosaludMx"/>
            <p:cNvPicPr>
              <a:picLocks noChangeAspect="1" noChangeArrowheads="1"/>
            </p:cNvPicPr>
            <p:nvPr/>
          </p:nvPicPr>
          <p:blipFill>
            <a:blip r:embed="rId5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275" name="Picture 11" descr="escudo nuev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376488" y="838200"/>
            <a:ext cx="40687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179388" y="1484313"/>
            <a:ext cx="6408737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88900"/>
            <a:r>
              <a:rPr lang="es-ES_tradnl" sz="1600" b="1"/>
              <a:t>Capacitación: </a:t>
            </a:r>
          </a:p>
          <a:p>
            <a:pPr marL="88900" indent="-88900"/>
            <a:endParaRPr lang="es-ES_tradnl" sz="1600" b="1"/>
          </a:p>
          <a:p>
            <a:pPr marL="88900" indent="-88900"/>
            <a:r>
              <a:rPr lang="es-ES_tradnl" sz="1600" b="1"/>
              <a:t> - Capacitar al personal en la Plataforma Feb-09 y Sep-09          </a:t>
            </a:r>
          </a:p>
          <a:p>
            <a:pPr marL="88900" indent="-88900"/>
            <a:r>
              <a:rPr lang="es-ES_tradnl" sz="1600" b="1"/>
              <a:t> - Capacitar a la Red TAES de enfermería </a:t>
            </a:r>
          </a:p>
          <a:p>
            <a:pPr marL="88900" indent="-88900"/>
            <a:r>
              <a:rPr lang="es-ES_tradnl" sz="1600" b="1"/>
              <a:t> - Capacitar a médicos Pediatras sobre Tb </a:t>
            </a:r>
          </a:p>
          <a:p>
            <a:pPr marL="88900" indent="-88900"/>
            <a:r>
              <a:rPr lang="es-ES_tradnl" sz="1600" b="1"/>
              <a:t> - Capacitar al personal operativo de JS sobre FR </a:t>
            </a:r>
          </a:p>
          <a:p>
            <a:pPr marL="88900" indent="-88900"/>
            <a:r>
              <a:rPr lang="es-ES_tradnl" sz="1600" b="1"/>
              <a:t> - Capacitar para manejo de TB-VIH/SIDA Dic-09</a:t>
            </a:r>
          </a:p>
          <a:p>
            <a:pPr marL="88900" indent="-88900"/>
            <a:endParaRPr lang="es-ES_tradnl" sz="1600" b="1"/>
          </a:p>
          <a:p>
            <a:pPr marL="88900" indent="-88900"/>
            <a:r>
              <a:rPr lang="es-ES_tradnl" sz="1600" b="1"/>
              <a:t>Laboratorio:</a:t>
            </a:r>
          </a:p>
          <a:p>
            <a:pPr marL="88900" indent="-88900"/>
            <a:r>
              <a:rPr lang="es-ES_tradnl" sz="1600" b="1"/>
              <a:t>  - Fortalecer la Red  Estatal de Laboratorios de TB</a:t>
            </a:r>
          </a:p>
          <a:p>
            <a:pPr marL="88900" indent="-88900"/>
            <a:r>
              <a:rPr lang="es-ES_tradnl" sz="1600" b="1"/>
              <a:t>  - Actualizar la base de datos de Lab-Tb</a:t>
            </a:r>
          </a:p>
          <a:p>
            <a:pPr marL="88900" indent="-88900"/>
            <a:r>
              <a:rPr lang="es-ES_tradnl" sz="1600" b="1"/>
              <a:t>  - Agilizar la calidad y el reporte de resultado de cultivos</a:t>
            </a:r>
          </a:p>
          <a:p>
            <a:pPr marL="88900" indent="-88900">
              <a:spcBef>
                <a:spcPct val="50000"/>
              </a:spcBef>
            </a:pPr>
            <a:r>
              <a:rPr lang="es-ES_tradnl" sz="1600" b="1">
                <a:solidFill>
                  <a:srgbClr val="FF9900"/>
                </a:solidFill>
              </a:rPr>
              <a:t>  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156325" y="4292600"/>
          <a:ext cx="2843213" cy="2239963"/>
        </p:xfrm>
        <a:graphic>
          <a:graphicData uri="http://schemas.openxmlformats.org/presentationml/2006/ole">
            <p:oleObj spid="_x0000_s12290" name="Documento" r:id="rId4" imgW="4563000" imgH="3426120" progId="Word.Document.8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6588125" y="1196975"/>
          <a:ext cx="2411413" cy="2160588"/>
        </p:xfrm>
        <a:graphic>
          <a:graphicData uri="http://schemas.openxmlformats.org/presentationml/2006/ole">
            <p:oleObj spid="_x0000_s12291" name="Documento" r:id="rId5" imgW="4344120" imgH="3255120" progId="Word.Document.8">
              <p:embed/>
            </p:oleObj>
          </a:graphicData>
        </a:graphic>
      </p:graphicFrame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076575" y="188913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/>
              <a:t>PLAN  DE ACCION  2009</a:t>
            </a:r>
            <a:endParaRPr lang="es-ES" sz="2000" b="1"/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12296" name="Picture 8" descr="logosaludMx"/>
            <p:cNvPicPr>
              <a:picLocks noChangeAspect="1" noChangeArrowheads="1"/>
            </p:cNvPicPr>
            <p:nvPr/>
          </p:nvPicPr>
          <p:blipFill>
            <a:blip r:embed="rId6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299" name="Picture 11" descr="escudo nuev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2376488" y="838200"/>
            <a:ext cx="40687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2875" y="696913"/>
            <a:ext cx="43211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/>
              <a:t>  </a:t>
            </a:r>
          </a:p>
          <a:p>
            <a:r>
              <a:rPr lang="es-ES_tradnl" sz="1600" b="1"/>
              <a:t>Salud Pública</a:t>
            </a:r>
          </a:p>
          <a:p>
            <a:endParaRPr lang="es-ES_tradnl" sz="1600" b="1"/>
          </a:p>
          <a:p>
            <a:r>
              <a:rPr lang="es-ES_tradnl" sz="1600" b="1"/>
              <a:t>  - Detecciones a realizar                  12,012</a:t>
            </a:r>
          </a:p>
          <a:p>
            <a:r>
              <a:rPr lang="es-ES_tradnl" sz="1600" b="1"/>
              <a:t>  - Casos con diagnostico oportuno  1,144</a:t>
            </a:r>
          </a:p>
          <a:p>
            <a:r>
              <a:rPr lang="es-ES_tradnl" sz="1600" b="1"/>
              <a:t>  - Casos en tratamiento                      1,083</a:t>
            </a:r>
          </a:p>
          <a:p>
            <a:r>
              <a:rPr lang="es-ES_tradnl" sz="1600" b="1"/>
              <a:t>  - Baciloscopias a realizar                27,456</a:t>
            </a:r>
            <a:endParaRPr lang="es-ES_tradnl" sz="1600" b="1">
              <a:solidFill>
                <a:schemeClr val="accent2"/>
              </a:solidFill>
            </a:endParaRPr>
          </a:p>
        </p:txBody>
      </p:sp>
      <p:pic>
        <p:nvPicPr>
          <p:cNvPr id="36868" name="Picture 4" descr="P8270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420938"/>
            <a:ext cx="34925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132138" y="304800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/>
              <a:t>METAS PARA EL 2009</a:t>
            </a:r>
            <a:endParaRPr lang="es-ES" sz="2000" b="1"/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36898" name="Picture 7" descr="logosaludMx"/>
            <p:cNvPicPr>
              <a:picLocks noChangeAspect="1" noChangeArrowheads="1"/>
            </p:cNvPicPr>
            <p:nvPr/>
          </p:nvPicPr>
          <p:blipFill>
            <a:blip r:embed="rId4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9" name="Line 8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Line 9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901" name="Picture 10" descr="escudo nuev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83" name="Group 11"/>
          <p:cNvGraphicFramePr>
            <a:graphicFrameLocks noGrp="1"/>
          </p:cNvGraphicFramePr>
          <p:nvPr/>
        </p:nvGraphicFramePr>
        <p:xfrm>
          <a:off x="357188" y="2857500"/>
          <a:ext cx="3927475" cy="3048000"/>
        </p:xfrm>
        <a:graphic>
          <a:graphicData uri="http://schemas.openxmlformats.org/drawingml/2006/table">
            <a:tbl>
              <a:tblPr/>
              <a:tblGrid>
                <a:gridCol w="2352675"/>
                <a:gridCol w="787400"/>
                <a:gridCol w="787400"/>
              </a:tblGrid>
              <a:tr h="280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Indicador de curación </a:t>
                      </a: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Chiapas   </a:t>
                      </a: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Institución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de Curación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SSA</a:t>
                      </a: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74.7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66.27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IMSS</a:t>
                      </a: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96.3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77.78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IMSS </a:t>
                      </a:r>
                      <a:r>
                        <a:rPr kumimoji="0" lang="es-ES_tradn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Oport</a:t>
                      </a: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60.29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63.37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ISSSTE</a:t>
                      </a: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66.67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63.33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SEDENA</a:t>
                      </a: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Estatal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73.03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78.41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7" name="Text Box 41"/>
          <p:cNvSpPr txBox="1">
            <a:spLocks noChangeArrowheads="1"/>
          </p:cNvSpPr>
          <p:nvPr/>
        </p:nvSpPr>
        <p:spPr bwMode="auto">
          <a:xfrm>
            <a:off x="1403350" y="6437313"/>
            <a:ext cx="540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/>
              <a:t>Alcanzar el indicador de Curación 85% propuesto por la OMS</a:t>
            </a:r>
            <a:endParaRPr lang="es-ES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2376488" y="838200"/>
            <a:ext cx="40687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49363" y="1268413"/>
            <a:ext cx="749935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s-MX" b="1"/>
              <a:t>Mantener el compromiso político 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 alianzas estratégicas para mantener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 al programa como prioritario.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endParaRPr lang="es-MX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endParaRPr lang="es-MX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MX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MX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endParaRPr lang="es-MX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endParaRPr lang="es-MX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s-MX" b="1"/>
              <a:t>Fortalecer la corresponsabilidad entre las autoridades y la sociedad para el control de la tuberculosis.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endParaRPr lang="es-MX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endParaRPr lang="es-MX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endParaRPr lang="es-MX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s-MX" b="1"/>
              <a:t>Intensificar la coordinación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operativa entre las instituciones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del Sector Salud.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endParaRPr lang="es-MX" b="1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057400" y="152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/>
              <a:t>Logros obtenidos</a:t>
            </a:r>
            <a:endParaRPr lang="es-ES" sz="2400" b="1"/>
          </a:p>
        </p:txBody>
      </p:sp>
      <p:pic>
        <p:nvPicPr>
          <p:cNvPr id="29700" name="Picture 4" descr="http://www.cocoso.chiapas.gob.mx/fotos/documentos/2008/03/1128/convencion%20hacendaria.jpg"/>
          <p:cNvPicPr>
            <a:picLocks noChangeAspect="1" noChangeArrowheads="1"/>
          </p:cNvPicPr>
          <p:nvPr/>
        </p:nvPicPr>
        <p:blipFill>
          <a:blip r:embed="rId4" cstate="print"/>
          <a:srcRect l="6666" r="6666" b="3800"/>
          <a:stretch>
            <a:fillRect/>
          </a:stretch>
        </p:blipFill>
        <p:spPr bwMode="auto">
          <a:xfrm>
            <a:off x="5931339" y="1386106"/>
            <a:ext cx="2750562" cy="2101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4" name="Picture 6" descr="DSC00663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6011863" y="4581525"/>
            <a:ext cx="2087562" cy="191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5" name="Picture 7" descr="DSC00645"/>
          <p:cNvPicPr>
            <a:picLocks noChangeAspect="1" noChangeArrowheads="1"/>
          </p:cNvPicPr>
          <p:nvPr/>
        </p:nvPicPr>
        <p:blipFill>
          <a:blip r:embed="rId6">
            <a:lum bright="18000"/>
          </a:blip>
          <a:srcRect/>
          <a:stretch>
            <a:fillRect/>
          </a:stretch>
        </p:blipFill>
        <p:spPr bwMode="auto">
          <a:xfrm>
            <a:off x="2339975" y="2273300"/>
            <a:ext cx="2159000" cy="166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37897" name="Picture 9" descr="logosaludMx"/>
            <p:cNvPicPr>
              <a:picLocks noChangeAspect="1" noChangeArrowheads="1"/>
            </p:cNvPicPr>
            <p:nvPr/>
          </p:nvPicPr>
          <p:blipFill>
            <a:blip r:embed="rId7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7900" name="Picture 12" descr="escudo nuev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2376488" y="838200"/>
            <a:ext cx="40687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249363" y="1206500"/>
            <a:ext cx="749935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*	Incorporar un plan de ACMS en el estado.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*    Incluir dentro del Comité Estatal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 de Promoción las acciones de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 Alto a la Tuberculosis.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*	Fortalecer la Red de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 Laboratorios de Tb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dependiente del LESP.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*   Implementar la alianza </a:t>
            </a:r>
          </a:p>
          <a:p>
            <a:pPr marL="342900" indent="-342900"/>
            <a:r>
              <a:rPr lang="es-MX" b="1"/>
              <a:t>     Pública-Privado (APP). 	</a:t>
            </a:r>
          </a:p>
          <a:p>
            <a:pPr marL="342900" indent="-342900"/>
            <a:r>
              <a:rPr lang="es-MX" b="1"/>
              <a:t>     (Lideres Comunitarios, municipios, ONG´s)</a:t>
            </a:r>
          </a:p>
          <a:p>
            <a:pPr marL="342900" indent="-342900"/>
            <a:r>
              <a:rPr lang="es-MX" b="1"/>
              <a:t> *   La sustentabilidad de los proyectos anexos a Tuberculosis.</a:t>
            </a:r>
          </a:p>
          <a:p>
            <a:pPr marL="342900" indent="-342900"/>
            <a:r>
              <a:rPr lang="es-MX" b="1"/>
              <a:t> *   Continuidad de las políticas a seguir. (Directores y Representantes)</a:t>
            </a:r>
          </a:p>
          <a:p>
            <a:pPr marL="342900" indent="-342900"/>
            <a:r>
              <a:rPr lang="es-MX" b="1"/>
              <a:t>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MX" b="1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057400" y="152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/>
              <a:t>Retos a Futuro</a:t>
            </a:r>
            <a:endParaRPr lang="es-ES" sz="2400" b="1"/>
          </a:p>
        </p:txBody>
      </p:sp>
      <p:pic>
        <p:nvPicPr>
          <p:cNvPr id="38917" name="Picture 5" descr="Image11"/>
          <p:cNvPicPr>
            <a:picLocks noChangeAspect="1" noChangeArrowheads="1"/>
          </p:cNvPicPr>
          <p:nvPr/>
        </p:nvPicPr>
        <p:blipFill>
          <a:blip r:embed="rId3"/>
          <a:srcRect l="8109" t="6532" r="10811" b="11197"/>
          <a:stretch>
            <a:fillRect/>
          </a:stretch>
        </p:blipFill>
        <p:spPr bwMode="auto">
          <a:xfrm>
            <a:off x="6084888" y="4868863"/>
            <a:ext cx="2286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8" name="Group 7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38920" name="Picture 8" descr="logosaludMx"/>
            <p:cNvPicPr>
              <a:picLocks noChangeAspect="1" noChangeArrowheads="1"/>
            </p:cNvPicPr>
            <p:nvPr/>
          </p:nvPicPr>
          <p:blipFill>
            <a:blip r:embed="rId4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8923" name="Picture 11" descr="escudo nuev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19" name="Picture 2" descr="I:\PCI CHIAPAS\Fotos\DIA DE LA TB\2008_0324ENERO_200800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1785938"/>
            <a:ext cx="215265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2376488" y="838200"/>
            <a:ext cx="40687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249363" y="1125538"/>
            <a:ext cx="749935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s-MX" b="1"/>
              <a:t>Reunir y coordinar a las ONG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 que operan en el estado para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 que apliquen la normatividad.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MX" sz="1600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MX" sz="1600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s-MX" b="1"/>
              <a:t>Establecer vínculos con los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 médicos y laboratorios privados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 para que apliquen la norma.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MX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 - </a:t>
            </a:r>
            <a:r>
              <a:rPr lang="es-MX" sz="1600" b="1"/>
              <a:t>Reunión con médicos privados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sz="1600" b="1"/>
              <a:t>      - Coordinación con laboratorios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sz="1600" b="1"/>
              <a:t>        particulares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sz="1600" b="1"/>
              <a:t>      - Comunicación con Farmacias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MX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MX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s-MX" b="1"/>
              <a:t>Solicitar a las escuelas de medicina y enfermería que incluyan la normatividad en su curricula.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057400" y="152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/>
              <a:t>Retos a futuro</a:t>
            </a:r>
            <a:endParaRPr lang="es-ES" sz="2400" b="1"/>
          </a:p>
        </p:txBody>
      </p:sp>
      <p:pic>
        <p:nvPicPr>
          <p:cNvPr id="39941" name="Picture 5" descr="saferd?_lang=ES&amp;hm___tg=http%3a%2f%2f207%2e68%2e162%2e250%2fcgi%2dbin%2fgetmsg&amp;hm___qs=curmbox%3dF000000001%26a%3d2f3f75b16b3a9f0528b970abbaf9b4b5%26msg%3dMSG1052285722%2e12%26start%3d51260%26len%3d1013207%26mimepart%3d11%26disk%3d207%2e68%2e162%2e71_d451%26login%3dtbtamaulipas%26domain%3dhotmail%2ecom&amp;hm___login=tbtamaulipas&amp;hm___domain=hotmail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5580063" y="3500438"/>
            <a:ext cx="31115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Foto_013"/>
          <p:cNvPicPr>
            <a:picLocks noChangeAspect="1" noChangeArrowheads="1"/>
          </p:cNvPicPr>
          <p:nvPr/>
        </p:nvPicPr>
        <p:blipFill>
          <a:blip r:embed="rId5">
            <a:lum bright="18000"/>
          </a:blip>
          <a:srcRect/>
          <a:stretch>
            <a:fillRect/>
          </a:stretch>
        </p:blipFill>
        <p:spPr bwMode="auto">
          <a:xfrm>
            <a:off x="5580063" y="1196975"/>
            <a:ext cx="3095625" cy="22066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39944" name="Picture 8" descr="logosaludMx"/>
            <p:cNvPicPr>
              <a:picLocks noChangeAspect="1" noChangeArrowheads="1"/>
            </p:cNvPicPr>
            <p:nvPr/>
          </p:nvPicPr>
          <p:blipFill>
            <a:blip r:embed="rId6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9947" name="Picture 11" descr="escudo nuev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2376488" y="838200"/>
            <a:ext cx="40687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249363" y="1268413"/>
            <a:ext cx="749935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s-MX" b="1"/>
              <a:t>Fortalecer la atención a grupos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 vulnerables (VIH/SIDA, Diabetes,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Emigrantes, Indígenas y ancianos).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endParaRPr lang="es-MX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- </a:t>
            </a:r>
            <a:r>
              <a:rPr lang="es-MX" sz="1600" b="1"/>
              <a:t>Coordinar actividades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sz="1600" b="1"/>
              <a:t>     - Otorgar quimioprofilaxis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sz="1600" b="1"/>
              <a:t>     - Intercambiar información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MX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s-MX" b="1"/>
              <a:t>Prevenir y garantizar la atención de los casos de MDR para prevenir la XMDR.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MX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b="1"/>
              <a:t>     - </a:t>
            </a:r>
            <a:r>
              <a:rPr lang="es-MX" sz="1600" b="1"/>
              <a:t>Prevenir la aparición de FR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sz="1600" b="1"/>
              <a:t>     - Garantizar tratamiento a los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sz="1600" b="1"/>
              <a:t>       casos ya diagnosticados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057400" y="152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/>
              <a:t>Retos a Futuro</a:t>
            </a:r>
            <a:endParaRPr lang="es-ES" sz="2400" b="1"/>
          </a:p>
        </p:txBody>
      </p:sp>
      <p:pic>
        <p:nvPicPr>
          <p:cNvPr id="40965" name="Picture 5" descr="enferme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412875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DSC036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5157788"/>
            <a:ext cx="17272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DSC0368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9200" y="4149725"/>
            <a:ext cx="16573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8" name="Group 8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40969" name="Picture 9" descr="logosaludMx"/>
            <p:cNvPicPr>
              <a:picLocks noChangeAspect="1" noChangeArrowheads="1"/>
            </p:cNvPicPr>
            <p:nvPr/>
          </p:nvPicPr>
          <p:blipFill>
            <a:blip r:embed="rId7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72" name="Picture 12" descr="escudo nuev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713163" y="287338"/>
            <a:ext cx="43148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Ko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7338"/>
            <a:ext cx="3060700" cy="386238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276600" y="3792538"/>
            <a:ext cx="51816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 i="1">
                <a:solidFill>
                  <a:srgbClr val="000066"/>
                </a:solidFill>
                <a:latin typeface="Souvenir Lt BT" pitchFamily="18" charset="0"/>
              </a:rPr>
              <a:t>   “</a:t>
            </a:r>
            <a:r>
              <a:rPr lang="es-ES" b="1" i="1">
                <a:solidFill>
                  <a:srgbClr val="000066"/>
                </a:solidFill>
                <a:latin typeface="Souvenir Lt BT" pitchFamily="18" charset="0"/>
              </a:rPr>
              <a:t>El punto</a:t>
            </a:r>
            <a:r>
              <a:rPr lang="es-MX" b="1" i="1">
                <a:solidFill>
                  <a:srgbClr val="000066"/>
                </a:solidFill>
                <a:latin typeface="Souvenir Lt BT" pitchFamily="18" charset="0"/>
              </a:rPr>
              <a:t> de arranque</a:t>
            </a:r>
            <a:r>
              <a:rPr lang="es-ES" b="1" i="1">
                <a:solidFill>
                  <a:srgbClr val="000066"/>
                </a:solidFill>
                <a:latin typeface="Souvenir Lt BT" pitchFamily="18" charset="0"/>
              </a:rPr>
              <a:t> en la lucha contra </a:t>
            </a:r>
            <a:r>
              <a:rPr lang="es-MX" b="1" i="1">
                <a:solidFill>
                  <a:srgbClr val="000066"/>
                </a:solidFill>
                <a:latin typeface="Souvenir Lt BT" pitchFamily="18" charset="0"/>
              </a:rPr>
              <a:t>todas </a:t>
            </a:r>
            <a:r>
              <a:rPr lang="es-ES" b="1" i="1">
                <a:solidFill>
                  <a:srgbClr val="000066"/>
                </a:solidFill>
                <a:latin typeface="Souvenir Lt BT" pitchFamily="18" charset="0"/>
              </a:rPr>
              <a:t>las enfermedades contagiosas es la obligación   </a:t>
            </a:r>
            <a:r>
              <a:rPr lang="es-MX" b="1" i="1">
                <a:solidFill>
                  <a:srgbClr val="000066"/>
                </a:solidFill>
                <a:latin typeface="Souvenir Lt BT" pitchFamily="18" charset="0"/>
              </a:rPr>
              <a:t>de</a:t>
            </a:r>
            <a:r>
              <a:rPr lang="es-ES" b="1" i="1">
                <a:solidFill>
                  <a:srgbClr val="000066"/>
                </a:solidFill>
                <a:latin typeface="Souvenir Lt BT" pitchFamily="18" charset="0"/>
              </a:rPr>
              <a:t> informar</a:t>
            </a:r>
            <a:r>
              <a:rPr lang="es-MX" b="1" i="1">
                <a:solidFill>
                  <a:srgbClr val="000066"/>
                </a:solidFill>
                <a:latin typeface="Souvenir Lt BT" pitchFamily="18" charset="0"/>
              </a:rPr>
              <a:t>”  </a:t>
            </a:r>
          </a:p>
          <a:p>
            <a:r>
              <a:rPr lang="es-MX" b="1" i="1">
                <a:solidFill>
                  <a:srgbClr val="000066"/>
                </a:solidFill>
                <a:latin typeface="Souvenir Lt BT" pitchFamily="18" charset="0"/>
              </a:rPr>
              <a:t>		</a:t>
            </a:r>
            <a:endParaRPr lang="es-MX" sz="1000" b="1" i="1">
              <a:solidFill>
                <a:srgbClr val="000066"/>
              </a:solidFill>
              <a:latin typeface="Souvenir Lt BT" pitchFamily="18" charset="0"/>
            </a:endParaRPr>
          </a:p>
          <a:p>
            <a:r>
              <a:rPr lang="es-MX" b="1" i="1">
                <a:solidFill>
                  <a:srgbClr val="000066"/>
                </a:solidFill>
                <a:latin typeface="Souvenir Lt BT" pitchFamily="18" charset="0"/>
              </a:rPr>
              <a:t>	</a:t>
            </a:r>
            <a:r>
              <a:rPr lang="es-MX">
                <a:solidFill>
                  <a:srgbClr val="000066"/>
                </a:solidFill>
                <a:latin typeface="Souvenir Lt BT" pitchFamily="18" charset="0"/>
              </a:rPr>
              <a:t>(Koch al recibir el Nobel, 1905)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"/>
          <p:cNvGrpSpPr>
            <a:grpSpLocks/>
          </p:cNvGrpSpPr>
          <p:nvPr/>
        </p:nvGrpSpPr>
        <p:grpSpPr bwMode="auto">
          <a:xfrm>
            <a:off x="176213" y="42863"/>
            <a:ext cx="8586787" cy="795337"/>
            <a:chOff x="111" y="27"/>
            <a:chExt cx="5409" cy="501"/>
          </a:xfrm>
        </p:grpSpPr>
        <p:pic>
          <p:nvPicPr>
            <p:cNvPr id="28677" name="Picture 5" descr="logosaludMx"/>
            <p:cNvPicPr>
              <a:picLocks noChangeAspect="1" noChangeArrowheads="1"/>
            </p:cNvPicPr>
            <p:nvPr/>
          </p:nvPicPr>
          <p:blipFill>
            <a:blip r:embed="rId2"/>
            <a:srcRect r="21088" b="-3958"/>
            <a:stretch>
              <a:fillRect/>
            </a:stretch>
          </p:blipFill>
          <p:spPr bwMode="auto">
            <a:xfrm>
              <a:off x="111" y="29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3110" name="Text Box 6"/>
            <p:cNvSpPr txBox="1">
              <a:spLocks noChangeArrowheads="1"/>
            </p:cNvSpPr>
            <p:nvPr/>
          </p:nvSpPr>
          <p:spPr bwMode="auto">
            <a:xfrm>
              <a:off x="1392" y="48"/>
              <a:ext cx="30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es-MX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>
              <a:off x="1341" y="460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1344" y="508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8681" name="Picture 9" descr="escudo nuev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" y="27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3114" name="Picture 10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376488" y="838200"/>
            <a:ext cx="40687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484313"/>
            <a:ext cx="7062787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MX" sz="1600" smtClean="0"/>
              <a:t>1, 240 casos nuevos de TB en todas sus formas en el 2008</a:t>
            </a:r>
          </a:p>
          <a:p>
            <a:pPr eaLnBrk="1" hangingPunct="1">
              <a:lnSpc>
                <a:spcPct val="150000"/>
              </a:lnSpc>
            </a:pPr>
            <a:r>
              <a:rPr lang="es-MX" sz="1600" smtClean="0"/>
              <a:t>90.48% pulmonar, 0.16% meníngea y 9.36% otras formas</a:t>
            </a:r>
          </a:p>
          <a:p>
            <a:pPr lvl="1" eaLnBrk="1" hangingPunct="1">
              <a:lnSpc>
                <a:spcPct val="150000"/>
              </a:lnSpc>
            </a:pPr>
            <a:r>
              <a:rPr lang="es-MX" sz="1600" smtClean="0"/>
              <a:t>1122 casos nuevos de TB pulmonar </a:t>
            </a:r>
          </a:p>
          <a:p>
            <a:pPr lvl="1" eaLnBrk="1" hangingPunct="1">
              <a:lnSpc>
                <a:spcPct val="150000"/>
              </a:lnSpc>
            </a:pPr>
            <a:r>
              <a:rPr lang="es-MX" sz="1600" smtClean="0"/>
              <a:t>126* defunciones en el 2008</a:t>
            </a:r>
          </a:p>
          <a:p>
            <a:pPr lvl="1" eaLnBrk="1" hangingPunct="1">
              <a:lnSpc>
                <a:spcPct val="150000"/>
              </a:lnSpc>
            </a:pPr>
            <a:r>
              <a:rPr lang="es-MX" sz="1600" smtClean="0"/>
              <a:t>42 casos farmacorresistentes acumulados</a:t>
            </a:r>
          </a:p>
          <a:p>
            <a:pPr eaLnBrk="1" hangingPunct="1">
              <a:lnSpc>
                <a:spcPct val="150000"/>
              </a:lnSpc>
            </a:pPr>
            <a:r>
              <a:rPr lang="es-MX" sz="1600" smtClean="0"/>
              <a:t>El 27.7% de casos de acompañan con Desnutrición en grado variable.</a:t>
            </a:r>
          </a:p>
          <a:p>
            <a:pPr eaLnBrk="1" hangingPunct="1">
              <a:lnSpc>
                <a:spcPct val="150000"/>
              </a:lnSpc>
            </a:pPr>
            <a:r>
              <a:rPr lang="es-MX" sz="1600" smtClean="0"/>
              <a:t>5.5% de los casos son de pediatría (</a:t>
            </a:r>
            <a:r>
              <a:rPr lang="en-US" sz="1600" smtClean="0"/>
              <a:t>&lt;15 </a:t>
            </a:r>
            <a:r>
              <a:rPr lang="es-ES" sz="1600" smtClean="0"/>
              <a:t>años</a:t>
            </a:r>
            <a:r>
              <a:rPr lang="en-US" sz="1600" smtClean="0"/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smtClean="0"/>
              <a:t>El 8.5% de los </a:t>
            </a:r>
            <a:r>
              <a:rPr lang="es-ES" sz="1600" smtClean="0"/>
              <a:t>casos</a:t>
            </a:r>
            <a:r>
              <a:rPr lang="en-US" sz="1600" smtClean="0"/>
              <a:t> de TB se </a:t>
            </a:r>
            <a:r>
              <a:rPr lang="es-ES" sz="1600" smtClean="0"/>
              <a:t>asocian</a:t>
            </a:r>
            <a:r>
              <a:rPr lang="en-US" sz="1600" smtClean="0"/>
              <a:t> a Diabetes mellitus.</a:t>
            </a:r>
          </a:p>
          <a:p>
            <a:pPr eaLnBrk="1" hangingPunct="1">
              <a:lnSpc>
                <a:spcPct val="150000"/>
              </a:lnSpc>
            </a:pPr>
            <a:r>
              <a:rPr lang="es-MX" sz="1600" smtClean="0"/>
              <a:t>El 5.2% de los casos se asocian con Alcoholismo</a:t>
            </a:r>
          </a:p>
          <a:p>
            <a:pPr eaLnBrk="1" hangingPunct="1">
              <a:lnSpc>
                <a:spcPct val="150000"/>
              </a:lnSpc>
            </a:pPr>
            <a:r>
              <a:rPr lang="es-MX" sz="1600" smtClean="0"/>
              <a:t>El 1.93 % de los casos se asocian con TB-VIH/SIDA en 2008</a:t>
            </a:r>
          </a:p>
          <a:p>
            <a:pPr eaLnBrk="1" hangingPunct="1">
              <a:buFont typeface="Wingdings" pitchFamily="2" charset="2"/>
              <a:buNone/>
            </a:pPr>
            <a:endParaRPr lang="es-ES_tradnl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11188" y="1196975"/>
          <a:ext cx="7859712" cy="4938713"/>
        </p:xfrm>
        <a:graphic>
          <a:graphicData uri="http://schemas.openxmlformats.org/presentationml/2006/ole">
            <p:oleObj spid="_x0000_s1026" name="Gráfico" r:id="rId3" imgW="6096000" imgH="4069080" progId="MSGraph.Chart.8">
              <p:embed followColorScheme="full"/>
            </p:oleObj>
          </a:graphicData>
        </a:graphic>
      </p:graphicFrame>
      <p:graphicFrame>
        <p:nvGraphicFramePr>
          <p:cNvPr id="126981" name="Group 5"/>
          <p:cNvGraphicFramePr>
            <a:graphicFrameLocks noGrp="1"/>
          </p:cNvGraphicFramePr>
          <p:nvPr/>
        </p:nvGraphicFramePr>
        <p:xfrm>
          <a:off x="1092200" y="6134100"/>
          <a:ext cx="6096000" cy="812356"/>
        </p:xfrm>
        <a:graphic>
          <a:graphicData uri="http://schemas.openxmlformats.org/drawingml/2006/table">
            <a:tbl>
              <a:tblPr/>
              <a:tblGrid>
                <a:gridCol w="584200"/>
                <a:gridCol w="551180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Fuentes: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Anuarios de morbilidad 1990-2006, DGE, SSA.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Cubos de Mortalidad 1990-2005. SINAIS, DGIS, SSA.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Población a mitad del año. Indicadores demográficos 1990-2030. CONAPO.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*Tasa por 100 mil habitantes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1033" name="Picture 9" descr="logosaludMx"/>
            <p:cNvPicPr>
              <a:picLocks noChangeAspect="1" noChangeArrowheads="1"/>
            </p:cNvPicPr>
            <p:nvPr/>
          </p:nvPicPr>
          <p:blipFill>
            <a:blip r:embed="rId4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36" name="Picture 12" descr="escudo nuev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1692275" y="-80963"/>
            <a:ext cx="5616575" cy="846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/>
              <a:t>Morbilidad y mortalidad </a:t>
            </a:r>
            <a:r>
              <a:rPr lang="es-ES" b="1"/>
              <a:t>p</a:t>
            </a:r>
            <a:r>
              <a:rPr lang="en-US" b="1"/>
              <a:t>or</a:t>
            </a:r>
            <a:br>
              <a:rPr lang="en-US" b="1"/>
            </a:br>
            <a:r>
              <a:rPr lang="en-US" b="1"/>
              <a:t> Tuberculosis </a:t>
            </a:r>
            <a:r>
              <a:rPr lang="es-ES" b="1"/>
              <a:t>pulmonar</a:t>
            </a:r>
            <a:r>
              <a:rPr lang="en-US" b="1"/>
              <a:t>. </a:t>
            </a:r>
          </a:p>
          <a:p>
            <a:pPr algn="ctr"/>
            <a:r>
              <a:rPr lang="en-US" b="1"/>
              <a:t>Chiapas 1995-2008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4"/>
          <p:cNvSpPr>
            <a:spLocks noChangeShapeType="1"/>
          </p:cNvSpPr>
          <p:nvPr/>
        </p:nvSpPr>
        <p:spPr bwMode="auto">
          <a:xfrm>
            <a:off x="1600200" y="5186363"/>
            <a:ext cx="19812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3581400" y="5186363"/>
            <a:ext cx="0" cy="242887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1600200" y="5186363"/>
            <a:ext cx="0" cy="24288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>
            <a:off x="2000250" y="6400800"/>
            <a:ext cx="15811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3581400" y="5429250"/>
            <a:ext cx="0" cy="2428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>
            <a:off x="3581400" y="5672138"/>
            <a:ext cx="0" cy="242887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3581400" y="5915025"/>
            <a:ext cx="0" cy="2428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>
            <a:off x="3581400" y="6157913"/>
            <a:ext cx="0" cy="242887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06" name="Group 12"/>
          <p:cNvGrpSpPr>
            <a:grpSpLocks/>
          </p:cNvGrpSpPr>
          <p:nvPr/>
        </p:nvGrpSpPr>
        <p:grpSpPr bwMode="auto">
          <a:xfrm>
            <a:off x="1600200" y="5186363"/>
            <a:ext cx="1981200" cy="1214437"/>
            <a:chOff x="1008" y="3267"/>
            <a:chExt cx="1248" cy="765"/>
          </a:xfrm>
        </p:grpSpPr>
        <p:sp>
          <p:nvSpPr>
            <p:cNvPr id="29990" name="Rectangle 13"/>
            <p:cNvSpPr>
              <a:spLocks noChangeArrowheads="1"/>
            </p:cNvSpPr>
            <p:nvPr/>
          </p:nvSpPr>
          <p:spPr bwMode="auto">
            <a:xfrm>
              <a:off x="1260" y="3879"/>
              <a:ext cx="99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s-MX" sz="1000"/>
                <a:t>SIN DEFUNCIONES</a:t>
              </a:r>
              <a:endParaRPr lang="es-ES" sz="1000"/>
            </a:p>
          </p:txBody>
        </p:sp>
        <p:sp>
          <p:nvSpPr>
            <p:cNvPr id="29991" name="Rectangle 14"/>
            <p:cNvSpPr>
              <a:spLocks noChangeArrowheads="1"/>
            </p:cNvSpPr>
            <p:nvPr/>
          </p:nvSpPr>
          <p:spPr bwMode="auto">
            <a:xfrm>
              <a:off x="1260" y="3726"/>
              <a:ext cx="99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s-ES" sz="1000"/>
                <a:t>1.12– 2.</a:t>
              </a:r>
              <a:r>
                <a:rPr lang="es-MX" sz="1000"/>
                <a:t>4</a:t>
              </a:r>
              <a:r>
                <a:rPr lang="es-ES" sz="1000"/>
                <a:t>1</a:t>
              </a:r>
            </a:p>
          </p:txBody>
        </p:sp>
        <p:sp>
          <p:nvSpPr>
            <p:cNvPr id="29992" name="Rectangle 15"/>
            <p:cNvSpPr>
              <a:spLocks noChangeArrowheads="1"/>
            </p:cNvSpPr>
            <p:nvPr/>
          </p:nvSpPr>
          <p:spPr bwMode="auto">
            <a:xfrm>
              <a:off x="1008" y="3726"/>
              <a:ext cx="252" cy="153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endParaRPr lang="es-ES" sz="1000"/>
            </a:p>
          </p:txBody>
        </p:sp>
        <p:sp>
          <p:nvSpPr>
            <p:cNvPr id="29993" name="Rectangle 16"/>
            <p:cNvSpPr>
              <a:spLocks noChangeArrowheads="1"/>
            </p:cNvSpPr>
            <p:nvPr/>
          </p:nvSpPr>
          <p:spPr bwMode="auto">
            <a:xfrm>
              <a:off x="1260" y="3573"/>
              <a:ext cx="99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s-MX" sz="1000"/>
                <a:t>2</a:t>
              </a:r>
              <a:r>
                <a:rPr lang="es-ES" sz="1000"/>
                <a:t>.</a:t>
              </a:r>
              <a:r>
                <a:rPr lang="es-MX" sz="1000"/>
                <a:t>42</a:t>
              </a:r>
              <a:r>
                <a:rPr lang="es-ES" sz="1000"/>
                <a:t> – </a:t>
              </a:r>
              <a:r>
                <a:rPr lang="es-MX" sz="1000"/>
                <a:t>5</a:t>
              </a:r>
              <a:r>
                <a:rPr lang="es-ES" sz="1000"/>
                <a:t>.</a:t>
              </a:r>
              <a:r>
                <a:rPr lang="es-MX" sz="1000"/>
                <a:t>11</a:t>
              </a:r>
              <a:endParaRPr lang="es-ES" sz="1000"/>
            </a:p>
          </p:txBody>
        </p:sp>
        <p:sp>
          <p:nvSpPr>
            <p:cNvPr id="29994" name="Rectangle 17"/>
            <p:cNvSpPr>
              <a:spLocks noChangeArrowheads="1"/>
            </p:cNvSpPr>
            <p:nvPr/>
          </p:nvSpPr>
          <p:spPr bwMode="auto">
            <a:xfrm>
              <a:off x="1008" y="3573"/>
              <a:ext cx="252" cy="153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endParaRPr lang="es-ES" sz="1000"/>
            </a:p>
          </p:txBody>
        </p:sp>
        <p:sp>
          <p:nvSpPr>
            <p:cNvPr id="29995" name="Rectangle 18"/>
            <p:cNvSpPr>
              <a:spLocks noChangeArrowheads="1"/>
            </p:cNvSpPr>
            <p:nvPr/>
          </p:nvSpPr>
          <p:spPr bwMode="auto">
            <a:xfrm>
              <a:off x="1260" y="3420"/>
              <a:ext cx="99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s-MX" sz="1000"/>
                <a:t>5</a:t>
              </a:r>
              <a:r>
                <a:rPr lang="es-ES" sz="1000"/>
                <a:t>.</a:t>
              </a:r>
              <a:r>
                <a:rPr lang="es-MX" sz="1000"/>
                <a:t>12</a:t>
              </a:r>
              <a:r>
                <a:rPr lang="es-ES" sz="1000"/>
                <a:t> – </a:t>
              </a:r>
              <a:r>
                <a:rPr lang="es-MX" sz="1000"/>
                <a:t>1</a:t>
              </a:r>
              <a:r>
                <a:rPr lang="es-ES" sz="1000"/>
                <a:t>9.17</a:t>
              </a:r>
            </a:p>
          </p:txBody>
        </p:sp>
        <p:sp>
          <p:nvSpPr>
            <p:cNvPr id="29996" name="Rectangle 19"/>
            <p:cNvSpPr>
              <a:spLocks noChangeArrowheads="1"/>
            </p:cNvSpPr>
            <p:nvPr/>
          </p:nvSpPr>
          <p:spPr bwMode="auto">
            <a:xfrm>
              <a:off x="1008" y="3420"/>
              <a:ext cx="252" cy="15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endParaRPr lang="es-ES" sz="1000"/>
            </a:p>
          </p:txBody>
        </p:sp>
        <p:sp>
          <p:nvSpPr>
            <p:cNvPr id="29997" name="Rectangle 20"/>
            <p:cNvSpPr>
              <a:spLocks noChangeArrowheads="1"/>
            </p:cNvSpPr>
            <p:nvPr/>
          </p:nvSpPr>
          <p:spPr bwMode="auto">
            <a:xfrm>
              <a:off x="1008" y="3267"/>
              <a:ext cx="1248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s-ES" sz="1000" b="1"/>
                <a:t>TASA*</a:t>
              </a:r>
            </a:p>
          </p:txBody>
        </p:sp>
        <p:sp>
          <p:nvSpPr>
            <p:cNvPr id="29998" name="Line 21"/>
            <p:cNvSpPr>
              <a:spLocks noChangeShapeType="1"/>
            </p:cNvSpPr>
            <p:nvPr/>
          </p:nvSpPr>
          <p:spPr bwMode="auto">
            <a:xfrm>
              <a:off x="1008" y="4032"/>
              <a:ext cx="252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99" name="Line 22"/>
            <p:cNvSpPr>
              <a:spLocks noChangeShapeType="1"/>
            </p:cNvSpPr>
            <p:nvPr/>
          </p:nvSpPr>
          <p:spPr bwMode="auto">
            <a:xfrm>
              <a:off x="1008" y="3420"/>
              <a:ext cx="0" cy="612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0" name="Line 23"/>
            <p:cNvSpPr>
              <a:spLocks noChangeShapeType="1"/>
            </p:cNvSpPr>
            <p:nvPr/>
          </p:nvSpPr>
          <p:spPr bwMode="auto">
            <a:xfrm>
              <a:off x="1008" y="3420"/>
              <a:ext cx="252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1" name="Line 24"/>
            <p:cNvSpPr>
              <a:spLocks noChangeShapeType="1"/>
            </p:cNvSpPr>
            <p:nvPr/>
          </p:nvSpPr>
          <p:spPr bwMode="auto">
            <a:xfrm>
              <a:off x="1260" y="3420"/>
              <a:ext cx="0" cy="61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2" name="Line 25"/>
            <p:cNvSpPr>
              <a:spLocks noChangeShapeType="1"/>
            </p:cNvSpPr>
            <p:nvPr/>
          </p:nvSpPr>
          <p:spPr bwMode="auto">
            <a:xfrm>
              <a:off x="1008" y="3573"/>
              <a:ext cx="25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3" name="Line 26"/>
            <p:cNvSpPr>
              <a:spLocks noChangeShapeType="1"/>
            </p:cNvSpPr>
            <p:nvPr/>
          </p:nvSpPr>
          <p:spPr bwMode="auto">
            <a:xfrm>
              <a:off x="1008" y="3726"/>
              <a:ext cx="25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4" name="Line 27"/>
            <p:cNvSpPr>
              <a:spLocks noChangeShapeType="1"/>
            </p:cNvSpPr>
            <p:nvPr/>
          </p:nvSpPr>
          <p:spPr bwMode="auto">
            <a:xfrm>
              <a:off x="1008" y="3879"/>
              <a:ext cx="25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5" name="Rectangle 28"/>
            <p:cNvSpPr>
              <a:spLocks noChangeArrowheads="1"/>
            </p:cNvSpPr>
            <p:nvPr/>
          </p:nvSpPr>
          <p:spPr bwMode="auto">
            <a:xfrm>
              <a:off x="1008" y="3879"/>
              <a:ext cx="252" cy="1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endParaRPr lang="es-ES" sz="1000"/>
            </a:p>
          </p:txBody>
        </p:sp>
      </p:grpSp>
      <p:sp>
        <p:nvSpPr>
          <p:cNvPr id="29707" name="Rectangle 30"/>
          <p:cNvSpPr>
            <a:spLocks noChangeArrowheads="1"/>
          </p:cNvSpPr>
          <p:nvPr/>
        </p:nvSpPr>
        <p:spPr bwMode="auto">
          <a:xfrm>
            <a:off x="2339975" y="174625"/>
            <a:ext cx="4464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/>
              <a:t>MUNICIPIOS CON REGISTRO DE MORTALIDAD POR TUBERCULOSIS PULMONAR</a:t>
            </a:r>
            <a:endParaRPr lang="es-ES" sz="1400" b="1"/>
          </a:p>
        </p:txBody>
      </p:sp>
      <p:sp>
        <p:nvSpPr>
          <p:cNvPr id="29708" name="Text Box 31"/>
          <p:cNvSpPr txBox="1">
            <a:spLocks noChangeArrowheads="1"/>
          </p:cNvSpPr>
          <p:nvPr/>
        </p:nvSpPr>
        <p:spPr bwMode="auto">
          <a:xfrm>
            <a:off x="5867400" y="4941888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/>
              <a:t>31 municipios reportan uno o dos años</a:t>
            </a:r>
          </a:p>
          <a:p>
            <a:pPr>
              <a:spcBef>
                <a:spcPct val="50000"/>
              </a:spcBef>
            </a:pPr>
            <a:r>
              <a:rPr lang="es-MX" sz="1200"/>
              <a:t> 8 no reportan defunciones en el periodo</a:t>
            </a:r>
            <a:endParaRPr lang="es-ES" sz="1200"/>
          </a:p>
        </p:txBody>
      </p:sp>
      <p:grpSp>
        <p:nvGrpSpPr>
          <p:cNvPr id="29709" name="Group 32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29986" name="Picture 33" descr="logosaludMx"/>
            <p:cNvPicPr>
              <a:picLocks noChangeAspect="1" noChangeArrowheads="1"/>
            </p:cNvPicPr>
            <p:nvPr/>
          </p:nvPicPr>
          <p:blipFill>
            <a:blip r:embed="rId2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987" name="Line 34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88" name="Line 35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9989" name="Picture 36" descr="escudo nuev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10" name="Group 314"/>
          <p:cNvGrpSpPr>
            <a:grpSpLocks/>
          </p:cNvGrpSpPr>
          <p:nvPr/>
        </p:nvGrpSpPr>
        <p:grpSpPr bwMode="auto">
          <a:xfrm>
            <a:off x="1616075" y="1120775"/>
            <a:ext cx="7004050" cy="5167313"/>
            <a:chOff x="1018" y="706"/>
            <a:chExt cx="4412" cy="3255"/>
          </a:xfrm>
        </p:grpSpPr>
        <p:sp>
          <p:nvSpPr>
            <p:cNvPr id="297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1020" y="709"/>
              <a:ext cx="4410" cy="3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2" name="Group 313"/>
            <p:cNvGrpSpPr>
              <a:grpSpLocks/>
            </p:cNvGrpSpPr>
            <p:nvPr/>
          </p:nvGrpSpPr>
          <p:grpSpPr bwMode="auto">
            <a:xfrm>
              <a:off x="1018" y="706"/>
              <a:ext cx="4000" cy="3248"/>
              <a:chOff x="1018" y="706"/>
              <a:chExt cx="4000" cy="3248"/>
            </a:xfrm>
          </p:grpSpPr>
          <p:sp>
            <p:nvSpPr>
              <p:cNvPr id="29786" name="Freeform 39"/>
              <p:cNvSpPr>
                <a:spLocks/>
              </p:cNvSpPr>
              <p:nvPr/>
            </p:nvSpPr>
            <p:spPr bwMode="auto">
              <a:xfrm>
                <a:off x="2558" y="1666"/>
                <a:ext cx="89" cy="63"/>
              </a:xfrm>
              <a:custGeom>
                <a:avLst/>
                <a:gdLst>
                  <a:gd name="T0" fmla="*/ 18 w 178"/>
                  <a:gd name="T1" fmla="*/ 16 h 124"/>
                  <a:gd name="T2" fmla="*/ 17 w 178"/>
                  <a:gd name="T3" fmla="*/ 15 h 124"/>
                  <a:gd name="T4" fmla="*/ 15 w 178"/>
                  <a:gd name="T5" fmla="*/ 15 h 124"/>
                  <a:gd name="T6" fmla="*/ 12 w 178"/>
                  <a:gd name="T7" fmla="*/ 13 h 124"/>
                  <a:gd name="T8" fmla="*/ 11 w 178"/>
                  <a:gd name="T9" fmla="*/ 14 h 124"/>
                  <a:gd name="T10" fmla="*/ 7 w 178"/>
                  <a:gd name="T11" fmla="*/ 12 h 124"/>
                  <a:gd name="T12" fmla="*/ 5 w 178"/>
                  <a:gd name="T13" fmla="*/ 8 h 124"/>
                  <a:gd name="T14" fmla="*/ 0 w 178"/>
                  <a:gd name="T15" fmla="*/ 4 h 124"/>
                  <a:gd name="T16" fmla="*/ 3 w 178"/>
                  <a:gd name="T17" fmla="*/ 1 h 124"/>
                  <a:gd name="T18" fmla="*/ 9 w 178"/>
                  <a:gd name="T19" fmla="*/ 0 h 124"/>
                  <a:gd name="T20" fmla="*/ 12 w 178"/>
                  <a:gd name="T21" fmla="*/ 1 h 124"/>
                  <a:gd name="T22" fmla="*/ 18 w 178"/>
                  <a:gd name="T23" fmla="*/ 2 h 124"/>
                  <a:gd name="T24" fmla="*/ 21 w 178"/>
                  <a:gd name="T25" fmla="*/ 1 h 124"/>
                  <a:gd name="T26" fmla="*/ 22 w 178"/>
                  <a:gd name="T27" fmla="*/ 2 h 124"/>
                  <a:gd name="T28" fmla="*/ 22 w 178"/>
                  <a:gd name="T29" fmla="*/ 2 h 124"/>
                  <a:gd name="T30" fmla="*/ 22 w 178"/>
                  <a:gd name="T31" fmla="*/ 4 h 124"/>
                  <a:gd name="T32" fmla="*/ 22 w 178"/>
                  <a:gd name="T33" fmla="*/ 8 h 124"/>
                  <a:gd name="T34" fmla="*/ 22 w 178"/>
                  <a:gd name="T35" fmla="*/ 11 h 124"/>
                  <a:gd name="T36" fmla="*/ 21 w 178"/>
                  <a:gd name="T37" fmla="*/ 13 h 124"/>
                  <a:gd name="T38" fmla="*/ 20 w 178"/>
                  <a:gd name="T39" fmla="*/ 14 h 124"/>
                  <a:gd name="T40" fmla="*/ 18 w 178"/>
                  <a:gd name="T41" fmla="*/ 16 h 1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8"/>
                  <a:gd name="T64" fmla="*/ 0 h 124"/>
                  <a:gd name="T65" fmla="*/ 178 w 178"/>
                  <a:gd name="T66" fmla="*/ 124 h 1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8" h="124">
                    <a:moveTo>
                      <a:pt x="137" y="124"/>
                    </a:moveTo>
                    <a:lnTo>
                      <a:pt x="129" y="118"/>
                    </a:lnTo>
                    <a:lnTo>
                      <a:pt x="122" y="114"/>
                    </a:lnTo>
                    <a:lnTo>
                      <a:pt x="103" y="101"/>
                    </a:lnTo>
                    <a:lnTo>
                      <a:pt x="81" y="108"/>
                    </a:lnTo>
                    <a:lnTo>
                      <a:pt x="59" y="88"/>
                    </a:lnTo>
                    <a:lnTo>
                      <a:pt x="33" y="61"/>
                    </a:lnTo>
                    <a:lnTo>
                      <a:pt x="0" y="31"/>
                    </a:lnTo>
                    <a:lnTo>
                      <a:pt x="26" y="6"/>
                    </a:lnTo>
                    <a:lnTo>
                      <a:pt x="68" y="0"/>
                    </a:lnTo>
                    <a:lnTo>
                      <a:pt x="100" y="8"/>
                    </a:lnTo>
                    <a:lnTo>
                      <a:pt x="140" y="15"/>
                    </a:lnTo>
                    <a:lnTo>
                      <a:pt x="161" y="2"/>
                    </a:lnTo>
                    <a:lnTo>
                      <a:pt x="171" y="9"/>
                    </a:lnTo>
                    <a:lnTo>
                      <a:pt x="177" y="15"/>
                    </a:lnTo>
                    <a:lnTo>
                      <a:pt x="178" y="32"/>
                    </a:lnTo>
                    <a:lnTo>
                      <a:pt x="178" y="60"/>
                    </a:lnTo>
                    <a:lnTo>
                      <a:pt x="171" y="80"/>
                    </a:lnTo>
                    <a:lnTo>
                      <a:pt x="165" y="97"/>
                    </a:lnTo>
                    <a:lnTo>
                      <a:pt x="155" y="109"/>
                    </a:lnTo>
                    <a:lnTo>
                      <a:pt x="137" y="12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787" name="Freeform 40"/>
              <p:cNvSpPr>
                <a:spLocks/>
              </p:cNvSpPr>
              <p:nvPr/>
            </p:nvSpPr>
            <p:spPr bwMode="auto">
              <a:xfrm>
                <a:off x="2979" y="1268"/>
                <a:ext cx="2039" cy="1228"/>
              </a:xfrm>
              <a:custGeom>
                <a:avLst/>
                <a:gdLst>
                  <a:gd name="T0" fmla="*/ 190 w 4078"/>
                  <a:gd name="T1" fmla="*/ 192 h 2455"/>
                  <a:gd name="T2" fmla="*/ 178 w 4078"/>
                  <a:gd name="T3" fmla="*/ 170 h 2455"/>
                  <a:gd name="T4" fmla="*/ 163 w 4078"/>
                  <a:gd name="T5" fmla="*/ 158 h 2455"/>
                  <a:gd name="T6" fmla="*/ 147 w 4078"/>
                  <a:gd name="T7" fmla="*/ 151 h 2455"/>
                  <a:gd name="T8" fmla="*/ 123 w 4078"/>
                  <a:gd name="T9" fmla="*/ 141 h 2455"/>
                  <a:gd name="T10" fmla="*/ 104 w 4078"/>
                  <a:gd name="T11" fmla="*/ 137 h 2455"/>
                  <a:gd name="T12" fmla="*/ 79 w 4078"/>
                  <a:gd name="T13" fmla="*/ 143 h 2455"/>
                  <a:gd name="T14" fmla="*/ 64 w 4078"/>
                  <a:gd name="T15" fmla="*/ 144 h 2455"/>
                  <a:gd name="T16" fmla="*/ 46 w 4078"/>
                  <a:gd name="T17" fmla="*/ 144 h 2455"/>
                  <a:gd name="T18" fmla="*/ 36 w 4078"/>
                  <a:gd name="T19" fmla="*/ 123 h 2455"/>
                  <a:gd name="T20" fmla="*/ 15 w 4078"/>
                  <a:gd name="T21" fmla="*/ 122 h 2455"/>
                  <a:gd name="T22" fmla="*/ 3 w 4078"/>
                  <a:gd name="T23" fmla="*/ 119 h 2455"/>
                  <a:gd name="T24" fmla="*/ 13 w 4078"/>
                  <a:gd name="T25" fmla="*/ 109 h 2455"/>
                  <a:gd name="T26" fmla="*/ 26 w 4078"/>
                  <a:gd name="T27" fmla="*/ 102 h 2455"/>
                  <a:gd name="T28" fmla="*/ 48 w 4078"/>
                  <a:gd name="T29" fmla="*/ 93 h 2455"/>
                  <a:gd name="T30" fmla="*/ 70 w 4078"/>
                  <a:gd name="T31" fmla="*/ 98 h 2455"/>
                  <a:gd name="T32" fmla="*/ 89 w 4078"/>
                  <a:gd name="T33" fmla="*/ 94 h 2455"/>
                  <a:gd name="T34" fmla="*/ 96 w 4078"/>
                  <a:gd name="T35" fmla="*/ 88 h 2455"/>
                  <a:gd name="T36" fmla="*/ 115 w 4078"/>
                  <a:gd name="T37" fmla="*/ 93 h 2455"/>
                  <a:gd name="T38" fmla="*/ 109 w 4078"/>
                  <a:gd name="T39" fmla="*/ 80 h 2455"/>
                  <a:gd name="T40" fmla="*/ 118 w 4078"/>
                  <a:gd name="T41" fmla="*/ 77 h 2455"/>
                  <a:gd name="T42" fmla="*/ 140 w 4078"/>
                  <a:gd name="T43" fmla="*/ 77 h 2455"/>
                  <a:gd name="T44" fmla="*/ 158 w 4078"/>
                  <a:gd name="T45" fmla="*/ 45 h 2455"/>
                  <a:gd name="T46" fmla="*/ 151 w 4078"/>
                  <a:gd name="T47" fmla="*/ 31 h 2455"/>
                  <a:gd name="T48" fmla="*/ 157 w 4078"/>
                  <a:gd name="T49" fmla="*/ 18 h 2455"/>
                  <a:gd name="T50" fmla="*/ 170 w 4078"/>
                  <a:gd name="T51" fmla="*/ 6 h 2455"/>
                  <a:gd name="T52" fmla="*/ 167 w 4078"/>
                  <a:gd name="T53" fmla="*/ 27 h 2455"/>
                  <a:gd name="T54" fmla="*/ 188 w 4078"/>
                  <a:gd name="T55" fmla="*/ 45 h 2455"/>
                  <a:gd name="T56" fmla="*/ 174 w 4078"/>
                  <a:gd name="T57" fmla="*/ 56 h 2455"/>
                  <a:gd name="T58" fmla="*/ 189 w 4078"/>
                  <a:gd name="T59" fmla="*/ 58 h 2455"/>
                  <a:gd name="T60" fmla="*/ 210 w 4078"/>
                  <a:gd name="T61" fmla="*/ 54 h 2455"/>
                  <a:gd name="T62" fmla="*/ 226 w 4078"/>
                  <a:gd name="T63" fmla="*/ 42 h 2455"/>
                  <a:gd name="T64" fmla="*/ 258 w 4078"/>
                  <a:gd name="T65" fmla="*/ 42 h 2455"/>
                  <a:gd name="T66" fmla="*/ 284 w 4078"/>
                  <a:gd name="T67" fmla="*/ 47 h 2455"/>
                  <a:gd name="T68" fmla="*/ 295 w 4078"/>
                  <a:gd name="T69" fmla="*/ 71 h 2455"/>
                  <a:gd name="T70" fmla="*/ 321 w 4078"/>
                  <a:gd name="T71" fmla="*/ 89 h 2455"/>
                  <a:gd name="T72" fmla="*/ 353 w 4078"/>
                  <a:gd name="T73" fmla="*/ 115 h 2455"/>
                  <a:gd name="T74" fmla="*/ 364 w 4078"/>
                  <a:gd name="T75" fmla="*/ 121 h 2455"/>
                  <a:gd name="T76" fmla="*/ 398 w 4078"/>
                  <a:gd name="T77" fmla="*/ 138 h 2455"/>
                  <a:gd name="T78" fmla="*/ 422 w 4078"/>
                  <a:gd name="T79" fmla="*/ 159 h 2455"/>
                  <a:gd name="T80" fmla="*/ 436 w 4078"/>
                  <a:gd name="T81" fmla="*/ 173 h 2455"/>
                  <a:gd name="T82" fmla="*/ 441 w 4078"/>
                  <a:gd name="T83" fmla="*/ 188 h 2455"/>
                  <a:gd name="T84" fmla="*/ 451 w 4078"/>
                  <a:gd name="T85" fmla="*/ 202 h 2455"/>
                  <a:gd name="T86" fmla="*/ 454 w 4078"/>
                  <a:gd name="T87" fmla="*/ 208 h 2455"/>
                  <a:gd name="T88" fmla="*/ 469 w 4078"/>
                  <a:gd name="T89" fmla="*/ 216 h 2455"/>
                  <a:gd name="T90" fmla="*/ 483 w 4078"/>
                  <a:gd name="T91" fmla="*/ 228 h 2455"/>
                  <a:gd name="T92" fmla="*/ 505 w 4078"/>
                  <a:gd name="T93" fmla="*/ 230 h 2455"/>
                  <a:gd name="T94" fmla="*/ 499 w 4078"/>
                  <a:gd name="T95" fmla="*/ 256 h 2455"/>
                  <a:gd name="T96" fmla="*/ 490 w 4078"/>
                  <a:gd name="T97" fmla="*/ 277 h 2455"/>
                  <a:gd name="T98" fmla="*/ 487 w 4078"/>
                  <a:gd name="T99" fmla="*/ 301 h 2455"/>
                  <a:gd name="T100" fmla="*/ 370 w 4078"/>
                  <a:gd name="T101" fmla="*/ 307 h 2455"/>
                  <a:gd name="T102" fmla="*/ 322 w 4078"/>
                  <a:gd name="T103" fmla="*/ 294 h 2455"/>
                  <a:gd name="T104" fmla="*/ 306 w 4078"/>
                  <a:gd name="T105" fmla="*/ 261 h 2455"/>
                  <a:gd name="T106" fmla="*/ 288 w 4078"/>
                  <a:gd name="T107" fmla="*/ 236 h 2455"/>
                  <a:gd name="T108" fmla="*/ 241 w 4078"/>
                  <a:gd name="T109" fmla="*/ 210 h 2455"/>
                  <a:gd name="T110" fmla="*/ 210 w 4078"/>
                  <a:gd name="T111" fmla="*/ 221 h 2455"/>
                  <a:gd name="T112" fmla="*/ 192 w 4078"/>
                  <a:gd name="T113" fmla="*/ 206 h 2455"/>
                  <a:gd name="T114" fmla="*/ 173 w 4078"/>
                  <a:gd name="T115" fmla="*/ 202 h 24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078"/>
                  <a:gd name="T175" fmla="*/ 0 h 2455"/>
                  <a:gd name="T176" fmla="*/ 4078 w 4078"/>
                  <a:gd name="T177" fmla="*/ 2455 h 245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078" h="2455">
                    <a:moveTo>
                      <a:pt x="1247" y="1511"/>
                    </a:moveTo>
                    <a:lnTo>
                      <a:pt x="1280" y="1501"/>
                    </a:lnTo>
                    <a:lnTo>
                      <a:pt x="1317" y="1501"/>
                    </a:lnTo>
                    <a:lnTo>
                      <a:pt x="1382" y="1531"/>
                    </a:lnTo>
                    <a:lnTo>
                      <a:pt x="1441" y="1560"/>
                    </a:lnTo>
                    <a:lnTo>
                      <a:pt x="1480" y="1541"/>
                    </a:lnTo>
                    <a:lnTo>
                      <a:pt x="1515" y="1532"/>
                    </a:lnTo>
                    <a:lnTo>
                      <a:pt x="1511" y="1469"/>
                    </a:lnTo>
                    <a:lnTo>
                      <a:pt x="1504" y="1437"/>
                    </a:lnTo>
                    <a:lnTo>
                      <a:pt x="1475" y="1409"/>
                    </a:lnTo>
                    <a:lnTo>
                      <a:pt x="1455" y="1391"/>
                    </a:lnTo>
                    <a:lnTo>
                      <a:pt x="1439" y="1370"/>
                    </a:lnTo>
                    <a:lnTo>
                      <a:pt x="1423" y="1358"/>
                    </a:lnTo>
                    <a:lnTo>
                      <a:pt x="1421" y="1358"/>
                    </a:lnTo>
                    <a:lnTo>
                      <a:pt x="1393" y="1278"/>
                    </a:lnTo>
                    <a:lnTo>
                      <a:pt x="1386" y="1271"/>
                    </a:lnTo>
                    <a:lnTo>
                      <a:pt x="1370" y="1281"/>
                    </a:lnTo>
                    <a:lnTo>
                      <a:pt x="1354" y="1292"/>
                    </a:lnTo>
                    <a:lnTo>
                      <a:pt x="1334" y="1287"/>
                    </a:lnTo>
                    <a:lnTo>
                      <a:pt x="1323" y="1271"/>
                    </a:lnTo>
                    <a:lnTo>
                      <a:pt x="1302" y="1259"/>
                    </a:lnTo>
                    <a:lnTo>
                      <a:pt x="1278" y="1250"/>
                    </a:lnTo>
                    <a:lnTo>
                      <a:pt x="1257" y="1271"/>
                    </a:lnTo>
                    <a:lnTo>
                      <a:pt x="1240" y="1280"/>
                    </a:lnTo>
                    <a:lnTo>
                      <a:pt x="1228" y="1259"/>
                    </a:lnTo>
                    <a:lnTo>
                      <a:pt x="1221" y="1243"/>
                    </a:lnTo>
                    <a:lnTo>
                      <a:pt x="1202" y="1221"/>
                    </a:lnTo>
                    <a:lnTo>
                      <a:pt x="1174" y="1208"/>
                    </a:lnTo>
                    <a:lnTo>
                      <a:pt x="1146" y="1198"/>
                    </a:lnTo>
                    <a:lnTo>
                      <a:pt x="1117" y="1199"/>
                    </a:lnTo>
                    <a:lnTo>
                      <a:pt x="1105" y="1179"/>
                    </a:lnTo>
                    <a:lnTo>
                      <a:pt x="1073" y="1160"/>
                    </a:lnTo>
                    <a:lnTo>
                      <a:pt x="1042" y="1145"/>
                    </a:lnTo>
                    <a:lnTo>
                      <a:pt x="1010" y="1133"/>
                    </a:lnTo>
                    <a:lnTo>
                      <a:pt x="981" y="1121"/>
                    </a:lnTo>
                    <a:lnTo>
                      <a:pt x="958" y="1111"/>
                    </a:lnTo>
                    <a:lnTo>
                      <a:pt x="948" y="1086"/>
                    </a:lnTo>
                    <a:lnTo>
                      <a:pt x="905" y="1104"/>
                    </a:lnTo>
                    <a:lnTo>
                      <a:pt x="892" y="1094"/>
                    </a:lnTo>
                    <a:lnTo>
                      <a:pt x="875" y="1086"/>
                    </a:lnTo>
                    <a:lnTo>
                      <a:pt x="856" y="1104"/>
                    </a:lnTo>
                    <a:lnTo>
                      <a:pt x="825" y="1094"/>
                    </a:lnTo>
                    <a:lnTo>
                      <a:pt x="804" y="1076"/>
                    </a:lnTo>
                    <a:lnTo>
                      <a:pt x="763" y="1075"/>
                    </a:lnTo>
                    <a:lnTo>
                      <a:pt x="723" y="1077"/>
                    </a:lnTo>
                    <a:lnTo>
                      <a:pt x="700" y="1082"/>
                    </a:lnTo>
                    <a:lnTo>
                      <a:pt x="678" y="1094"/>
                    </a:lnTo>
                    <a:lnTo>
                      <a:pt x="645" y="1121"/>
                    </a:lnTo>
                    <a:lnTo>
                      <a:pt x="627" y="1137"/>
                    </a:lnTo>
                    <a:lnTo>
                      <a:pt x="599" y="1160"/>
                    </a:lnTo>
                    <a:lnTo>
                      <a:pt x="583" y="1181"/>
                    </a:lnTo>
                    <a:lnTo>
                      <a:pt x="576" y="1182"/>
                    </a:lnTo>
                    <a:lnTo>
                      <a:pt x="548" y="1179"/>
                    </a:lnTo>
                    <a:lnTo>
                      <a:pt x="535" y="1160"/>
                    </a:lnTo>
                    <a:lnTo>
                      <a:pt x="529" y="1155"/>
                    </a:lnTo>
                    <a:lnTo>
                      <a:pt x="505" y="1145"/>
                    </a:lnTo>
                    <a:lnTo>
                      <a:pt x="484" y="1137"/>
                    </a:lnTo>
                    <a:lnTo>
                      <a:pt x="467" y="1148"/>
                    </a:lnTo>
                    <a:lnTo>
                      <a:pt x="444" y="1148"/>
                    </a:lnTo>
                    <a:lnTo>
                      <a:pt x="424" y="1136"/>
                    </a:lnTo>
                    <a:lnTo>
                      <a:pt x="398" y="1140"/>
                    </a:lnTo>
                    <a:lnTo>
                      <a:pt x="381" y="1150"/>
                    </a:lnTo>
                    <a:lnTo>
                      <a:pt x="367" y="1145"/>
                    </a:lnTo>
                    <a:lnTo>
                      <a:pt x="356" y="1129"/>
                    </a:lnTo>
                    <a:lnTo>
                      <a:pt x="347" y="1114"/>
                    </a:lnTo>
                    <a:lnTo>
                      <a:pt x="329" y="1077"/>
                    </a:lnTo>
                    <a:lnTo>
                      <a:pt x="315" y="1040"/>
                    </a:lnTo>
                    <a:lnTo>
                      <a:pt x="305" y="1021"/>
                    </a:lnTo>
                    <a:lnTo>
                      <a:pt x="297" y="999"/>
                    </a:lnTo>
                    <a:lnTo>
                      <a:pt x="284" y="984"/>
                    </a:lnTo>
                    <a:lnTo>
                      <a:pt x="252" y="962"/>
                    </a:lnTo>
                    <a:lnTo>
                      <a:pt x="221" y="938"/>
                    </a:lnTo>
                    <a:lnTo>
                      <a:pt x="210" y="935"/>
                    </a:lnTo>
                    <a:lnTo>
                      <a:pt x="183" y="971"/>
                    </a:lnTo>
                    <a:lnTo>
                      <a:pt x="162" y="989"/>
                    </a:lnTo>
                    <a:lnTo>
                      <a:pt x="134" y="984"/>
                    </a:lnTo>
                    <a:lnTo>
                      <a:pt x="115" y="976"/>
                    </a:lnTo>
                    <a:lnTo>
                      <a:pt x="96" y="976"/>
                    </a:lnTo>
                    <a:lnTo>
                      <a:pt x="55" y="984"/>
                    </a:lnTo>
                    <a:lnTo>
                      <a:pt x="20" y="989"/>
                    </a:lnTo>
                    <a:lnTo>
                      <a:pt x="0" y="991"/>
                    </a:lnTo>
                    <a:lnTo>
                      <a:pt x="9" y="976"/>
                    </a:lnTo>
                    <a:lnTo>
                      <a:pt x="18" y="962"/>
                    </a:lnTo>
                    <a:lnTo>
                      <a:pt x="22" y="947"/>
                    </a:lnTo>
                    <a:lnTo>
                      <a:pt x="28" y="936"/>
                    </a:lnTo>
                    <a:lnTo>
                      <a:pt x="33" y="936"/>
                    </a:lnTo>
                    <a:lnTo>
                      <a:pt x="38" y="935"/>
                    </a:lnTo>
                    <a:lnTo>
                      <a:pt x="53" y="920"/>
                    </a:lnTo>
                    <a:lnTo>
                      <a:pt x="65" y="901"/>
                    </a:lnTo>
                    <a:lnTo>
                      <a:pt x="81" y="884"/>
                    </a:lnTo>
                    <a:lnTo>
                      <a:pt x="100" y="866"/>
                    </a:lnTo>
                    <a:lnTo>
                      <a:pt x="116" y="846"/>
                    </a:lnTo>
                    <a:lnTo>
                      <a:pt x="134" y="842"/>
                    </a:lnTo>
                    <a:lnTo>
                      <a:pt x="136" y="840"/>
                    </a:lnTo>
                    <a:lnTo>
                      <a:pt x="138" y="842"/>
                    </a:lnTo>
                    <a:lnTo>
                      <a:pt x="159" y="836"/>
                    </a:lnTo>
                    <a:lnTo>
                      <a:pt x="178" y="826"/>
                    </a:lnTo>
                    <a:lnTo>
                      <a:pt x="204" y="815"/>
                    </a:lnTo>
                    <a:lnTo>
                      <a:pt x="245" y="815"/>
                    </a:lnTo>
                    <a:lnTo>
                      <a:pt x="292" y="814"/>
                    </a:lnTo>
                    <a:lnTo>
                      <a:pt x="334" y="814"/>
                    </a:lnTo>
                    <a:lnTo>
                      <a:pt x="346" y="790"/>
                    </a:lnTo>
                    <a:lnTo>
                      <a:pt x="352" y="771"/>
                    </a:lnTo>
                    <a:lnTo>
                      <a:pt x="365" y="744"/>
                    </a:lnTo>
                    <a:lnTo>
                      <a:pt x="378" y="738"/>
                    </a:lnTo>
                    <a:lnTo>
                      <a:pt x="410" y="729"/>
                    </a:lnTo>
                    <a:lnTo>
                      <a:pt x="428" y="726"/>
                    </a:lnTo>
                    <a:lnTo>
                      <a:pt x="441" y="729"/>
                    </a:lnTo>
                    <a:lnTo>
                      <a:pt x="455" y="751"/>
                    </a:lnTo>
                    <a:lnTo>
                      <a:pt x="484" y="759"/>
                    </a:lnTo>
                    <a:lnTo>
                      <a:pt x="520" y="771"/>
                    </a:lnTo>
                    <a:lnTo>
                      <a:pt x="554" y="779"/>
                    </a:lnTo>
                    <a:lnTo>
                      <a:pt x="570" y="775"/>
                    </a:lnTo>
                    <a:lnTo>
                      <a:pt x="580" y="772"/>
                    </a:lnTo>
                    <a:lnTo>
                      <a:pt x="589" y="771"/>
                    </a:lnTo>
                    <a:lnTo>
                      <a:pt x="618" y="770"/>
                    </a:lnTo>
                    <a:lnTo>
                      <a:pt x="662" y="759"/>
                    </a:lnTo>
                    <a:lnTo>
                      <a:pt x="697" y="745"/>
                    </a:lnTo>
                    <a:lnTo>
                      <a:pt x="705" y="745"/>
                    </a:lnTo>
                    <a:lnTo>
                      <a:pt x="713" y="750"/>
                    </a:lnTo>
                    <a:lnTo>
                      <a:pt x="742" y="754"/>
                    </a:lnTo>
                    <a:lnTo>
                      <a:pt x="751" y="739"/>
                    </a:lnTo>
                    <a:lnTo>
                      <a:pt x="752" y="705"/>
                    </a:lnTo>
                    <a:lnTo>
                      <a:pt x="753" y="697"/>
                    </a:lnTo>
                    <a:lnTo>
                      <a:pt x="762" y="692"/>
                    </a:lnTo>
                    <a:lnTo>
                      <a:pt x="767" y="697"/>
                    </a:lnTo>
                    <a:lnTo>
                      <a:pt x="794" y="726"/>
                    </a:lnTo>
                    <a:lnTo>
                      <a:pt x="819" y="729"/>
                    </a:lnTo>
                    <a:lnTo>
                      <a:pt x="848" y="745"/>
                    </a:lnTo>
                    <a:lnTo>
                      <a:pt x="870" y="763"/>
                    </a:lnTo>
                    <a:lnTo>
                      <a:pt x="883" y="760"/>
                    </a:lnTo>
                    <a:lnTo>
                      <a:pt x="904" y="750"/>
                    </a:lnTo>
                    <a:lnTo>
                      <a:pt x="919" y="740"/>
                    </a:lnTo>
                    <a:lnTo>
                      <a:pt x="929" y="724"/>
                    </a:lnTo>
                    <a:lnTo>
                      <a:pt x="929" y="706"/>
                    </a:lnTo>
                    <a:lnTo>
                      <a:pt x="924" y="692"/>
                    </a:lnTo>
                    <a:lnTo>
                      <a:pt x="909" y="673"/>
                    </a:lnTo>
                    <a:lnTo>
                      <a:pt x="904" y="658"/>
                    </a:lnTo>
                    <a:lnTo>
                      <a:pt x="900" y="644"/>
                    </a:lnTo>
                    <a:lnTo>
                      <a:pt x="870" y="636"/>
                    </a:lnTo>
                    <a:lnTo>
                      <a:pt x="847" y="619"/>
                    </a:lnTo>
                    <a:lnTo>
                      <a:pt x="846" y="616"/>
                    </a:lnTo>
                    <a:lnTo>
                      <a:pt x="863" y="608"/>
                    </a:lnTo>
                    <a:lnTo>
                      <a:pt x="892" y="593"/>
                    </a:lnTo>
                    <a:lnTo>
                      <a:pt x="921" y="577"/>
                    </a:lnTo>
                    <a:lnTo>
                      <a:pt x="925" y="586"/>
                    </a:lnTo>
                    <a:lnTo>
                      <a:pt x="939" y="614"/>
                    </a:lnTo>
                    <a:lnTo>
                      <a:pt x="971" y="608"/>
                    </a:lnTo>
                    <a:lnTo>
                      <a:pt x="990" y="616"/>
                    </a:lnTo>
                    <a:lnTo>
                      <a:pt x="1016" y="623"/>
                    </a:lnTo>
                    <a:lnTo>
                      <a:pt x="1047" y="619"/>
                    </a:lnTo>
                    <a:lnTo>
                      <a:pt x="1078" y="619"/>
                    </a:lnTo>
                    <a:lnTo>
                      <a:pt x="1102" y="617"/>
                    </a:lnTo>
                    <a:lnTo>
                      <a:pt x="1113" y="611"/>
                    </a:lnTo>
                    <a:lnTo>
                      <a:pt x="1141" y="572"/>
                    </a:lnTo>
                    <a:lnTo>
                      <a:pt x="1154" y="566"/>
                    </a:lnTo>
                    <a:lnTo>
                      <a:pt x="1204" y="461"/>
                    </a:lnTo>
                    <a:lnTo>
                      <a:pt x="1227" y="424"/>
                    </a:lnTo>
                    <a:lnTo>
                      <a:pt x="1249" y="389"/>
                    </a:lnTo>
                    <a:lnTo>
                      <a:pt x="1266" y="387"/>
                    </a:lnTo>
                    <a:lnTo>
                      <a:pt x="1262" y="355"/>
                    </a:lnTo>
                    <a:lnTo>
                      <a:pt x="1257" y="326"/>
                    </a:lnTo>
                    <a:lnTo>
                      <a:pt x="1253" y="300"/>
                    </a:lnTo>
                    <a:lnTo>
                      <a:pt x="1236" y="290"/>
                    </a:lnTo>
                    <a:lnTo>
                      <a:pt x="1213" y="294"/>
                    </a:lnTo>
                    <a:lnTo>
                      <a:pt x="1202" y="290"/>
                    </a:lnTo>
                    <a:lnTo>
                      <a:pt x="1203" y="273"/>
                    </a:lnTo>
                    <a:lnTo>
                      <a:pt x="1204" y="243"/>
                    </a:lnTo>
                    <a:lnTo>
                      <a:pt x="1206" y="217"/>
                    </a:lnTo>
                    <a:lnTo>
                      <a:pt x="1198" y="193"/>
                    </a:lnTo>
                    <a:lnTo>
                      <a:pt x="1196" y="193"/>
                    </a:lnTo>
                    <a:lnTo>
                      <a:pt x="1198" y="191"/>
                    </a:lnTo>
                    <a:lnTo>
                      <a:pt x="1217" y="169"/>
                    </a:lnTo>
                    <a:lnTo>
                      <a:pt x="1242" y="142"/>
                    </a:lnTo>
                    <a:lnTo>
                      <a:pt x="1250" y="141"/>
                    </a:lnTo>
                    <a:lnTo>
                      <a:pt x="1281" y="128"/>
                    </a:lnTo>
                    <a:lnTo>
                      <a:pt x="1305" y="95"/>
                    </a:lnTo>
                    <a:lnTo>
                      <a:pt x="1314" y="45"/>
                    </a:lnTo>
                    <a:lnTo>
                      <a:pt x="1314" y="5"/>
                    </a:lnTo>
                    <a:lnTo>
                      <a:pt x="1325" y="0"/>
                    </a:lnTo>
                    <a:lnTo>
                      <a:pt x="1347" y="31"/>
                    </a:lnTo>
                    <a:lnTo>
                      <a:pt x="1356" y="45"/>
                    </a:lnTo>
                    <a:lnTo>
                      <a:pt x="1374" y="77"/>
                    </a:lnTo>
                    <a:lnTo>
                      <a:pt x="1372" y="106"/>
                    </a:lnTo>
                    <a:lnTo>
                      <a:pt x="1347" y="127"/>
                    </a:lnTo>
                    <a:lnTo>
                      <a:pt x="1323" y="144"/>
                    </a:lnTo>
                    <a:lnTo>
                      <a:pt x="1295" y="172"/>
                    </a:lnTo>
                    <a:lnTo>
                      <a:pt x="1317" y="205"/>
                    </a:lnTo>
                    <a:lnTo>
                      <a:pt x="1334" y="215"/>
                    </a:lnTo>
                    <a:lnTo>
                      <a:pt x="1353" y="232"/>
                    </a:lnTo>
                    <a:lnTo>
                      <a:pt x="1345" y="258"/>
                    </a:lnTo>
                    <a:lnTo>
                      <a:pt x="1360" y="284"/>
                    </a:lnTo>
                    <a:lnTo>
                      <a:pt x="1391" y="308"/>
                    </a:lnTo>
                    <a:lnTo>
                      <a:pt x="1437" y="321"/>
                    </a:lnTo>
                    <a:lnTo>
                      <a:pt x="1462" y="312"/>
                    </a:lnTo>
                    <a:lnTo>
                      <a:pt x="1497" y="356"/>
                    </a:lnTo>
                    <a:lnTo>
                      <a:pt x="1499" y="379"/>
                    </a:lnTo>
                    <a:lnTo>
                      <a:pt x="1489" y="391"/>
                    </a:lnTo>
                    <a:lnTo>
                      <a:pt x="1438" y="391"/>
                    </a:lnTo>
                    <a:lnTo>
                      <a:pt x="1411" y="408"/>
                    </a:lnTo>
                    <a:lnTo>
                      <a:pt x="1381" y="428"/>
                    </a:lnTo>
                    <a:lnTo>
                      <a:pt x="1380" y="439"/>
                    </a:lnTo>
                    <a:lnTo>
                      <a:pt x="1392" y="447"/>
                    </a:lnTo>
                    <a:lnTo>
                      <a:pt x="1386" y="471"/>
                    </a:lnTo>
                    <a:lnTo>
                      <a:pt x="1414" y="494"/>
                    </a:lnTo>
                    <a:lnTo>
                      <a:pt x="1451" y="494"/>
                    </a:lnTo>
                    <a:lnTo>
                      <a:pt x="1474" y="479"/>
                    </a:lnTo>
                    <a:lnTo>
                      <a:pt x="1486" y="461"/>
                    </a:lnTo>
                    <a:lnTo>
                      <a:pt x="1499" y="474"/>
                    </a:lnTo>
                    <a:lnTo>
                      <a:pt x="1507" y="461"/>
                    </a:lnTo>
                    <a:lnTo>
                      <a:pt x="1520" y="446"/>
                    </a:lnTo>
                    <a:lnTo>
                      <a:pt x="1533" y="442"/>
                    </a:lnTo>
                    <a:lnTo>
                      <a:pt x="1574" y="430"/>
                    </a:lnTo>
                    <a:lnTo>
                      <a:pt x="1592" y="430"/>
                    </a:lnTo>
                    <a:lnTo>
                      <a:pt x="1614" y="417"/>
                    </a:lnTo>
                    <a:lnTo>
                      <a:pt x="1651" y="413"/>
                    </a:lnTo>
                    <a:lnTo>
                      <a:pt x="1678" y="427"/>
                    </a:lnTo>
                    <a:lnTo>
                      <a:pt x="1702" y="419"/>
                    </a:lnTo>
                    <a:lnTo>
                      <a:pt x="1714" y="413"/>
                    </a:lnTo>
                    <a:lnTo>
                      <a:pt x="1737" y="404"/>
                    </a:lnTo>
                    <a:lnTo>
                      <a:pt x="1752" y="372"/>
                    </a:lnTo>
                    <a:lnTo>
                      <a:pt x="1763" y="356"/>
                    </a:lnTo>
                    <a:lnTo>
                      <a:pt x="1784" y="347"/>
                    </a:lnTo>
                    <a:lnTo>
                      <a:pt x="1801" y="335"/>
                    </a:lnTo>
                    <a:lnTo>
                      <a:pt x="1822" y="305"/>
                    </a:lnTo>
                    <a:lnTo>
                      <a:pt x="1855" y="291"/>
                    </a:lnTo>
                    <a:lnTo>
                      <a:pt x="1908" y="282"/>
                    </a:lnTo>
                    <a:lnTo>
                      <a:pt x="1949" y="274"/>
                    </a:lnTo>
                    <a:lnTo>
                      <a:pt x="1978" y="300"/>
                    </a:lnTo>
                    <a:lnTo>
                      <a:pt x="2014" y="318"/>
                    </a:lnTo>
                    <a:lnTo>
                      <a:pt x="2060" y="335"/>
                    </a:lnTo>
                    <a:lnTo>
                      <a:pt x="2091" y="337"/>
                    </a:lnTo>
                    <a:lnTo>
                      <a:pt x="2120" y="362"/>
                    </a:lnTo>
                    <a:lnTo>
                      <a:pt x="2145" y="356"/>
                    </a:lnTo>
                    <a:lnTo>
                      <a:pt x="2174" y="347"/>
                    </a:lnTo>
                    <a:lnTo>
                      <a:pt x="2201" y="347"/>
                    </a:lnTo>
                    <a:lnTo>
                      <a:pt x="2232" y="355"/>
                    </a:lnTo>
                    <a:lnTo>
                      <a:pt x="2268" y="372"/>
                    </a:lnTo>
                    <a:lnTo>
                      <a:pt x="2273" y="404"/>
                    </a:lnTo>
                    <a:lnTo>
                      <a:pt x="2269" y="437"/>
                    </a:lnTo>
                    <a:lnTo>
                      <a:pt x="2297" y="501"/>
                    </a:lnTo>
                    <a:lnTo>
                      <a:pt x="2347" y="508"/>
                    </a:lnTo>
                    <a:lnTo>
                      <a:pt x="2353" y="523"/>
                    </a:lnTo>
                    <a:lnTo>
                      <a:pt x="2353" y="555"/>
                    </a:lnTo>
                    <a:lnTo>
                      <a:pt x="2353" y="564"/>
                    </a:lnTo>
                    <a:lnTo>
                      <a:pt x="2377" y="579"/>
                    </a:lnTo>
                    <a:lnTo>
                      <a:pt x="2391" y="598"/>
                    </a:lnTo>
                    <a:lnTo>
                      <a:pt x="2410" y="611"/>
                    </a:lnTo>
                    <a:lnTo>
                      <a:pt x="2436" y="639"/>
                    </a:lnTo>
                    <a:lnTo>
                      <a:pt x="2490" y="665"/>
                    </a:lnTo>
                    <a:lnTo>
                      <a:pt x="2541" y="665"/>
                    </a:lnTo>
                    <a:lnTo>
                      <a:pt x="2563" y="706"/>
                    </a:lnTo>
                    <a:lnTo>
                      <a:pt x="2582" y="755"/>
                    </a:lnTo>
                    <a:lnTo>
                      <a:pt x="2627" y="796"/>
                    </a:lnTo>
                    <a:lnTo>
                      <a:pt x="2653" y="826"/>
                    </a:lnTo>
                    <a:lnTo>
                      <a:pt x="2653" y="866"/>
                    </a:lnTo>
                    <a:lnTo>
                      <a:pt x="2738" y="888"/>
                    </a:lnTo>
                    <a:lnTo>
                      <a:pt x="2792" y="889"/>
                    </a:lnTo>
                    <a:lnTo>
                      <a:pt x="2818" y="920"/>
                    </a:lnTo>
                    <a:lnTo>
                      <a:pt x="2823" y="929"/>
                    </a:lnTo>
                    <a:lnTo>
                      <a:pt x="2829" y="889"/>
                    </a:lnTo>
                    <a:lnTo>
                      <a:pt x="2843" y="875"/>
                    </a:lnTo>
                    <a:lnTo>
                      <a:pt x="2878" y="901"/>
                    </a:lnTo>
                    <a:lnTo>
                      <a:pt x="2868" y="925"/>
                    </a:lnTo>
                    <a:lnTo>
                      <a:pt x="2856" y="949"/>
                    </a:lnTo>
                    <a:lnTo>
                      <a:pt x="2910" y="967"/>
                    </a:lnTo>
                    <a:lnTo>
                      <a:pt x="2933" y="990"/>
                    </a:lnTo>
                    <a:lnTo>
                      <a:pt x="2948" y="1012"/>
                    </a:lnTo>
                    <a:lnTo>
                      <a:pt x="2992" y="1043"/>
                    </a:lnTo>
                    <a:lnTo>
                      <a:pt x="3053" y="1074"/>
                    </a:lnTo>
                    <a:lnTo>
                      <a:pt x="3100" y="1082"/>
                    </a:lnTo>
                    <a:lnTo>
                      <a:pt x="3149" y="1073"/>
                    </a:lnTo>
                    <a:lnTo>
                      <a:pt x="3178" y="1098"/>
                    </a:lnTo>
                    <a:lnTo>
                      <a:pt x="3196" y="1121"/>
                    </a:lnTo>
                    <a:lnTo>
                      <a:pt x="3253" y="1128"/>
                    </a:lnTo>
                    <a:lnTo>
                      <a:pt x="3287" y="1162"/>
                    </a:lnTo>
                    <a:lnTo>
                      <a:pt x="3313" y="1182"/>
                    </a:lnTo>
                    <a:lnTo>
                      <a:pt x="3367" y="1208"/>
                    </a:lnTo>
                    <a:lnTo>
                      <a:pt x="3369" y="1237"/>
                    </a:lnTo>
                    <a:lnTo>
                      <a:pt x="3374" y="1266"/>
                    </a:lnTo>
                    <a:lnTo>
                      <a:pt x="3380" y="1287"/>
                    </a:lnTo>
                    <a:lnTo>
                      <a:pt x="3415" y="1289"/>
                    </a:lnTo>
                    <a:lnTo>
                      <a:pt x="3440" y="1323"/>
                    </a:lnTo>
                    <a:lnTo>
                      <a:pt x="3444" y="1345"/>
                    </a:lnTo>
                    <a:lnTo>
                      <a:pt x="3457" y="1361"/>
                    </a:lnTo>
                    <a:lnTo>
                      <a:pt x="3461" y="1364"/>
                    </a:lnTo>
                    <a:lnTo>
                      <a:pt x="3488" y="1378"/>
                    </a:lnTo>
                    <a:lnTo>
                      <a:pt x="3490" y="1415"/>
                    </a:lnTo>
                    <a:lnTo>
                      <a:pt x="3492" y="1427"/>
                    </a:lnTo>
                    <a:lnTo>
                      <a:pt x="3502" y="1441"/>
                    </a:lnTo>
                    <a:lnTo>
                      <a:pt x="3505" y="1459"/>
                    </a:lnTo>
                    <a:lnTo>
                      <a:pt x="3497" y="1487"/>
                    </a:lnTo>
                    <a:lnTo>
                      <a:pt x="3520" y="1499"/>
                    </a:lnTo>
                    <a:lnTo>
                      <a:pt x="3526" y="1499"/>
                    </a:lnTo>
                    <a:lnTo>
                      <a:pt x="3561" y="1501"/>
                    </a:lnTo>
                    <a:lnTo>
                      <a:pt x="3556" y="1517"/>
                    </a:lnTo>
                    <a:lnTo>
                      <a:pt x="3529" y="1549"/>
                    </a:lnTo>
                    <a:lnTo>
                      <a:pt x="3534" y="1578"/>
                    </a:lnTo>
                    <a:lnTo>
                      <a:pt x="3546" y="1584"/>
                    </a:lnTo>
                    <a:lnTo>
                      <a:pt x="3570" y="1592"/>
                    </a:lnTo>
                    <a:lnTo>
                      <a:pt x="3608" y="1609"/>
                    </a:lnTo>
                    <a:lnTo>
                      <a:pt x="3621" y="1635"/>
                    </a:lnTo>
                    <a:lnTo>
                      <a:pt x="3622" y="1641"/>
                    </a:lnTo>
                    <a:lnTo>
                      <a:pt x="3597" y="1659"/>
                    </a:lnTo>
                    <a:lnTo>
                      <a:pt x="3585" y="1666"/>
                    </a:lnTo>
                    <a:lnTo>
                      <a:pt x="3587" y="1679"/>
                    </a:lnTo>
                    <a:lnTo>
                      <a:pt x="3618" y="1666"/>
                    </a:lnTo>
                    <a:lnTo>
                      <a:pt x="3628" y="1662"/>
                    </a:lnTo>
                    <a:lnTo>
                      <a:pt x="3649" y="1679"/>
                    </a:lnTo>
                    <a:lnTo>
                      <a:pt x="3659" y="1689"/>
                    </a:lnTo>
                    <a:lnTo>
                      <a:pt x="3681" y="1689"/>
                    </a:lnTo>
                    <a:lnTo>
                      <a:pt x="3701" y="1689"/>
                    </a:lnTo>
                    <a:lnTo>
                      <a:pt x="3726" y="1700"/>
                    </a:lnTo>
                    <a:lnTo>
                      <a:pt x="3730" y="1717"/>
                    </a:lnTo>
                    <a:lnTo>
                      <a:pt x="3747" y="1727"/>
                    </a:lnTo>
                    <a:lnTo>
                      <a:pt x="3772" y="1710"/>
                    </a:lnTo>
                    <a:lnTo>
                      <a:pt x="3795" y="1710"/>
                    </a:lnTo>
                    <a:lnTo>
                      <a:pt x="3810" y="1729"/>
                    </a:lnTo>
                    <a:lnTo>
                      <a:pt x="3855" y="1740"/>
                    </a:lnTo>
                    <a:lnTo>
                      <a:pt x="3860" y="1763"/>
                    </a:lnTo>
                    <a:lnTo>
                      <a:pt x="3857" y="1790"/>
                    </a:lnTo>
                    <a:lnTo>
                      <a:pt x="3859" y="1824"/>
                    </a:lnTo>
                    <a:lnTo>
                      <a:pt x="3891" y="1829"/>
                    </a:lnTo>
                    <a:lnTo>
                      <a:pt x="3966" y="1800"/>
                    </a:lnTo>
                    <a:lnTo>
                      <a:pt x="3985" y="1800"/>
                    </a:lnTo>
                    <a:lnTo>
                      <a:pt x="3998" y="1836"/>
                    </a:lnTo>
                    <a:lnTo>
                      <a:pt x="4026" y="1824"/>
                    </a:lnTo>
                    <a:lnTo>
                      <a:pt x="4046" y="1833"/>
                    </a:lnTo>
                    <a:lnTo>
                      <a:pt x="4040" y="1834"/>
                    </a:lnTo>
                    <a:lnTo>
                      <a:pt x="4032" y="1853"/>
                    </a:lnTo>
                    <a:lnTo>
                      <a:pt x="4043" y="1883"/>
                    </a:lnTo>
                    <a:lnTo>
                      <a:pt x="4055" y="1920"/>
                    </a:lnTo>
                    <a:lnTo>
                      <a:pt x="4017" y="1954"/>
                    </a:lnTo>
                    <a:lnTo>
                      <a:pt x="4078" y="1988"/>
                    </a:lnTo>
                    <a:lnTo>
                      <a:pt x="4001" y="2003"/>
                    </a:lnTo>
                    <a:lnTo>
                      <a:pt x="3987" y="2044"/>
                    </a:lnTo>
                    <a:lnTo>
                      <a:pt x="3944" y="2060"/>
                    </a:lnTo>
                    <a:lnTo>
                      <a:pt x="3967" y="2092"/>
                    </a:lnTo>
                    <a:lnTo>
                      <a:pt x="3937" y="2101"/>
                    </a:lnTo>
                    <a:lnTo>
                      <a:pt x="3966" y="2128"/>
                    </a:lnTo>
                    <a:lnTo>
                      <a:pt x="3909" y="2150"/>
                    </a:lnTo>
                    <a:lnTo>
                      <a:pt x="3946" y="2178"/>
                    </a:lnTo>
                    <a:lnTo>
                      <a:pt x="3920" y="2213"/>
                    </a:lnTo>
                    <a:lnTo>
                      <a:pt x="3927" y="2252"/>
                    </a:lnTo>
                    <a:lnTo>
                      <a:pt x="3943" y="2279"/>
                    </a:lnTo>
                    <a:lnTo>
                      <a:pt x="3943" y="2294"/>
                    </a:lnTo>
                    <a:lnTo>
                      <a:pt x="3920" y="2327"/>
                    </a:lnTo>
                    <a:lnTo>
                      <a:pt x="3934" y="2361"/>
                    </a:lnTo>
                    <a:lnTo>
                      <a:pt x="3899" y="2375"/>
                    </a:lnTo>
                    <a:lnTo>
                      <a:pt x="3890" y="2407"/>
                    </a:lnTo>
                    <a:lnTo>
                      <a:pt x="3946" y="2418"/>
                    </a:lnTo>
                    <a:lnTo>
                      <a:pt x="3924" y="2452"/>
                    </a:lnTo>
                    <a:lnTo>
                      <a:pt x="3794" y="2446"/>
                    </a:lnTo>
                    <a:lnTo>
                      <a:pt x="3531" y="2446"/>
                    </a:lnTo>
                    <a:lnTo>
                      <a:pt x="3207" y="2446"/>
                    </a:lnTo>
                    <a:lnTo>
                      <a:pt x="3058" y="2447"/>
                    </a:lnTo>
                    <a:lnTo>
                      <a:pt x="2959" y="2455"/>
                    </a:lnTo>
                    <a:lnTo>
                      <a:pt x="2780" y="2455"/>
                    </a:lnTo>
                    <a:lnTo>
                      <a:pt x="2663" y="2455"/>
                    </a:lnTo>
                    <a:lnTo>
                      <a:pt x="2651" y="2418"/>
                    </a:lnTo>
                    <a:lnTo>
                      <a:pt x="2634" y="2402"/>
                    </a:lnTo>
                    <a:lnTo>
                      <a:pt x="2627" y="2372"/>
                    </a:lnTo>
                    <a:lnTo>
                      <a:pt x="2598" y="2372"/>
                    </a:lnTo>
                    <a:lnTo>
                      <a:pt x="2574" y="2352"/>
                    </a:lnTo>
                    <a:lnTo>
                      <a:pt x="2543" y="2355"/>
                    </a:lnTo>
                    <a:lnTo>
                      <a:pt x="2510" y="2305"/>
                    </a:lnTo>
                    <a:lnTo>
                      <a:pt x="2470" y="2230"/>
                    </a:lnTo>
                    <a:lnTo>
                      <a:pt x="2466" y="2165"/>
                    </a:lnTo>
                    <a:lnTo>
                      <a:pt x="2473" y="2144"/>
                    </a:lnTo>
                    <a:lnTo>
                      <a:pt x="2468" y="2074"/>
                    </a:lnTo>
                    <a:lnTo>
                      <a:pt x="2441" y="2083"/>
                    </a:lnTo>
                    <a:lnTo>
                      <a:pt x="2422" y="2064"/>
                    </a:lnTo>
                    <a:lnTo>
                      <a:pt x="2399" y="2058"/>
                    </a:lnTo>
                    <a:lnTo>
                      <a:pt x="2381" y="2033"/>
                    </a:lnTo>
                    <a:lnTo>
                      <a:pt x="2353" y="2030"/>
                    </a:lnTo>
                    <a:lnTo>
                      <a:pt x="2336" y="1976"/>
                    </a:lnTo>
                    <a:lnTo>
                      <a:pt x="2355" y="1930"/>
                    </a:lnTo>
                    <a:lnTo>
                      <a:pt x="2300" y="1883"/>
                    </a:lnTo>
                    <a:lnTo>
                      <a:pt x="2263" y="1910"/>
                    </a:lnTo>
                    <a:lnTo>
                      <a:pt x="2210" y="1862"/>
                    </a:lnTo>
                    <a:lnTo>
                      <a:pt x="2137" y="1885"/>
                    </a:lnTo>
                    <a:lnTo>
                      <a:pt x="2033" y="1802"/>
                    </a:lnTo>
                    <a:lnTo>
                      <a:pt x="2024" y="1794"/>
                    </a:lnTo>
                    <a:lnTo>
                      <a:pt x="1991" y="1710"/>
                    </a:lnTo>
                    <a:lnTo>
                      <a:pt x="1925" y="1678"/>
                    </a:lnTo>
                    <a:lnTo>
                      <a:pt x="1861" y="1727"/>
                    </a:lnTo>
                    <a:lnTo>
                      <a:pt x="1774" y="1748"/>
                    </a:lnTo>
                    <a:lnTo>
                      <a:pt x="1762" y="1784"/>
                    </a:lnTo>
                    <a:lnTo>
                      <a:pt x="1722" y="1783"/>
                    </a:lnTo>
                    <a:lnTo>
                      <a:pt x="1715" y="1751"/>
                    </a:lnTo>
                    <a:lnTo>
                      <a:pt x="1683" y="1747"/>
                    </a:lnTo>
                    <a:lnTo>
                      <a:pt x="1673" y="1765"/>
                    </a:lnTo>
                    <a:lnTo>
                      <a:pt x="1593" y="1743"/>
                    </a:lnTo>
                    <a:lnTo>
                      <a:pt x="1588" y="1702"/>
                    </a:lnTo>
                    <a:lnTo>
                      <a:pt x="1597" y="1662"/>
                    </a:lnTo>
                    <a:lnTo>
                      <a:pt x="1683" y="1603"/>
                    </a:lnTo>
                    <a:lnTo>
                      <a:pt x="1620" y="1609"/>
                    </a:lnTo>
                    <a:lnTo>
                      <a:pt x="1549" y="1593"/>
                    </a:lnTo>
                    <a:lnTo>
                      <a:pt x="1531" y="1645"/>
                    </a:lnTo>
                    <a:lnTo>
                      <a:pt x="1499" y="1683"/>
                    </a:lnTo>
                    <a:lnTo>
                      <a:pt x="1518" y="1715"/>
                    </a:lnTo>
                    <a:lnTo>
                      <a:pt x="1497" y="1743"/>
                    </a:lnTo>
                    <a:lnTo>
                      <a:pt x="1438" y="1719"/>
                    </a:lnTo>
                    <a:lnTo>
                      <a:pt x="1435" y="1662"/>
                    </a:lnTo>
                    <a:lnTo>
                      <a:pt x="1386" y="1625"/>
                    </a:lnTo>
                    <a:lnTo>
                      <a:pt x="1382" y="1614"/>
                    </a:lnTo>
                    <a:lnTo>
                      <a:pt x="1325" y="1603"/>
                    </a:lnTo>
                    <a:lnTo>
                      <a:pt x="1300" y="1559"/>
                    </a:lnTo>
                    <a:lnTo>
                      <a:pt x="1253" y="1543"/>
                    </a:lnTo>
                    <a:lnTo>
                      <a:pt x="1247" y="1511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788" name="Freeform 41"/>
              <p:cNvSpPr>
                <a:spLocks/>
              </p:cNvSpPr>
              <p:nvPr/>
            </p:nvSpPr>
            <p:spPr bwMode="auto">
              <a:xfrm>
                <a:off x="3172" y="2996"/>
                <a:ext cx="71" cy="110"/>
              </a:xfrm>
              <a:custGeom>
                <a:avLst/>
                <a:gdLst>
                  <a:gd name="T0" fmla="*/ 15 w 142"/>
                  <a:gd name="T1" fmla="*/ 27 h 221"/>
                  <a:gd name="T2" fmla="*/ 11 w 142"/>
                  <a:gd name="T3" fmla="*/ 26 h 221"/>
                  <a:gd name="T4" fmla="*/ 9 w 142"/>
                  <a:gd name="T5" fmla="*/ 24 h 221"/>
                  <a:gd name="T6" fmla="*/ 2 w 142"/>
                  <a:gd name="T7" fmla="*/ 25 h 221"/>
                  <a:gd name="T8" fmla="*/ 0 w 142"/>
                  <a:gd name="T9" fmla="*/ 24 h 221"/>
                  <a:gd name="T10" fmla="*/ 1 w 142"/>
                  <a:gd name="T11" fmla="*/ 23 h 221"/>
                  <a:gd name="T12" fmla="*/ 2 w 142"/>
                  <a:gd name="T13" fmla="*/ 21 h 221"/>
                  <a:gd name="T14" fmla="*/ 4 w 142"/>
                  <a:gd name="T15" fmla="*/ 18 h 221"/>
                  <a:gd name="T16" fmla="*/ 4 w 142"/>
                  <a:gd name="T17" fmla="*/ 15 h 221"/>
                  <a:gd name="T18" fmla="*/ 3 w 142"/>
                  <a:gd name="T19" fmla="*/ 8 h 221"/>
                  <a:gd name="T20" fmla="*/ 3 w 142"/>
                  <a:gd name="T21" fmla="*/ 1 h 221"/>
                  <a:gd name="T22" fmla="*/ 6 w 142"/>
                  <a:gd name="T23" fmla="*/ 1 h 221"/>
                  <a:gd name="T24" fmla="*/ 10 w 142"/>
                  <a:gd name="T25" fmla="*/ 0 h 221"/>
                  <a:gd name="T26" fmla="*/ 13 w 142"/>
                  <a:gd name="T27" fmla="*/ 1 h 221"/>
                  <a:gd name="T28" fmla="*/ 15 w 142"/>
                  <a:gd name="T29" fmla="*/ 3 h 221"/>
                  <a:gd name="T30" fmla="*/ 14 w 142"/>
                  <a:gd name="T31" fmla="*/ 5 h 221"/>
                  <a:gd name="T32" fmla="*/ 15 w 142"/>
                  <a:gd name="T33" fmla="*/ 11 h 221"/>
                  <a:gd name="T34" fmla="*/ 17 w 142"/>
                  <a:gd name="T35" fmla="*/ 14 h 221"/>
                  <a:gd name="T36" fmla="*/ 18 w 142"/>
                  <a:gd name="T37" fmla="*/ 18 h 221"/>
                  <a:gd name="T38" fmla="*/ 18 w 142"/>
                  <a:gd name="T39" fmla="*/ 21 h 221"/>
                  <a:gd name="T40" fmla="*/ 15 w 142"/>
                  <a:gd name="T41" fmla="*/ 27 h 2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2"/>
                  <a:gd name="T64" fmla="*/ 0 h 221"/>
                  <a:gd name="T65" fmla="*/ 142 w 142"/>
                  <a:gd name="T66" fmla="*/ 221 h 2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2" h="221">
                    <a:moveTo>
                      <a:pt x="122" y="221"/>
                    </a:moveTo>
                    <a:lnTo>
                      <a:pt x="91" y="213"/>
                    </a:lnTo>
                    <a:lnTo>
                      <a:pt x="68" y="199"/>
                    </a:lnTo>
                    <a:lnTo>
                      <a:pt x="23" y="206"/>
                    </a:lnTo>
                    <a:lnTo>
                      <a:pt x="0" y="192"/>
                    </a:lnTo>
                    <a:lnTo>
                      <a:pt x="9" y="191"/>
                    </a:lnTo>
                    <a:lnTo>
                      <a:pt x="23" y="169"/>
                    </a:lnTo>
                    <a:lnTo>
                      <a:pt x="36" y="146"/>
                    </a:lnTo>
                    <a:lnTo>
                      <a:pt x="37" y="124"/>
                    </a:lnTo>
                    <a:lnTo>
                      <a:pt x="29" y="71"/>
                    </a:lnTo>
                    <a:lnTo>
                      <a:pt x="29" y="8"/>
                    </a:lnTo>
                    <a:lnTo>
                      <a:pt x="54" y="8"/>
                    </a:lnTo>
                    <a:lnTo>
                      <a:pt x="86" y="0"/>
                    </a:lnTo>
                    <a:lnTo>
                      <a:pt x="109" y="14"/>
                    </a:lnTo>
                    <a:lnTo>
                      <a:pt x="122" y="28"/>
                    </a:lnTo>
                    <a:lnTo>
                      <a:pt x="119" y="44"/>
                    </a:lnTo>
                    <a:lnTo>
                      <a:pt x="120" y="92"/>
                    </a:lnTo>
                    <a:lnTo>
                      <a:pt x="133" y="116"/>
                    </a:lnTo>
                    <a:lnTo>
                      <a:pt x="141" y="149"/>
                    </a:lnTo>
                    <a:lnTo>
                      <a:pt x="142" y="174"/>
                    </a:lnTo>
                    <a:lnTo>
                      <a:pt x="122" y="22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789" name="Freeform 42"/>
              <p:cNvSpPr>
                <a:spLocks/>
              </p:cNvSpPr>
              <p:nvPr/>
            </p:nvSpPr>
            <p:spPr bwMode="auto">
              <a:xfrm>
                <a:off x="2936" y="1346"/>
                <a:ext cx="676" cy="343"/>
              </a:xfrm>
              <a:custGeom>
                <a:avLst/>
                <a:gdLst>
                  <a:gd name="T0" fmla="*/ 27 w 1353"/>
                  <a:gd name="T1" fmla="*/ 80 h 686"/>
                  <a:gd name="T2" fmla="*/ 28 w 1353"/>
                  <a:gd name="T3" fmla="*/ 71 h 686"/>
                  <a:gd name="T4" fmla="*/ 36 w 1353"/>
                  <a:gd name="T5" fmla="*/ 68 h 686"/>
                  <a:gd name="T6" fmla="*/ 33 w 1353"/>
                  <a:gd name="T7" fmla="*/ 56 h 686"/>
                  <a:gd name="T8" fmla="*/ 25 w 1353"/>
                  <a:gd name="T9" fmla="*/ 45 h 686"/>
                  <a:gd name="T10" fmla="*/ 16 w 1353"/>
                  <a:gd name="T11" fmla="*/ 44 h 686"/>
                  <a:gd name="T12" fmla="*/ 7 w 1353"/>
                  <a:gd name="T13" fmla="*/ 49 h 686"/>
                  <a:gd name="T14" fmla="*/ 2 w 1353"/>
                  <a:gd name="T15" fmla="*/ 50 h 686"/>
                  <a:gd name="T16" fmla="*/ 0 w 1353"/>
                  <a:gd name="T17" fmla="*/ 46 h 686"/>
                  <a:gd name="T18" fmla="*/ 0 w 1353"/>
                  <a:gd name="T19" fmla="*/ 42 h 686"/>
                  <a:gd name="T20" fmla="*/ 2 w 1353"/>
                  <a:gd name="T21" fmla="*/ 37 h 686"/>
                  <a:gd name="T22" fmla="*/ 7 w 1353"/>
                  <a:gd name="T23" fmla="*/ 34 h 686"/>
                  <a:gd name="T24" fmla="*/ 18 w 1353"/>
                  <a:gd name="T25" fmla="*/ 33 h 686"/>
                  <a:gd name="T26" fmla="*/ 23 w 1353"/>
                  <a:gd name="T27" fmla="*/ 34 h 686"/>
                  <a:gd name="T28" fmla="*/ 28 w 1353"/>
                  <a:gd name="T29" fmla="*/ 37 h 686"/>
                  <a:gd name="T30" fmla="*/ 37 w 1353"/>
                  <a:gd name="T31" fmla="*/ 36 h 686"/>
                  <a:gd name="T32" fmla="*/ 48 w 1353"/>
                  <a:gd name="T33" fmla="*/ 37 h 686"/>
                  <a:gd name="T34" fmla="*/ 49 w 1353"/>
                  <a:gd name="T35" fmla="*/ 33 h 686"/>
                  <a:gd name="T36" fmla="*/ 55 w 1353"/>
                  <a:gd name="T37" fmla="*/ 35 h 686"/>
                  <a:gd name="T38" fmla="*/ 64 w 1353"/>
                  <a:gd name="T39" fmla="*/ 37 h 686"/>
                  <a:gd name="T40" fmla="*/ 69 w 1353"/>
                  <a:gd name="T41" fmla="*/ 30 h 686"/>
                  <a:gd name="T42" fmla="*/ 69 w 1353"/>
                  <a:gd name="T43" fmla="*/ 25 h 686"/>
                  <a:gd name="T44" fmla="*/ 64 w 1353"/>
                  <a:gd name="T45" fmla="*/ 21 h 686"/>
                  <a:gd name="T46" fmla="*/ 73 w 1353"/>
                  <a:gd name="T47" fmla="*/ 18 h 686"/>
                  <a:gd name="T48" fmla="*/ 82 w 1353"/>
                  <a:gd name="T49" fmla="*/ 7 h 686"/>
                  <a:gd name="T50" fmla="*/ 91 w 1353"/>
                  <a:gd name="T51" fmla="*/ 11 h 686"/>
                  <a:gd name="T52" fmla="*/ 100 w 1353"/>
                  <a:gd name="T53" fmla="*/ 14 h 686"/>
                  <a:gd name="T54" fmla="*/ 111 w 1353"/>
                  <a:gd name="T55" fmla="*/ 15 h 686"/>
                  <a:gd name="T56" fmla="*/ 124 w 1353"/>
                  <a:gd name="T57" fmla="*/ 17 h 686"/>
                  <a:gd name="T58" fmla="*/ 129 w 1353"/>
                  <a:gd name="T59" fmla="*/ 10 h 686"/>
                  <a:gd name="T60" fmla="*/ 144 w 1353"/>
                  <a:gd name="T61" fmla="*/ 10 h 686"/>
                  <a:gd name="T62" fmla="*/ 148 w 1353"/>
                  <a:gd name="T63" fmla="*/ 0 h 686"/>
                  <a:gd name="T64" fmla="*/ 160 w 1353"/>
                  <a:gd name="T65" fmla="*/ 5 h 686"/>
                  <a:gd name="T66" fmla="*/ 161 w 1353"/>
                  <a:gd name="T67" fmla="*/ 17 h 686"/>
                  <a:gd name="T68" fmla="*/ 168 w 1353"/>
                  <a:gd name="T69" fmla="*/ 21 h 686"/>
                  <a:gd name="T70" fmla="*/ 164 w 1353"/>
                  <a:gd name="T71" fmla="*/ 34 h 686"/>
                  <a:gd name="T72" fmla="*/ 150 w 1353"/>
                  <a:gd name="T73" fmla="*/ 56 h 686"/>
                  <a:gd name="T74" fmla="*/ 137 w 1353"/>
                  <a:gd name="T75" fmla="*/ 58 h 686"/>
                  <a:gd name="T76" fmla="*/ 126 w 1353"/>
                  <a:gd name="T77" fmla="*/ 53 h 686"/>
                  <a:gd name="T78" fmla="*/ 116 w 1353"/>
                  <a:gd name="T79" fmla="*/ 57 h 686"/>
                  <a:gd name="T80" fmla="*/ 123 w 1353"/>
                  <a:gd name="T81" fmla="*/ 62 h 686"/>
                  <a:gd name="T82" fmla="*/ 127 w 1353"/>
                  <a:gd name="T83" fmla="*/ 71 h 686"/>
                  <a:gd name="T84" fmla="*/ 119 w 1353"/>
                  <a:gd name="T85" fmla="*/ 76 h 686"/>
                  <a:gd name="T86" fmla="*/ 106 w 1353"/>
                  <a:gd name="T87" fmla="*/ 68 h 686"/>
                  <a:gd name="T88" fmla="*/ 104 w 1353"/>
                  <a:gd name="T89" fmla="*/ 73 h 686"/>
                  <a:gd name="T90" fmla="*/ 98 w 1353"/>
                  <a:gd name="T91" fmla="*/ 74 h 686"/>
                  <a:gd name="T92" fmla="*/ 83 w 1353"/>
                  <a:gd name="T93" fmla="*/ 77 h 686"/>
                  <a:gd name="T94" fmla="*/ 71 w 1353"/>
                  <a:gd name="T95" fmla="*/ 76 h 686"/>
                  <a:gd name="T96" fmla="*/ 62 w 1353"/>
                  <a:gd name="T97" fmla="*/ 72 h 686"/>
                  <a:gd name="T98" fmla="*/ 54 w 1353"/>
                  <a:gd name="T99" fmla="*/ 80 h 686"/>
                  <a:gd name="T100" fmla="*/ 36 w 1353"/>
                  <a:gd name="T101" fmla="*/ 83 h 686"/>
                  <a:gd name="T102" fmla="*/ 27 w 1353"/>
                  <a:gd name="T103" fmla="*/ 86 h 6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53"/>
                  <a:gd name="T157" fmla="*/ 0 h 686"/>
                  <a:gd name="T158" fmla="*/ 1353 w 1353"/>
                  <a:gd name="T159" fmla="*/ 686 h 6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53" h="686">
                    <a:moveTo>
                      <a:pt x="223" y="684"/>
                    </a:moveTo>
                    <a:lnTo>
                      <a:pt x="218" y="671"/>
                    </a:lnTo>
                    <a:lnTo>
                      <a:pt x="218" y="658"/>
                    </a:lnTo>
                    <a:lnTo>
                      <a:pt x="216" y="640"/>
                    </a:lnTo>
                    <a:lnTo>
                      <a:pt x="215" y="617"/>
                    </a:lnTo>
                    <a:lnTo>
                      <a:pt x="211" y="598"/>
                    </a:lnTo>
                    <a:lnTo>
                      <a:pt x="209" y="583"/>
                    </a:lnTo>
                    <a:lnTo>
                      <a:pt x="224" y="567"/>
                    </a:lnTo>
                    <a:lnTo>
                      <a:pt x="246" y="562"/>
                    </a:lnTo>
                    <a:lnTo>
                      <a:pt x="271" y="550"/>
                    </a:lnTo>
                    <a:lnTo>
                      <a:pt x="291" y="547"/>
                    </a:lnTo>
                    <a:lnTo>
                      <a:pt x="288" y="540"/>
                    </a:lnTo>
                    <a:lnTo>
                      <a:pt x="274" y="513"/>
                    </a:lnTo>
                    <a:lnTo>
                      <a:pt x="271" y="491"/>
                    </a:lnTo>
                    <a:lnTo>
                      <a:pt x="273" y="472"/>
                    </a:lnTo>
                    <a:lnTo>
                      <a:pt x="265" y="450"/>
                    </a:lnTo>
                    <a:lnTo>
                      <a:pt x="256" y="430"/>
                    </a:lnTo>
                    <a:lnTo>
                      <a:pt x="235" y="403"/>
                    </a:lnTo>
                    <a:lnTo>
                      <a:pt x="223" y="385"/>
                    </a:lnTo>
                    <a:lnTo>
                      <a:pt x="205" y="363"/>
                    </a:lnTo>
                    <a:lnTo>
                      <a:pt x="205" y="357"/>
                    </a:lnTo>
                    <a:lnTo>
                      <a:pt x="196" y="352"/>
                    </a:lnTo>
                    <a:lnTo>
                      <a:pt x="170" y="352"/>
                    </a:lnTo>
                    <a:lnTo>
                      <a:pt x="134" y="358"/>
                    </a:lnTo>
                    <a:lnTo>
                      <a:pt x="108" y="369"/>
                    </a:lnTo>
                    <a:lnTo>
                      <a:pt x="96" y="377"/>
                    </a:lnTo>
                    <a:lnTo>
                      <a:pt x="73" y="382"/>
                    </a:lnTo>
                    <a:lnTo>
                      <a:pt x="58" y="396"/>
                    </a:lnTo>
                    <a:lnTo>
                      <a:pt x="52" y="410"/>
                    </a:lnTo>
                    <a:lnTo>
                      <a:pt x="45" y="410"/>
                    </a:lnTo>
                    <a:lnTo>
                      <a:pt x="38" y="410"/>
                    </a:lnTo>
                    <a:lnTo>
                      <a:pt x="18" y="403"/>
                    </a:lnTo>
                    <a:lnTo>
                      <a:pt x="17" y="393"/>
                    </a:lnTo>
                    <a:lnTo>
                      <a:pt x="10" y="382"/>
                    </a:lnTo>
                    <a:lnTo>
                      <a:pt x="1" y="379"/>
                    </a:lnTo>
                    <a:lnTo>
                      <a:pt x="0" y="369"/>
                    </a:lnTo>
                    <a:lnTo>
                      <a:pt x="0" y="365"/>
                    </a:lnTo>
                    <a:lnTo>
                      <a:pt x="15" y="348"/>
                    </a:lnTo>
                    <a:lnTo>
                      <a:pt x="14" y="338"/>
                    </a:lnTo>
                    <a:lnTo>
                      <a:pt x="0" y="330"/>
                    </a:lnTo>
                    <a:lnTo>
                      <a:pt x="1" y="305"/>
                    </a:lnTo>
                    <a:lnTo>
                      <a:pt x="7" y="293"/>
                    </a:lnTo>
                    <a:lnTo>
                      <a:pt x="17" y="291"/>
                    </a:lnTo>
                    <a:lnTo>
                      <a:pt x="22" y="290"/>
                    </a:lnTo>
                    <a:lnTo>
                      <a:pt x="38" y="273"/>
                    </a:lnTo>
                    <a:lnTo>
                      <a:pt x="45" y="266"/>
                    </a:lnTo>
                    <a:lnTo>
                      <a:pt x="61" y="268"/>
                    </a:lnTo>
                    <a:lnTo>
                      <a:pt x="88" y="263"/>
                    </a:lnTo>
                    <a:lnTo>
                      <a:pt x="108" y="264"/>
                    </a:lnTo>
                    <a:lnTo>
                      <a:pt x="130" y="266"/>
                    </a:lnTo>
                    <a:lnTo>
                      <a:pt x="147" y="264"/>
                    </a:lnTo>
                    <a:lnTo>
                      <a:pt x="163" y="264"/>
                    </a:lnTo>
                    <a:lnTo>
                      <a:pt x="176" y="264"/>
                    </a:lnTo>
                    <a:lnTo>
                      <a:pt x="179" y="264"/>
                    </a:lnTo>
                    <a:lnTo>
                      <a:pt x="187" y="268"/>
                    </a:lnTo>
                    <a:lnTo>
                      <a:pt x="202" y="273"/>
                    </a:lnTo>
                    <a:lnTo>
                      <a:pt x="209" y="288"/>
                    </a:lnTo>
                    <a:lnTo>
                      <a:pt x="216" y="300"/>
                    </a:lnTo>
                    <a:lnTo>
                      <a:pt x="228" y="295"/>
                    </a:lnTo>
                    <a:lnTo>
                      <a:pt x="245" y="290"/>
                    </a:lnTo>
                    <a:lnTo>
                      <a:pt x="256" y="286"/>
                    </a:lnTo>
                    <a:lnTo>
                      <a:pt x="282" y="275"/>
                    </a:lnTo>
                    <a:lnTo>
                      <a:pt x="301" y="281"/>
                    </a:lnTo>
                    <a:lnTo>
                      <a:pt x="328" y="286"/>
                    </a:lnTo>
                    <a:lnTo>
                      <a:pt x="352" y="288"/>
                    </a:lnTo>
                    <a:lnTo>
                      <a:pt x="384" y="293"/>
                    </a:lnTo>
                    <a:lnTo>
                      <a:pt x="390" y="295"/>
                    </a:lnTo>
                    <a:lnTo>
                      <a:pt x="392" y="300"/>
                    </a:lnTo>
                    <a:lnTo>
                      <a:pt x="394" y="290"/>
                    </a:lnTo>
                    <a:lnTo>
                      <a:pt x="392" y="270"/>
                    </a:lnTo>
                    <a:lnTo>
                      <a:pt x="394" y="263"/>
                    </a:lnTo>
                    <a:lnTo>
                      <a:pt x="423" y="252"/>
                    </a:lnTo>
                    <a:lnTo>
                      <a:pt x="445" y="243"/>
                    </a:lnTo>
                    <a:lnTo>
                      <a:pt x="445" y="254"/>
                    </a:lnTo>
                    <a:lnTo>
                      <a:pt x="444" y="273"/>
                    </a:lnTo>
                    <a:lnTo>
                      <a:pt x="451" y="281"/>
                    </a:lnTo>
                    <a:lnTo>
                      <a:pt x="470" y="271"/>
                    </a:lnTo>
                    <a:lnTo>
                      <a:pt x="497" y="275"/>
                    </a:lnTo>
                    <a:lnTo>
                      <a:pt x="516" y="290"/>
                    </a:lnTo>
                    <a:lnTo>
                      <a:pt x="530" y="286"/>
                    </a:lnTo>
                    <a:lnTo>
                      <a:pt x="528" y="257"/>
                    </a:lnTo>
                    <a:lnTo>
                      <a:pt x="538" y="252"/>
                    </a:lnTo>
                    <a:lnTo>
                      <a:pt x="552" y="242"/>
                    </a:lnTo>
                    <a:lnTo>
                      <a:pt x="571" y="236"/>
                    </a:lnTo>
                    <a:lnTo>
                      <a:pt x="577" y="223"/>
                    </a:lnTo>
                    <a:lnTo>
                      <a:pt x="565" y="211"/>
                    </a:lnTo>
                    <a:lnTo>
                      <a:pt x="558" y="200"/>
                    </a:lnTo>
                    <a:lnTo>
                      <a:pt x="535" y="199"/>
                    </a:lnTo>
                    <a:lnTo>
                      <a:pt x="511" y="197"/>
                    </a:lnTo>
                    <a:lnTo>
                      <a:pt x="509" y="189"/>
                    </a:lnTo>
                    <a:lnTo>
                      <a:pt x="512" y="164"/>
                    </a:lnTo>
                    <a:lnTo>
                      <a:pt x="512" y="161"/>
                    </a:lnTo>
                    <a:lnTo>
                      <a:pt x="542" y="159"/>
                    </a:lnTo>
                    <a:lnTo>
                      <a:pt x="569" y="151"/>
                    </a:lnTo>
                    <a:lnTo>
                      <a:pt x="589" y="142"/>
                    </a:lnTo>
                    <a:lnTo>
                      <a:pt x="607" y="124"/>
                    </a:lnTo>
                    <a:lnTo>
                      <a:pt x="617" y="102"/>
                    </a:lnTo>
                    <a:lnTo>
                      <a:pt x="636" y="62"/>
                    </a:lnTo>
                    <a:lnTo>
                      <a:pt x="657" y="62"/>
                    </a:lnTo>
                    <a:lnTo>
                      <a:pt x="686" y="64"/>
                    </a:lnTo>
                    <a:lnTo>
                      <a:pt x="702" y="61"/>
                    </a:lnTo>
                    <a:lnTo>
                      <a:pt x="719" y="70"/>
                    </a:lnTo>
                    <a:lnTo>
                      <a:pt x="730" y="86"/>
                    </a:lnTo>
                    <a:lnTo>
                      <a:pt x="740" y="86"/>
                    </a:lnTo>
                    <a:lnTo>
                      <a:pt x="752" y="96"/>
                    </a:lnTo>
                    <a:lnTo>
                      <a:pt x="783" y="106"/>
                    </a:lnTo>
                    <a:lnTo>
                      <a:pt x="804" y="117"/>
                    </a:lnTo>
                    <a:lnTo>
                      <a:pt x="820" y="126"/>
                    </a:lnTo>
                    <a:lnTo>
                      <a:pt x="844" y="136"/>
                    </a:lnTo>
                    <a:lnTo>
                      <a:pt x="859" y="134"/>
                    </a:lnTo>
                    <a:lnTo>
                      <a:pt x="893" y="127"/>
                    </a:lnTo>
                    <a:lnTo>
                      <a:pt x="930" y="124"/>
                    </a:lnTo>
                    <a:lnTo>
                      <a:pt x="966" y="126"/>
                    </a:lnTo>
                    <a:lnTo>
                      <a:pt x="992" y="134"/>
                    </a:lnTo>
                    <a:lnTo>
                      <a:pt x="996" y="135"/>
                    </a:lnTo>
                    <a:lnTo>
                      <a:pt x="1008" y="123"/>
                    </a:lnTo>
                    <a:lnTo>
                      <a:pt x="1015" y="104"/>
                    </a:lnTo>
                    <a:lnTo>
                      <a:pt x="1033" y="77"/>
                    </a:lnTo>
                    <a:lnTo>
                      <a:pt x="1035" y="77"/>
                    </a:lnTo>
                    <a:lnTo>
                      <a:pt x="1061" y="77"/>
                    </a:lnTo>
                    <a:lnTo>
                      <a:pt x="1097" y="77"/>
                    </a:lnTo>
                    <a:lnTo>
                      <a:pt x="1129" y="77"/>
                    </a:lnTo>
                    <a:lnTo>
                      <a:pt x="1152" y="77"/>
                    </a:lnTo>
                    <a:lnTo>
                      <a:pt x="1163" y="70"/>
                    </a:lnTo>
                    <a:lnTo>
                      <a:pt x="1174" y="44"/>
                    </a:lnTo>
                    <a:lnTo>
                      <a:pt x="1184" y="19"/>
                    </a:lnTo>
                    <a:lnTo>
                      <a:pt x="1189" y="0"/>
                    </a:lnTo>
                    <a:lnTo>
                      <a:pt x="1204" y="7"/>
                    </a:lnTo>
                    <a:lnTo>
                      <a:pt x="1241" y="20"/>
                    </a:lnTo>
                    <a:lnTo>
                      <a:pt x="1265" y="35"/>
                    </a:lnTo>
                    <a:lnTo>
                      <a:pt x="1285" y="37"/>
                    </a:lnTo>
                    <a:lnTo>
                      <a:pt x="1293" y="61"/>
                    </a:lnTo>
                    <a:lnTo>
                      <a:pt x="1291" y="87"/>
                    </a:lnTo>
                    <a:lnTo>
                      <a:pt x="1290" y="117"/>
                    </a:lnTo>
                    <a:lnTo>
                      <a:pt x="1289" y="134"/>
                    </a:lnTo>
                    <a:lnTo>
                      <a:pt x="1300" y="138"/>
                    </a:lnTo>
                    <a:lnTo>
                      <a:pt x="1323" y="134"/>
                    </a:lnTo>
                    <a:lnTo>
                      <a:pt x="1340" y="144"/>
                    </a:lnTo>
                    <a:lnTo>
                      <a:pt x="1344" y="170"/>
                    </a:lnTo>
                    <a:lnTo>
                      <a:pt x="1349" y="199"/>
                    </a:lnTo>
                    <a:lnTo>
                      <a:pt x="1353" y="231"/>
                    </a:lnTo>
                    <a:lnTo>
                      <a:pt x="1336" y="233"/>
                    </a:lnTo>
                    <a:lnTo>
                      <a:pt x="1314" y="268"/>
                    </a:lnTo>
                    <a:lnTo>
                      <a:pt x="1291" y="305"/>
                    </a:lnTo>
                    <a:lnTo>
                      <a:pt x="1241" y="410"/>
                    </a:lnTo>
                    <a:lnTo>
                      <a:pt x="1228" y="416"/>
                    </a:lnTo>
                    <a:lnTo>
                      <a:pt x="1200" y="455"/>
                    </a:lnTo>
                    <a:lnTo>
                      <a:pt x="1189" y="461"/>
                    </a:lnTo>
                    <a:lnTo>
                      <a:pt x="1165" y="463"/>
                    </a:lnTo>
                    <a:lnTo>
                      <a:pt x="1134" y="463"/>
                    </a:lnTo>
                    <a:lnTo>
                      <a:pt x="1103" y="467"/>
                    </a:lnTo>
                    <a:lnTo>
                      <a:pt x="1077" y="460"/>
                    </a:lnTo>
                    <a:lnTo>
                      <a:pt x="1058" y="452"/>
                    </a:lnTo>
                    <a:lnTo>
                      <a:pt x="1026" y="458"/>
                    </a:lnTo>
                    <a:lnTo>
                      <a:pt x="1012" y="430"/>
                    </a:lnTo>
                    <a:lnTo>
                      <a:pt x="1008" y="421"/>
                    </a:lnTo>
                    <a:lnTo>
                      <a:pt x="979" y="437"/>
                    </a:lnTo>
                    <a:lnTo>
                      <a:pt x="950" y="452"/>
                    </a:lnTo>
                    <a:lnTo>
                      <a:pt x="933" y="460"/>
                    </a:lnTo>
                    <a:lnTo>
                      <a:pt x="934" y="463"/>
                    </a:lnTo>
                    <a:lnTo>
                      <a:pt x="957" y="480"/>
                    </a:lnTo>
                    <a:lnTo>
                      <a:pt x="987" y="488"/>
                    </a:lnTo>
                    <a:lnTo>
                      <a:pt x="991" y="502"/>
                    </a:lnTo>
                    <a:lnTo>
                      <a:pt x="996" y="517"/>
                    </a:lnTo>
                    <a:lnTo>
                      <a:pt x="1011" y="536"/>
                    </a:lnTo>
                    <a:lnTo>
                      <a:pt x="1016" y="550"/>
                    </a:lnTo>
                    <a:lnTo>
                      <a:pt x="1016" y="568"/>
                    </a:lnTo>
                    <a:lnTo>
                      <a:pt x="1006" y="584"/>
                    </a:lnTo>
                    <a:lnTo>
                      <a:pt x="991" y="594"/>
                    </a:lnTo>
                    <a:lnTo>
                      <a:pt x="970" y="604"/>
                    </a:lnTo>
                    <a:lnTo>
                      <a:pt x="957" y="607"/>
                    </a:lnTo>
                    <a:lnTo>
                      <a:pt x="935" y="589"/>
                    </a:lnTo>
                    <a:lnTo>
                      <a:pt x="906" y="573"/>
                    </a:lnTo>
                    <a:lnTo>
                      <a:pt x="881" y="570"/>
                    </a:lnTo>
                    <a:lnTo>
                      <a:pt x="854" y="541"/>
                    </a:lnTo>
                    <a:lnTo>
                      <a:pt x="849" y="536"/>
                    </a:lnTo>
                    <a:lnTo>
                      <a:pt x="840" y="541"/>
                    </a:lnTo>
                    <a:lnTo>
                      <a:pt x="839" y="549"/>
                    </a:lnTo>
                    <a:lnTo>
                      <a:pt x="838" y="583"/>
                    </a:lnTo>
                    <a:lnTo>
                      <a:pt x="829" y="598"/>
                    </a:lnTo>
                    <a:lnTo>
                      <a:pt x="800" y="594"/>
                    </a:lnTo>
                    <a:lnTo>
                      <a:pt x="792" y="589"/>
                    </a:lnTo>
                    <a:lnTo>
                      <a:pt x="784" y="589"/>
                    </a:lnTo>
                    <a:lnTo>
                      <a:pt x="749" y="603"/>
                    </a:lnTo>
                    <a:lnTo>
                      <a:pt x="705" y="614"/>
                    </a:lnTo>
                    <a:lnTo>
                      <a:pt x="676" y="615"/>
                    </a:lnTo>
                    <a:lnTo>
                      <a:pt x="667" y="616"/>
                    </a:lnTo>
                    <a:lnTo>
                      <a:pt x="657" y="619"/>
                    </a:lnTo>
                    <a:lnTo>
                      <a:pt x="641" y="623"/>
                    </a:lnTo>
                    <a:lnTo>
                      <a:pt x="607" y="615"/>
                    </a:lnTo>
                    <a:lnTo>
                      <a:pt x="571" y="603"/>
                    </a:lnTo>
                    <a:lnTo>
                      <a:pt x="542" y="595"/>
                    </a:lnTo>
                    <a:lnTo>
                      <a:pt x="528" y="573"/>
                    </a:lnTo>
                    <a:lnTo>
                      <a:pt x="515" y="570"/>
                    </a:lnTo>
                    <a:lnTo>
                      <a:pt x="497" y="573"/>
                    </a:lnTo>
                    <a:lnTo>
                      <a:pt x="465" y="582"/>
                    </a:lnTo>
                    <a:lnTo>
                      <a:pt x="452" y="588"/>
                    </a:lnTo>
                    <a:lnTo>
                      <a:pt x="439" y="615"/>
                    </a:lnTo>
                    <a:lnTo>
                      <a:pt x="433" y="634"/>
                    </a:lnTo>
                    <a:lnTo>
                      <a:pt x="421" y="658"/>
                    </a:lnTo>
                    <a:lnTo>
                      <a:pt x="379" y="658"/>
                    </a:lnTo>
                    <a:lnTo>
                      <a:pt x="332" y="659"/>
                    </a:lnTo>
                    <a:lnTo>
                      <a:pt x="291" y="659"/>
                    </a:lnTo>
                    <a:lnTo>
                      <a:pt x="265" y="670"/>
                    </a:lnTo>
                    <a:lnTo>
                      <a:pt x="246" y="680"/>
                    </a:lnTo>
                    <a:lnTo>
                      <a:pt x="225" y="686"/>
                    </a:lnTo>
                    <a:lnTo>
                      <a:pt x="223" y="684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790" name="Freeform 43"/>
              <p:cNvSpPr>
                <a:spLocks/>
              </p:cNvSpPr>
              <p:nvPr/>
            </p:nvSpPr>
            <p:spPr bwMode="auto">
              <a:xfrm>
                <a:off x="2935" y="1735"/>
                <a:ext cx="357" cy="202"/>
              </a:xfrm>
              <a:custGeom>
                <a:avLst/>
                <a:gdLst>
                  <a:gd name="T0" fmla="*/ 22 w 714"/>
                  <a:gd name="T1" fmla="*/ 40 h 402"/>
                  <a:gd name="T2" fmla="*/ 18 w 714"/>
                  <a:gd name="T3" fmla="*/ 34 h 402"/>
                  <a:gd name="T4" fmla="*/ 11 w 714"/>
                  <a:gd name="T5" fmla="*/ 31 h 402"/>
                  <a:gd name="T6" fmla="*/ 7 w 714"/>
                  <a:gd name="T7" fmla="*/ 31 h 402"/>
                  <a:gd name="T8" fmla="*/ 5 w 714"/>
                  <a:gd name="T9" fmla="*/ 28 h 402"/>
                  <a:gd name="T10" fmla="*/ 0 w 714"/>
                  <a:gd name="T11" fmla="*/ 27 h 402"/>
                  <a:gd name="T12" fmla="*/ 3 w 714"/>
                  <a:gd name="T13" fmla="*/ 23 h 402"/>
                  <a:gd name="T14" fmla="*/ 7 w 714"/>
                  <a:gd name="T15" fmla="*/ 21 h 402"/>
                  <a:gd name="T16" fmla="*/ 10 w 714"/>
                  <a:gd name="T17" fmla="*/ 17 h 402"/>
                  <a:gd name="T18" fmla="*/ 11 w 714"/>
                  <a:gd name="T19" fmla="*/ 15 h 402"/>
                  <a:gd name="T20" fmla="*/ 11 w 714"/>
                  <a:gd name="T21" fmla="*/ 11 h 402"/>
                  <a:gd name="T22" fmla="*/ 11 w 714"/>
                  <a:gd name="T23" fmla="*/ 7 h 402"/>
                  <a:gd name="T24" fmla="*/ 18 w 714"/>
                  <a:gd name="T25" fmla="*/ 7 h 402"/>
                  <a:gd name="T26" fmla="*/ 25 w 714"/>
                  <a:gd name="T27" fmla="*/ 6 h 402"/>
                  <a:gd name="T28" fmla="*/ 31 w 714"/>
                  <a:gd name="T29" fmla="*/ 7 h 402"/>
                  <a:gd name="T30" fmla="*/ 38 w 714"/>
                  <a:gd name="T31" fmla="*/ 0 h 402"/>
                  <a:gd name="T32" fmla="*/ 43 w 714"/>
                  <a:gd name="T33" fmla="*/ 4 h 402"/>
                  <a:gd name="T34" fmla="*/ 48 w 714"/>
                  <a:gd name="T35" fmla="*/ 8 h 402"/>
                  <a:gd name="T36" fmla="*/ 50 w 714"/>
                  <a:gd name="T37" fmla="*/ 14 h 402"/>
                  <a:gd name="T38" fmla="*/ 54 w 714"/>
                  <a:gd name="T39" fmla="*/ 23 h 402"/>
                  <a:gd name="T40" fmla="*/ 56 w 714"/>
                  <a:gd name="T41" fmla="*/ 27 h 402"/>
                  <a:gd name="T42" fmla="*/ 60 w 714"/>
                  <a:gd name="T43" fmla="*/ 26 h 402"/>
                  <a:gd name="T44" fmla="*/ 67 w 714"/>
                  <a:gd name="T45" fmla="*/ 27 h 402"/>
                  <a:gd name="T46" fmla="*/ 72 w 714"/>
                  <a:gd name="T47" fmla="*/ 26 h 402"/>
                  <a:gd name="T48" fmla="*/ 78 w 714"/>
                  <a:gd name="T49" fmla="*/ 28 h 402"/>
                  <a:gd name="T50" fmla="*/ 80 w 714"/>
                  <a:gd name="T51" fmla="*/ 31 h 402"/>
                  <a:gd name="T52" fmla="*/ 84 w 714"/>
                  <a:gd name="T53" fmla="*/ 34 h 402"/>
                  <a:gd name="T54" fmla="*/ 88 w 714"/>
                  <a:gd name="T55" fmla="*/ 45 h 402"/>
                  <a:gd name="T56" fmla="*/ 89 w 714"/>
                  <a:gd name="T57" fmla="*/ 48 h 402"/>
                  <a:gd name="T58" fmla="*/ 80 w 714"/>
                  <a:gd name="T59" fmla="*/ 49 h 402"/>
                  <a:gd name="T60" fmla="*/ 74 w 714"/>
                  <a:gd name="T61" fmla="*/ 50 h 402"/>
                  <a:gd name="T62" fmla="*/ 63 w 714"/>
                  <a:gd name="T63" fmla="*/ 50 h 402"/>
                  <a:gd name="T64" fmla="*/ 48 w 714"/>
                  <a:gd name="T65" fmla="*/ 50 h 402"/>
                  <a:gd name="T66" fmla="*/ 37 w 714"/>
                  <a:gd name="T67" fmla="*/ 51 h 402"/>
                  <a:gd name="T68" fmla="*/ 26 w 714"/>
                  <a:gd name="T69" fmla="*/ 48 h 402"/>
                  <a:gd name="T70" fmla="*/ 22 w 714"/>
                  <a:gd name="T71" fmla="*/ 40 h 40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14"/>
                  <a:gd name="T109" fmla="*/ 0 h 402"/>
                  <a:gd name="T110" fmla="*/ 714 w 714"/>
                  <a:gd name="T111" fmla="*/ 402 h 40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14" h="402">
                    <a:moveTo>
                      <a:pt x="176" y="319"/>
                    </a:moveTo>
                    <a:lnTo>
                      <a:pt x="171" y="313"/>
                    </a:lnTo>
                    <a:lnTo>
                      <a:pt x="158" y="289"/>
                    </a:lnTo>
                    <a:lnTo>
                      <a:pt x="140" y="264"/>
                    </a:lnTo>
                    <a:lnTo>
                      <a:pt x="106" y="262"/>
                    </a:lnTo>
                    <a:lnTo>
                      <a:pt x="92" y="245"/>
                    </a:lnTo>
                    <a:lnTo>
                      <a:pt x="86" y="244"/>
                    </a:lnTo>
                    <a:lnTo>
                      <a:pt x="63" y="246"/>
                    </a:lnTo>
                    <a:lnTo>
                      <a:pt x="53" y="223"/>
                    </a:lnTo>
                    <a:lnTo>
                      <a:pt x="36" y="222"/>
                    </a:lnTo>
                    <a:lnTo>
                      <a:pt x="20" y="233"/>
                    </a:lnTo>
                    <a:lnTo>
                      <a:pt x="0" y="213"/>
                    </a:lnTo>
                    <a:lnTo>
                      <a:pt x="9" y="197"/>
                    </a:lnTo>
                    <a:lnTo>
                      <a:pt x="20" y="180"/>
                    </a:lnTo>
                    <a:lnTo>
                      <a:pt x="29" y="177"/>
                    </a:lnTo>
                    <a:lnTo>
                      <a:pt x="57" y="167"/>
                    </a:lnTo>
                    <a:lnTo>
                      <a:pt x="78" y="158"/>
                    </a:lnTo>
                    <a:lnTo>
                      <a:pt x="76" y="134"/>
                    </a:lnTo>
                    <a:lnTo>
                      <a:pt x="76" y="121"/>
                    </a:lnTo>
                    <a:lnTo>
                      <a:pt x="83" y="114"/>
                    </a:lnTo>
                    <a:lnTo>
                      <a:pt x="86" y="105"/>
                    </a:lnTo>
                    <a:lnTo>
                      <a:pt x="86" y="84"/>
                    </a:lnTo>
                    <a:lnTo>
                      <a:pt x="83" y="71"/>
                    </a:lnTo>
                    <a:lnTo>
                      <a:pt x="88" y="56"/>
                    </a:lnTo>
                    <a:lnTo>
                      <a:pt x="108" y="54"/>
                    </a:lnTo>
                    <a:lnTo>
                      <a:pt x="143" y="49"/>
                    </a:lnTo>
                    <a:lnTo>
                      <a:pt x="184" y="41"/>
                    </a:lnTo>
                    <a:lnTo>
                      <a:pt x="203" y="41"/>
                    </a:lnTo>
                    <a:lnTo>
                      <a:pt x="222" y="49"/>
                    </a:lnTo>
                    <a:lnTo>
                      <a:pt x="250" y="54"/>
                    </a:lnTo>
                    <a:lnTo>
                      <a:pt x="271" y="36"/>
                    </a:lnTo>
                    <a:lnTo>
                      <a:pt x="298" y="0"/>
                    </a:lnTo>
                    <a:lnTo>
                      <a:pt x="309" y="3"/>
                    </a:lnTo>
                    <a:lnTo>
                      <a:pt x="340" y="27"/>
                    </a:lnTo>
                    <a:lnTo>
                      <a:pt x="372" y="49"/>
                    </a:lnTo>
                    <a:lnTo>
                      <a:pt x="385" y="64"/>
                    </a:lnTo>
                    <a:lnTo>
                      <a:pt x="393" y="86"/>
                    </a:lnTo>
                    <a:lnTo>
                      <a:pt x="403" y="105"/>
                    </a:lnTo>
                    <a:lnTo>
                      <a:pt x="417" y="142"/>
                    </a:lnTo>
                    <a:lnTo>
                      <a:pt x="435" y="179"/>
                    </a:lnTo>
                    <a:lnTo>
                      <a:pt x="444" y="194"/>
                    </a:lnTo>
                    <a:lnTo>
                      <a:pt x="455" y="210"/>
                    </a:lnTo>
                    <a:lnTo>
                      <a:pt x="469" y="215"/>
                    </a:lnTo>
                    <a:lnTo>
                      <a:pt x="486" y="205"/>
                    </a:lnTo>
                    <a:lnTo>
                      <a:pt x="512" y="201"/>
                    </a:lnTo>
                    <a:lnTo>
                      <a:pt x="532" y="213"/>
                    </a:lnTo>
                    <a:lnTo>
                      <a:pt x="555" y="213"/>
                    </a:lnTo>
                    <a:lnTo>
                      <a:pt x="572" y="202"/>
                    </a:lnTo>
                    <a:lnTo>
                      <a:pt x="593" y="210"/>
                    </a:lnTo>
                    <a:lnTo>
                      <a:pt x="617" y="220"/>
                    </a:lnTo>
                    <a:lnTo>
                      <a:pt x="623" y="225"/>
                    </a:lnTo>
                    <a:lnTo>
                      <a:pt x="636" y="244"/>
                    </a:lnTo>
                    <a:lnTo>
                      <a:pt x="664" y="247"/>
                    </a:lnTo>
                    <a:lnTo>
                      <a:pt x="667" y="265"/>
                    </a:lnTo>
                    <a:lnTo>
                      <a:pt x="682" y="315"/>
                    </a:lnTo>
                    <a:lnTo>
                      <a:pt x="701" y="355"/>
                    </a:lnTo>
                    <a:lnTo>
                      <a:pt x="713" y="378"/>
                    </a:lnTo>
                    <a:lnTo>
                      <a:pt x="714" y="381"/>
                    </a:lnTo>
                    <a:lnTo>
                      <a:pt x="699" y="381"/>
                    </a:lnTo>
                    <a:lnTo>
                      <a:pt x="636" y="384"/>
                    </a:lnTo>
                    <a:lnTo>
                      <a:pt x="616" y="389"/>
                    </a:lnTo>
                    <a:lnTo>
                      <a:pt x="590" y="397"/>
                    </a:lnTo>
                    <a:lnTo>
                      <a:pt x="544" y="397"/>
                    </a:lnTo>
                    <a:lnTo>
                      <a:pt x="509" y="397"/>
                    </a:lnTo>
                    <a:lnTo>
                      <a:pt x="463" y="398"/>
                    </a:lnTo>
                    <a:lnTo>
                      <a:pt x="388" y="398"/>
                    </a:lnTo>
                    <a:lnTo>
                      <a:pt x="356" y="402"/>
                    </a:lnTo>
                    <a:lnTo>
                      <a:pt x="289" y="400"/>
                    </a:lnTo>
                    <a:lnTo>
                      <a:pt x="246" y="392"/>
                    </a:lnTo>
                    <a:lnTo>
                      <a:pt x="208" y="383"/>
                    </a:lnTo>
                    <a:lnTo>
                      <a:pt x="188" y="356"/>
                    </a:lnTo>
                    <a:lnTo>
                      <a:pt x="176" y="31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791" name="Freeform 44"/>
              <p:cNvSpPr>
                <a:spLocks/>
              </p:cNvSpPr>
              <p:nvPr/>
            </p:nvSpPr>
            <p:spPr bwMode="auto">
              <a:xfrm>
                <a:off x="1342" y="2224"/>
                <a:ext cx="327" cy="280"/>
              </a:xfrm>
              <a:custGeom>
                <a:avLst/>
                <a:gdLst>
                  <a:gd name="T0" fmla="*/ 2 w 653"/>
                  <a:gd name="T1" fmla="*/ 57 h 562"/>
                  <a:gd name="T2" fmla="*/ 1 w 653"/>
                  <a:gd name="T3" fmla="*/ 33 h 562"/>
                  <a:gd name="T4" fmla="*/ 0 w 653"/>
                  <a:gd name="T5" fmla="*/ 23 h 562"/>
                  <a:gd name="T6" fmla="*/ 5 w 653"/>
                  <a:gd name="T7" fmla="*/ 11 h 562"/>
                  <a:gd name="T8" fmla="*/ 13 w 653"/>
                  <a:gd name="T9" fmla="*/ 11 h 562"/>
                  <a:gd name="T10" fmla="*/ 20 w 653"/>
                  <a:gd name="T11" fmla="*/ 11 h 562"/>
                  <a:gd name="T12" fmla="*/ 19 w 653"/>
                  <a:gd name="T13" fmla="*/ 7 h 562"/>
                  <a:gd name="T14" fmla="*/ 27 w 653"/>
                  <a:gd name="T15" fmla="*/ 8 h 562"/>
                  <a:gd name="T16" fmla="*/ 30 w 653"/>
                  <a:gd name="T17" fmla="*/ 8 h 562"/>
                  <a:gd name="T18" fmla="*/ 40 w 653"/>
                  <a:gd name="T19" fmla="*/ 0 h 562"/>
                  <a:gd name="T20" fmla="*/ 48 w 653"/>
                  <a:gd name="T21" fmla="*/ 0 h 562"/>
                  <a:gd name="T22" fmla="*/ 60 w 653"/>
                  <a:gd name="T23" fmla="*/ 1 h 562"/>
                  <a:gd name="T24" fmla="*/ 65 w 653"/>
                  <a:gd name="T25" fmla="*/ 3 h 562"/>
                  <a:gd name="T26" fmla="*/ 66 w 653"/>
                  <a:gd name="T27" fmla="*/ 9 h 562"/>
                  <a:gd name="T28" fmla="*/ 67 w 653"/>
                  <a:gd name="T29" fmla="*/ 12 h 562"/>
                  <a:gd name="T30" fmla="*/ 72 w 653"/>
                  <a:gd name="T31" fmla="*/ 12 h 562"/>
                  <a:gd name="T32" fmla="*/ 78 w 653"/>
                  <a:gd name="T33" fmla="*/ 15 h 562"/>
                  <a:gd name="T34" fmla="*/ 80 w 653"/>
                  <a:gd name="T35" fmla="*/ 17 h 562"/>
                  <a:gd name="T36" fmla="*/ 81 w 653"/>
                  <a:gd name="T37" fmla="*/ 19 h 562"/>
                  <a:gd name="T38" fmla="*/ 82 w 653"/>
                  <a:gd name="T39" fmla="*/ 22 h 562"/>
                  <a:gd name="T40" fmla="*/ 81 w 653"/>
                  <a:gd name="T41" fmla="*/ 28 h 562"/>
                  <a:gd name="T42" fmla="*/ 78 w 653"/>
                  <a:gd name="T43" fmla="*/ 32 h 562"/>
                  <a:gd name="T44" fmla="*/ 74 w 653"/>
                  <a:gd name="T45" fmla="*/ 38 h 562"/>
                  <a:gd name="T46" fmla="*/ 70 w 653"/>
                  <a:gd name="T47" fmla="*/ 43 h 562"/>
                  <a:gd name="T48" fmla="*/ 65 w 653"/>
                  <a:gd name="T49" fmla="*/ 52 h 562"/>
                  <a:gd name="T50" fmla="*/ 57 w 653"/>
                  <a:gd name="T51" fmla="*/ 46 h 562"/>
                  <a:gd name="T52" fmla="*/ 51 w 653"/>
                  <a:gd name="T53" fmla="*/ 44 h 562"/>
                  <a:gd name="T54" fmla="*/ 48 w 653"/>
                  <a:gd name="T55" fmla="*/ 47 h 562"/>
                  <a:gd name="T56" fmla="*/ 50 w 653"/>
                  <a:gd name="T57" fmla="*/ 52 h 562"/>
                  <a:gd name="T58" fmla="*/ 49 w 653"/>
                  <a:gd name="T59" fmla="*/ 56 h 562"/>
                  <a:gd name="T60" fmla="*/ 47 w 653"/>
                  <a:gd name="T61" fmla="*/ 60 h 562"/>
                  <a:gd name="T62" fmla="*/ 45 w 653"/>
                  <a:gd name="T63" fmla="*/ 70 h 562"/>
                  <a:gd name="T64" fmla="*/ 26 w 653"/>
                  <a:gd name="T65" fmla="*/ 66 h 562"/>
                  <a:gd name="T66" fmla="*/ 15 w 653"/>
                  <a:gd name="T67" fmla="*/ 60 h 562"/>
                  <a:gd name="T68" fmla="*/ 7 w 653"/>
                  <a:gd name="T69" fmla="*/ 57 h 562"/>
                  <a:gd name="T70" fmla="*/ 2 w 653"/>
                  <a:gd name="T71" fmla="*/ 57 h 5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53"/>
                  <a:gd name="T109" fmla="*/ 0 h 562"/>
                  <a:gd name="T110" fmla="*/ 653 w 653"/>
                  <a:gd name="T111" fmla="*/ 562 h 5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53" h="562">
                    <a:moveTo>
                      <a:pt x="9" y="464"/>
                    </a:moveTo>
                    <a:lnTo>
                      <a:pt x="2" y="267"/>
                    </a:lnTo>
                    <a:lnTo>
                      <a:pt x="0" y="186"/>
                    </a:lnTo>
                    <a:lnTo>
                      <a:pt x="36" y="88"/>
                    </a:lnTo>
                    <a:lnTo>
                      <a:pt x="104" y="92"/>
                    </a:lnTo>
                    <a:lnTo>
                      <a:pt x="156" y="92"/>
                    </a:lnTo>
                    <a:lnTo>
                      <a:pt x="151" y="59"/>
                    </a:lnTo>
                    <a:lnTo>
                      <a:pt x="215" y="68"/>
                    </a:lnTo>
                    <a:lnTo>
                      <a:pt x="235" y="69"/>
                    </a:lnTo>
                    <a:lnTo>
                      <a:pt x="319" y="6"/>
                    </a:lnTo>
                    <a:lnTo>
                      <a:pt x="384" y="0"/>
                    </a:lnTo>
                    <a:lnTo>
                      <a:pt x="480" y="9"/>
                    </a:lnTo>
                    <a:lnTo>
                      <a:pt x="513" y="29"/>
                    </a:lnTo>
                    <a:lnTo>
                      <a:pt x="527" y="78"/>
                    </a:lnTo>
                    <a:lnTo>
                      <a:pt x="529" y="97"/>
                    </a:lnTo>
                    <a:lnTo>
                      <a:pt x="573" y="100"/>
                    </a:lnTo>
                    <a:lnTo>
                      <a:pt x="618" y="121"/>
                    </a:lnTo>
                    <a:lnTo>
                      <a:pt x="635" y="139"/>
                    </a:lnTo>
                    <a:lnTo>
                      <a:pt x="648" y="158"/>
                    </a:lnTo>
                    <a:lnTo>
                      <a:pt x="653" y="176"/>
                    </a:lnTo>
                    <a:lnTo>
                      <a:pt x="642" y="229"/>
                    </a:lnTo>
                    <a:lnTo>
                      <a:pt x="624" y="263"/>
                    </a:lnTo>
                    <a:lnTo>
                      <a:pt x="592" y="307"/>
                    </a:lnTo>
                    <a:lnTo>
                      <a:pt x="559" y="351"/>
                    </a:lnTo>
                    <a:lnTo>
                      <a:pt x="516" y="420"/>
                    </a:lnTo>
                    <a:lnTo>
                      <a:pt x="452" y="370"/>
                    </a:lnTo>
                    <a:lnTo>
                      <a:pt x="405" y="355"/>
                    </a:lnTo>
                    <a:lnTo>
                      <a:pt x="384" y="381"/>
                    </a:lnTo>
                    <a:lnTo>
                      <a:pt x="400" y="421"/>
                    </a:lnTo>
                    <a:lnTo>
                      <a:pt x="392" y="453"/>
                    </a:lnTo>
                    <a:lnTo>
                      <a:pt x="369" y="484"/>
                    </a:lnTo>
                    <a:lnTo>
                      <a:pt x="354" y="562"/>
                    </a:lnTo>
                    <a:lnTo>
                      <a:pt x="203" y="531"/>
                    </a:lnTo>
                    <a:lnTo>
                      <a:pt x="114" y="483"/>
                    </a:lnTo>
                    <a:lnTo>
                      <a:pt x="54" y="457"/>
                    </a:lnTo>
                    <a:lnTo>
                      <a:pt x="9" y="46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792" name="Freeform 45"/>
              <p:cNvSpPr>
                <a:spLocks/>
              </p:cNvSpPr>
              <p:nvPr/>
            </p:nvSpPr>
            <p:spPr bwMode="auto">
              <a:xfrm>
                <a:off x="1346" y="2377"/>
                <a:ext cx="744" cy="456"/>
              </a:xfrm>
              <a:custGeom>
                <a:avLst/>
                <a:gdLst>
                  <a:gd name="T0" fmla="*/ 7 w 1488"/>
                  <a:gd name="T1" fmla="*/ 43 h 912"/>
                  <a:gd name="T2" fmla="*/ 0 w 1488"/>
                  <a:gd name="T3" fmla="*/ 20 h 912"/>
                  <a:gd name="T4" fmla="*/ 6 w 1488"/>
                  <a:gd name="T5" fmla="*/ 19 h 912"/>
                  <a:gd name="T6" fmla="*/ 13 w 1488"/>
                  <a:gd name="T7" fmla="*/ 22 h 912"/>
                  <a:gd name="T8" fmla="*/ 24 w 1488"/>
                  <a:gd name="T9" fmla="*/ 28 h 912"/>
                  <a:gd name="T10" fmla="*/ 44 w 1488"/>
                  <a:gd name="T11" fmla="*/ 31 h 912"/>
                  <a:gd name="T12" fmla="*/ 45 w 1488"/>
                  <a:gd name="T13" fmla="*/ 23 h 912"/>
                  <a:gd name="T14" fmla="*/ 47 w 1488"/>
                  <a:gd name="T15" fmla="*/ 19 h 912"/>
                  <a:gd name="T16" fmla="*/ 48 w 1488"/>
                  <a:gd name="T17" fmla="*/ 14 h 912"/>
                  <a:gd name="T18" fmla="*/ 47 w 1488"/>
                  <a:gd name="T19" fmla="*/ 10 h 912"/>
                  <a:gd name="T20" fmla="*/ 49 w 1488"/>
                  <a:gd name="T21" fmla="*/ 6 h 912"/>
                  <a:gd name="T22" fmla="*/ 55 w 1488"/>
                  <a:gd name="T23" fmla="*/ 7 h 912"/>
                  <a:gd name="T24" fmla="*/ 63 w 1488"/>
                  <a:gd name="T25" fmla="*/ 14 h 912"/>
                  <a:gd name="T26" fmla="*/ 69 w 1488"/>
                  <a:gd name="T27" fmla="*/ 6 h 912"/>
                  <a:gd name="T28" fmla="*/ 73 w 1488"/>
                  <a:gd name="T29" fmla="*/ 0 h 912"/>
                  <a:gd name="T30" fmla="*/ 98 w 1488"/>
                  <a:gd name="T31" fmla="*/ 2 h 912"/>
                  <a:gd name="T32" fmla="*/ 110 w 1488"/>
                  <a:gd name="T33" fmla="*/ 2 h 912"/>
                  <a:gd name="T34" fmla="*/ 119 w 1488"/>
                  <a:gd name="T35" fmla="*/ 3 h 912"/>
                  <a:gd name="T36" fmla="*/ 120 w 1488"/>
                  <a:gd name="T37" fmla="*/ 5 h 912"/>
                  <a:gd name="T38" fmla="*/ 118 w 1488"/>
                  <a:gd name="T39" fmla="*/ 12 h 912"/>
                  <a:gd name="T40" fmla="*/ 118 w 1488"/>
                  <a:gd name="T41" fmla="*/ 28 h 912"/>
                  <a:gd name="T42" fmla="*/ 111 w 1488"/>
                  <a:gd name="T43" fmla="*/ 38 h 912"/>
                  <a:gd name="T44" fmla="*/ 115 w 1488"/>
                  <a:gd name="T45" fmla="*/ 42 h 912"/>
                  <a:gd name="T46" fmla="*/ 122 w 1488"/>
                  <a:gd name="T47" fmla="*/ 54 h 912"/>
                  <a:gd name="T48" fmla="*/ 134 w 1488"/>
                  <a:gd name="T49" fmla="*/ 49 h 912"/>
                  <a:gd name="T50" fmla="*/ 139 w 1488"/>
                  <a:gd name="T51" fmla="*/ 50 h 912"/>
                  <a:gd name="T52" fmla="*/ 140 w 1488"/>
                  <a:gd name="T53" fmla="*/ 59 h 912"/>
                  <a:gd name="T54" fmla="*/ 151 w 1488"/>
                  <a:gd name="T55" fmla="*/ 63 h 912"/>
                  <a:gd name="T56" fmla="*/ 161 w 1488"/>
                  <a:gd name="T57" fmla="*/ 60 h 912"/>
                  <a:gd name="T58" fmla="*/ 167 w 1488"/>
                  <a:gd name="T59" fmla="*/ 67 h 912"/>
                  <a:gd name="T60" fmla="*/ 177 w 1488"/>
                  <a:gd name="T61" fmla="*/ 77 h 912"/>
                  <a:gd name="T62" fmla="*/ 186 w 1488"/>
                  <a:gd name="T63" fmla="*/ 88 h 912"/>
                  <a:gd name="T64" fmla="*/ 177 w 1488"/>
                  <a:gd name="T65" fmla="*/ 94 h 912"/>
                  <a:gd name="T66" fmla="*/ 170 w 1488"/>
                  <a:gd name="T67" fmla="*/ 98 h 912"/>
                  <a:gd name="T68" fmla="*/ 181 w 1488"/>
                  <a:gd name="T69" fmla="*/ 108 h 912"/>
                  <a:gd name="T70" fmla="*/ 169 w 1488"/>
                  <a:gd name="T71" fmla="*/ 108 h 912"/>
                  <a:gd name="T72" fmla="*/ 163 w 1488"/>
                  <a:gd name="T73" fmla="*/ 108 h 912"/>
                  <a:gd name="T74" fmla="*/ 155 w 1488"/>
                  <a:gd name="T75" fmla="*/ 112 h 912"/>
                  <a:gd name="T76" fmla="*/ 140 w 1488"/>
                  <a:gd name="T77" fmla="*/ 106 h 912"/>
                  <a:gd name="T78" fmla="*/ 136 w 1488"/>
                  <a:gd name="T79" fmla="*/ 114 h 912"/>
                  <a:gd name="T80" fmla="*/ 130 w 1488"/>
                  <a:gd name="T81" fmla="*/ 110 h 912"/>
                  <a:gd name="T82" fmla="*/ 113 w 1488"/>
                  <a:gd name="T83" fmla="*/ 99 h 912"/>
                  <a:gd name="T84" fmla="*/ 98 w 1488"/>
                  <a:gd name="T85" fmla="*/ 85 h 912"/>
                  <a:gd name="T86" fmla="*/ 96 w 1488"/>
                  <a:gd name="T87" fmla="*/ 84 h 912"/>
                  <a:gd name="T88" fmla="*/ 94 w 1488"/>
                  <a:gd name="T89" fmla="*/ 85 h 912"/>
                  <a:gd name="T90" fmla="*/ 78 w 1488"/>
                  <a:gd name="T91" fmla="*/ 73 h 912"/>
                  <a:gd name="T92" fmla="*/ 66 w 1488"/>
                  <a:gd name="T93" fmla="*/ 66 h 912"/>
                  <a:gd name="T94" fmla="*/ 55 w 1488"/>
                  <a:gd name="T95" fmla="*/ 59 h 912"/>
                  <a:gd name="T96" fmla="*/ 43 w 1488"/>
                  <a:gd name="T97" fmla="*/ 56 h 912"/>
                  <a:gd name="T98" fmla="*/ 31 w 1488"/>
                  <a:gd name="T99" fmla="*/ 54 h 912"/>
                  <a:gd name="T100" fmla="*/ 23 w 1488"/>
                  <a:gd name="T101" fmla="*/ 52 h 912"/>
                  <a:gd name="T102" fmla="*/ 14 w 1488"/>
                  <a:gd name="T103" fmla="*/ 48 h 912"/>
                  <a:gd name="T104" fmla="*/ 11 w 1488"/>
                  <a:gd name="T105" fmla="*/ 44 h 912"/>
                  <a:gd name="T106" fmla="*/ 7 w 1488"/>
                  <a:gd name="T107" fmla="*/ 43 h 9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88"/>
                  <a:gd name="T163" fmla="*/ 0 h 912"/>
                  <a:gd name="T164" fmla="*/ 1488 w 1488"/>
                  <a:gd name="T165" fmla="*/ 912 h 91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88" h="912">
                    <a:moveTo>
                      <a:pt x="57" y="344"/>
                    </a:moveTo>
                    <a:lnTo>
                      <a:pt x="0" y="157"/>
                    </a:lnTo>
                    <a:lnTo>
                      <a:pt x="45" y="150"/>
                    </a:lnTo>
                    <a:lnTo>
                      <a:pt x="105" y="176"/>
                    </a:lnTo>
                    <a:lnTo>
                      <a:pt x="194" y="224"/>
                    </a:lnTo>
                    <a:lnTo>
                      <a:pt x="345" y="255"/>
                    </a:lnTo>
                    <a:lnTo>
                      <a:pt x="360" y="177"/>
                    </a:lnTo>
                    <a:lnTo>
                      <a:pt x="383" y="146"/>
                    </a:lnTo>
                    <a:lnTo>
                      <a:pt x="391" y="114"/>
                    </a:lnTo>
                    <a:lnTo>
                      <a:pt x="375" y="74"/>
                    </a:lnTo>
                    <a:lnTo>
                      <a:pt x="396" y="48"/>
                    </a:lnTo>
                    <a:lnTo>
                      <a:pt x="443" y="63"/>
                    </a:lnTo>
                    <a:lnTo>
                      <a:pt x="507" y="113"/>
                    </a:lnTo>
                    <a:lnTo>
                      <a:pt x="550" y="44"/>
                    </a:lnTo>
                    <a:lnTo>
                      <a:pt x="583" y="0"/>
                    </a:lnTo>
                    <a:lnTo>
                      <a:pt x="784" y="11"/>
                    </a:lnTo>
                    <a:lnTo>
                      <a:pt x="883" y="13"/>
                    </a:lnTo>
                    <a:lnTo>
                      <a:pt x="955" y="22"/>
                    </a:lnTo>
                    <a:lnTo>
                      <a:pt x="960" y="33"/>
                    </a:lnTo>
                    <a:lnTo>
                      <a:pt x="948" y="89"/>
                    </a:lnTo>
                    <a:lnTo>
                      <a:pt x="945" y="224"/>
                    </a:lnTo>
                    <a:lnTo>
                      <a:pt x="892" y="302"/>
                    </a:lnTo>
                    <a:lnTo>
                      <a:pt x="921" y="336"/>
                    </a:lnTo>
                    <a:lnTo>
                      <a:pt x="983" y="425"/>
                    </a:lnTo>
                    <a:lnTo>
                      <a:pt x="1068" y="387"/>
                    </a:lnTo>
                    <a:lnTo>
                      <a:pt x="1109" y="398"/>
                    </a:lnTo>
                    <a:lnTo>
                      <a:pt x="1115" y="474"/>
                    </a:lnTo>
                    <a:lnTo>
                      <a:pt x="1207" y="510"/>
                    </a:lnTo>
                    <a:lnTo>
                      <a:pt x="1287" y="481"/>
                    </a:lnTo>
                    <a:lnTo>
                      <a:pt x="1334" y="530"/>
                    </a:lnTo>
                    <a:lnTo>
                      <a:pt x="1409" y="616"/>
                    </a:lnTo>
                    <a:lnTo>
                      <a:pt x="1488" y="698"/>
                    </a:lnTo>
                    <a:lnTo>
                      <a:pt x="1412" y="751"/>
                    </a:lnTo>
                    <a:lnTo>
                      <a:pt x="1359" y="778"/>
                    </a:lnTo>
                    <a:lnTo>
                      <a:pt x="1446" y="862"/>
                    </a:lnTo>
                    <a:lnTo>
                      <a:pt x="1351" y="861"/>
                    </a:lnTo>
                    <a:lnTo>
                      <a:pt x="1297" y="857"/>
                    </a:lnTo>
                    <a:lnTo>
                      <a:pt x="1239" y="890"/>
                    </a:lnTo>
                    <a:lnTo>
                      <a:pt x="1117" y="843"/>
                    </a:lnTo>
                    <a:lnTo>
                      <a:pt x="1083" y="912"/>
                    </a:lnTo>
                    <a:lnTo>
                      <a:pt x="1038" y="879"/>
                    </a:lnTo>
                    <a:lnTo>
                      <a:pt x="910" y="791"/>
                    </a:lnTo>
                    <a:lnTo>
                      <a:pt x="791" y="676"/>
                    </a:lnTo>
                    <a:lnTo>
                      <a:pt x="773" y="670"/>
                    </a:lnTo>
                    <a:lnTo>
                      <a:pt x="753" y="674"/>
                    </a:lnTo>
                    <a:lnTo>
                      <a:pt x="619" y="581"/>
                    </a:lnTo>
                    <a:lnTo>
                      <a:pt x="521" y="522"/>
                    </a:lnTo>
                    <a:lnTo>
                      <a:pt x="445" y="475"/>
                    </a:lnTo>
                    <a:lnTo>
                      <a:pt x="339" y="441"/>
                    </a:lnTo>
                    <a:lnTo>
                      <a:pt x="252" y="425"/>
                    </a:lnTo>
                    <a:lnTo>
                      <a:pt x="182" y="416"/>
                    </a:lnTo>
                    <a:lnTo>
                      <a:pt x="113" y="377"/>
                    </a:lnTo>
                    <a:lnTo>
                      <a:pt x="83" y="350"/>
                    </a:lnTo>
                    <a:lnTo>
                      <a:pt x="57" y="34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793" name="Freeform 46"/>
              <p:cNvSpPr>
                <a:spLocks/>
              </p:cNvSpPr>
              <p:nvPr/>
            </p:nvSpPr>
            <p:spPr bwMode="auto">
              <a:xfrm>
                <a:off x="1306" y="1582"/>
                <a:ext cx="571" cy="687"/>
              </a:xfrm>
              <a:custGeom>
                <a:avLst/>
                <a:gdLst>
                  <a:gd name="T0" fmla="*/ 49 w 1142"/>
                  <a:gd name="T1" fmla="*/ 161 h 1375"/>
                  <a:gd name="T2" fmla="*/ 36 w 1142"/>
                  <a:gd name="T3" fmla="*/ 168 h 1375"/>
                  <a:gd name="T4" fmla="*/ 28 w 1142"/>
                  <a:gd name="T5" fmla="*/ 171 h 1375"/>
                  <a:gd name="T6" fmla="*/ 13 w 1142"/>
                  <a:gd name="T7" fmla="*/ 171 h 1375"/>
                  <a:gd name="T8" fmla="*/ 6 w 1142"/>
                  <a:gd name="T9" fmla="*/ 146 h 1375"/>
                  <a:gd name="T10" fmla="*/ 14 w 1142"/>
                  <a:gd name="T11" fmla="*/ 93 h 1375"/>
                  <a:gd name="T12" fmla="*/ 48 w 1142"/>
                  <a:gd name="T13" fmla="*/ 51 h 1375"/>
                  <a:gd name="T14" fmla="*/ 57 w 1142"/>
                  <a:gd name="T15" fmla="*/ 36 h 1375"/>
                  <a:gd name="T16" fmla="*/ 67 w 1142"/>
                  <a:gd name="T17" fmla="*/ 9 h 1375"/>
                  <a:gd name="T18" fmla="*/ 83 w 1142"/>
                  <a:gd name="T19" fmla="*/ 1 h 1375"/>
                  <a:gd name="T20" fmla="*/ 86 w 1142"/>
                  <a:gd name="T21" fmla="*/ 2 h 1375"/>
                  <a:gd name="T22" fmla="*/ 87 w 1142"/>
                  <a:gd name="T23" fmla="*/ 8 h 1375"/>
                  <a:gd name="T24" fmla="*/ 96 w 1142"/>
                  <a:gd name="T25" fmla="*/ 18 h 1375"/>
                  <a:gd name="T26" fmla="*/ 100 w 1142"/>
                  <a:gd name="T27" fmla="*/ 25 h 1375"/>
                  <a:gd name="T28" fmla="*/ 105 w 1142"/>
                  <a:gd name="T29" fmla="*/ 26 h 1375"/>
                  <a:gd name="T30" fmla="*/ 120 w 1142"/>
                  <a:gd name="T31" fmla="*/ 34 h 1375"/>
                  <a:gd name="T32" fmla="*/ 132 w 1142"/>
                  <a:gd name="T33" fmla="*/ 38 h 1375"/>
                  <a:gd name="T34" fmla="*/ 143 w 1142"/>
                  <a:gd name="T35" fmla="*/ 50 h 1375"/>
                  <a:gd name="T36" fmla="*/ 137 w 1142"/>
                  <a:gd name="T37" fmla="*/ 56 h 1375"/>
                  <a:gd name="T38" fmla="*/ 127 w 1142"/>
                  <a:gd name="T39" fmla="*/ 70 h 1375"/>
                  <a:gd name="T40" fmla="*/ 113 w 1142"/>
                  <a:gd name="T41" fmla="*/ 78 h 1375"/>
                  <a:gd name="T42" fmla="*/ 103 w 1142"/>
                  <a:gd name="T43" fmla="*/ 93 h 1375"/>
                  <a:gd name="T44" fmla="*/ 104 w 1142"/>
                  <a:gd name="T45" fmla="*/ 99 h 1375"/>
                  <a:gd name="T46" fmla="*/ 104 w 1142"/>
                  <a:gd name="T47" fmla="*/ 102 h 1375"/>
                  <a:gd name="T48" fmla="*/ 98 w 1142"/>
                  <a:gd name="T49" fmla="*/ 109 h 1375"/>
                  <a:gd name="T50" fmla="*/ 90 w 1142"/>
                  <a:gd name="T51" fmla="*/ 115 h 1375"/>
                  <a:gd name="T52" fmla="*/ 88 w 1142"/>
                  <a:gd name="T53" fmla="*/ 124 h 1375"/>
                  <a:gd name="T54" fmla="*/ 72 w 1142"/>
                  <a:gd name="T55" fmla="*/ 142 h 1375"/>
                  <a:gd name="T56" fmla="*/ 71 w 1142"/>
                  <a:gd name="T57" fmla="*/ 145 h 1375"/>
                  <a:gd name="T58" fmla="*/ 65 w 1142"/>
                  <a:gd name="T59" fmla="*/ 146 h 1375"/>
                  <a:gd name="T60" fmla="*/ 65 w 1142"/>
                  <a:gd name="T61" fmla="*/ 152 h 1375"/>
                  <a:gd name="T62" fmla="*/ 57 w 1142"/>
                  <a:gd name="T63" fmla="*/ 160 h 13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42"/>
                  <a:gd name="T97" fmla="*/ 0 h 1375"/>
                  <a:gd name="T98" fmla="*/ 1142 w 1142"/>
                  <a:gd name="T99" fmla="*/ 1375 h 137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42" h="1375">
                    <a:moveTo>
                      <a:pt x="457" y="1283"/>
                    </a:moveTo>
                    <a:lnTo>
                      <a:pt x="392" y="1289"/>
                    </a:lnTo>
                    <a:lnTo>
                      <a:pt x="308" y="1352"/>
                    </a:lnTo>
                    <a:lnTo>
                      <a:pt x="288" y="1351"/>
                    </a:lnTo>
                    <a:lnTo>
                      <a:pt x="224" y="1342"/>
                    </a:lnTo>
                    <a:lnTo>
                      <a:pt x="229" y="1375"/>
                    </a:lnTo>
                    <a:lnTo>
                      <a:pt x="177" y="1375"/>
                    </a:lnTo>
                    <a:lnTo>
                      <a:pt x="109" y="1371"/>
                    </a:lnTo>
                    <a:lnTo>
                      <a:pt x="124" y="1312"/>
                    </a:lnTo>
                    <a:lnTo>
                      <a:pt x="50" y="1171"/>
                    </a:lnTo>
                    <a:lnTo>
                      <a:pt x="0" y="1066"/>
                    </a:lnTo>
                    <a:lnTo>
                      <a:pt x="115" y="751"/>
                    </a:lnTo>
                    <a:lnTo>
                      <a:pt x="166" y="593"/>
                    </a:lnTo>
                    <a:lnTo>
                      <a:pt x="385" y="412"/>
                    </a:lnTo>
                    <a:lnTo>
                      <a:pt x="409" y="407"/>
                    </a:lnTo>
                    <a:lnTo>
                      <a:pt x="457" y="288"/>
                    </a:lnTo>
                    <a:lnTo>
                      <a:pt x="472" y="147"/>
                    </a:lnTo>
                    <a:lnTo>
                      <a:pt x="531" y="77"/>
                    </a:lnTo>
                    <a:lnTo>
                      <a:pt x="541" y="8"/>
                    </a:lnTo>
                    <a:lnTo>
                      <a:pt x="667" y="11"/>
                    </a:lnTo>
                    <a:lnTo>
                      <a:pt x="688" y="0"/>
                    </a:lnTo>
                    <a:lnTo>
                      <a:pt x="692" y="19"/>
                    </a:lnTo>
                    <a:lnTo>
                      <a:pt x="680" y="57"/>
                    </a:lnTo>
                    <a:lnTo>
                      <a:pt x="698" y="69"/>
                    </a:lnTo>
                    <a:lnTo>
                      <a:pt x="738" y="132"/>
                    </a:lnTo>
                    <a:lnTo>
                      <a:pt x="768" y="151"/>
                    </a:lnTo>
                    <a:lnTo>
                      <a:pt x="785" y="187"/>
                    </a:lnTo>
                    <a:lnTo>
                      <a:pt x="805" y="200"/>
                    </a:lnTo>
                    <a:lnTo>
                      <a:pt x="840" y="187"/>
                    </a:lnTo>
                    <a:lnTo>
                      <a:pt x="845" y="215"/>
                    </a:lnTo>
                    <a:lnTo>
                      <a:pt x="933" y="232"/>
                    </a:lnTo>
                    <a:lnTo>
                      <a:pt x="962" y="273"/>
                    </a:lnTo>
                    <a:lnTo>
                      <a:pt x="1027" y="291"/>
                    </a:lnTo>
                    <a:lnTo>
                      <a:pt x="1053" y="310"/>
                    </a:lnTo>
                    <a:lnTo>
                      <a:pt x="1091" y="361"/>
                    </a:lnTo>
                    <a:lnTo>
                      <a:pt x="1142" y="402"/>
                    </a:lnTo>
                    <a:lnTo>
                      <a:pt x="1134" y="430"/>
                    </a:lnTo>
                    <a:lnTo>
                      <a:pt x="1095" y="455"/>
                    </a:lnTo>
                    <a:lnTo>
                      <a:pt x="1102" y="476"/>
                    </a:lnTo>
                    <a:lnTo>
                      <a:pt x="1017" y="561"/>
                    </a:lnTo>
                    <a:lnTo>
                      <a:pt x="991" y="562"/>
                    </a:lnTo>
                    <a:lnTo>
                      <a:pt x="904" y="629"/>
                    </a:lnTo>
                    <a:lnTo>
                      <a:pt x="884" y="721"/>
                    </a:lnTo>
                    <a:lnTo>
                      <a:pt x="829" y="748"/>
                    </a:lnTo>
                    <a:lnTo>
                      <a:pt x="812" y="779"/>
                    </a:lnTo>
                    <a:lnTo>
                      <a:pt x="834" y="799"/>
                    </a:lnTo>
                    <a:lnTo>
                      <a:pt x="835" y="809"/>
                    </a:lnTo>
                    <a:lnTo>
                      <a:pt x="834" y="819"/>
                    </a:lnTo>
                    <a:lnTo>
                      <a:pt x="799" y="833"/>
                    </a:lnTo>
                    <a:lnTo>
                      <a:pt x="785" y="873"/>
                    </a:lnTo>
                    <a:lnTo>
                      <a:pt x="747" y="893"/>
                    </a:lnTo>
                    <a:lnTo>
                      <a:pt x="725" y="925"/>
                    </a:lnTo>
                    <a:lnTo>
                      <a:pt x="696" y="941"/>
                    </a:lnTo>
                    <a:lnTo>
                      <a:pt x="708" y="992"/>
                    </a:lnTo>
                    <a:lnTo>
                      <a:pt x="644" y="1034"/>
                    </a:lnTo>
                    <a:lnTo>
                      <a:pt x="578" y="1142"/>
                    </a:lnTo>
                    <a:lnTo>
                      <a:pt x="570" y="1156"/>
                    </a:lnTo>
                    <a:lnTo>
                      <a:pt x="563" y="1164"/>
                    </a:lnTo>
                    <a:lnTo>
                      <a:pt x="529" y="1162"/>
                    </a:lnTo>
                    <a:lnTo>
                      <a:pt x="515" y="1174"/>
                    </a:lnTo>
                    <a:lnTo>
                      <a:pt x="504" y="1200"/>
                    </a:lnTo>
                    <a:lnTo>
                      <a:pt x="514" y="1220"/>
                    </a:lnTo>
                    <a:lnTo>
                      <a:pt x="506" y="1234"/>
                    </a:lnTo>
                    <a:lnTo>
                      <a:pt x="457" y="128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794" name="Freeform 47"/>
              <p:cNvSpPr>
                <a:spLocks/>
              </p:cNvSpPr>
              <p:nvPr/>
            </p:nvSpPr>
            <p:spPr bwMode="auto">
              <a:xfrm>
                <a:off x="1534" y="1783"/>
                <a:ext cx="370" cy="520"/>
              </a:xfrm>
              <a:custGeom>
                <a:avLst/>
                <a:gdLst>
                  <a:gd name="T0" fmla="*/ 33 w 740"/>
                  <a:gd name="T1" fmla="*/ 130 h 1039"/>
                  <a:gd name="T2" fmla="*/ 31 w 740"/>
                  <a:gd name="T3" fmla="*/ 128 h 1039"/>
                  <a:gd name="T4" fmla="*/ 29 w 740"/>
                  <a:gd name="T5" fmla="*/ 126 h 1039"/>
                  <a:gd name="T6" fmla="*/ 23 w 740"/>
                  <a:gd name="T7" fmla="*/ 123 h 1039"/>
                  <a:gd name="T8" fmla="*/ 19 w 740"/>
                  <a:gd name="T9" fmla="*/ 123 h 1039"/>
                  <a:gd name="T10" fmla="*/ 18 w 740"/>
                  <a:gd name="T11" fmla="*/ 120 h 1039"/>
                  <a:gd name="T12" fmla="*/ 17 w 740"/>
                  <a:gd name="T13" fmla="*/ 114 h 1039"/>
                  <a:gd name="T14" fmla="*/ 12 w 740"/>
                  <a:gd name="T15" fmla="*/ 112 h 1039"/>
                  <a:gd name="T16" fmla="*/ 0 w 740"/>
                  <a:gd name="T17" fmla="*/ 111 h 1039"/>
                  <a:gd name="T18" fmla="*/ 6 w 740"/>
                  <a:gd name="T19" fmla="*/ 104 h 1039"/>
                  <a:gd name="T20" fmla="*/ 7 w 740"/>
                  <a:gd name="T21" fmla="*/ 103 h 1039"/>
                  <a:gd name="T22" fmla="*/ 6 w 740"/>
                  <a:gd name="T23" fmla="*/ 100 h 1039"/>
                  <a:gd name="T24" fmla="*/ 7 w 740"/>
                  <a:gd name="T25" fmla="*/ 97 h 1039"/>
                  <a:gd name="T26" fmla="*/ 9 w 740"/>
                  <a:gd name="T27" fmla="*/ 95 h 1039"/>
                  <a:gd name="T28" fmla="*/ 13 w 740"/>
                  <a:gd name="T29" fmla="*/ 96 h 1039"/>
                  <a:gd name="T30" fmla="*/ 14 w 740"/>
                  <a:gd name="T31" fmla="*/ 95 h 1039"/>
                  <a:gd name="T32" fmla="*/ 15 w 740"/>
                  <a:gd name="T33" fmla="*/ 93 h 1039"/>
                  <a:gd name="T34" fmla="*/ 23 w 740"/>
                  <a:gd name="T35" fmla="*/ 79 h 1039"/>
                  <a:gd name="T36" fmla="*/ 31 w 740"/>
                  <a:gd name="T37" fmla="*/ 74 h 1039"/>
                  <a:gd name="T38" fmla="*/ 29 w 740"/>
                  <a:gd name="T39" fmla="*/ 68 h 1039"/>
                  <a:gd name="T40" fmla="*/ 34 w 740"/>
                  <a:gd name="T41" fmla="*/ 66 h 1039"/>
                  <a:gd name="T42" fmla="*/ 37 w 740"/>
                  <a:gd name="T43" fmla="*/ 62 h 1039"/>
                  <a:gd name="T44" fmla="*/ 41 w 740"/>
                  <a:gd name="T45" fmla="*/ 59 h 1039"/>
                  <a:gd name="T46" fmla="*/ 43 w 740"/>
                  <a:gd name="T47" fmla="*/ 54 h 1039"/>
                  <a:gd name="T48" fmla="*/ 47 w 740"/>
                  <a:gd name="T49" fmla="*/ 53 h 1039"/>
                  <a:gd name="T50" fmla="*/ 47 w 740"/>
                  <a:gd name="T51" fmla="*/ 51 h 1039"/>
                  <a:gd name="T52" fmla="*/ 47 w 740"/>
                  <a:gd name="T53" fmla="*/ 50 h 1039"/>
                  <a:gd name="T54" fmla="*/ 45 w 740"/>
                  <a:gd name="T55" fmla="*/ 48 h 1039"/>
                  <a:gd name="T56" fmla="*/ 46 w 740"/>
                  <a:gd name="T57" fmla="*/ 44 h 1039"/>
                  <a:gd name="T58" fmla="*/ 53 w 740"/>
                  <a:gd name="T59" fmla="*/ 40 h 1039"/>
                  <a:gd name="T60" fmla="*/ 55 w 740"/>
                  <a:gd name="T61" fmla="*/ 29 h 1039"/>
                  <a:gd name="T62" fmla="*/ 67 w 740"/>
                  <a:gd name="T63" fmla="*/ 20 h 1039"/>
                  <a:gd name="T64" fmla="*/ 70 w 740"/>
                  <a:gd name="T65" fmla="*/ 20 h 1039"/>
                  <a:gd name="T66" fmla="*/ 81 w 740"/>
                  <a:gd name="T67" fmla="*/ 10 h 1039"/>
                  <a:gd name="T68" fmla="*/ 80 w 740"/>
                  <a:gd name="T69" fmla="*/ 7 h 1039"/>
                  <a:gd name="T70" fmla="*/ 85 w 740"/>
                  <a:gd name="T71" fmla="*/ 4 h 1039"/>
                  <a:gd name="T72" fmla="*/ 86 w 740"/>
                  <a:gd name="T73" fmla="*/ 0 h 1039"/>
                  <a:gd name="T74" fmla="*/ 89 w 740"/>
                  <a:gd name="T75" fmla="*/ 2 h 1039"/>
                  <a:gd name="T76" fmla="*/ 92 w 740"/>
                  <a:gd name="T77" fmla="*/ 4 h 1039"/>
                  <a:gd name="T78" fmla="*/ 93 w 740"/>
                  <a:gd name="T79" fmla="*/ 9 h 1039"/>
                  <a:gd name="T80" fmla="*/ 91 w 740"/>
                  <a:gd name="T81" fmla="*/ 12 h 1039"/>
                  <a:gd name="T82" fmla="*/ 90 w 740"/>
                  <a:gd name="T83" fmla="*/ 17 h 1039"/>
                  <a:gd name="T84" fmla="*/ 92 w 740"/>
                  <a:gd name="T85" fmla="*/ 23 h 1039"/>
                  <a:gd name="T86" fmla="*/ 92 w 740"/>
                  <a:gd name="T87" fmla="*/ 24 h 1039"/>
                  <a:gd name="T88" fmla="*/ 85 w 740"/>
                  <a:gd name="T89" fmla="*/ 39 h 1039"/>
                  <a:gd name="T90" fmla="*/ 85 w 740"/>
                  <a:gd name="T91" fmla="*/ 41 h 1039"/>
                  <a:gd name="T92" fmla="*/ 85 w 740"/>
                  <a:gd name="T93" fmla="*/ 44 h 1039"/>
                  <a:gd name="T94" fmla="*/ 84 w 740"/>
                  <a:gd name="T95" fmla="*/ 48 h 1039"/>
                  <a:gd name="T96" fmla="*/ 85 w 740"/>
                  <a:gd name="T97" fmla="*/ 52 h 1039"/>
                  <a:gd name="T98" fmla="*/ 84 w 740"/>
                  <a:gd name="T99" fmla="*/ 57 h 1039"/>
                  <a:gd name="T100" fmla="*/ 91 w 740"/>
                  <a:gd name="T101" fmla="*/ 65 h 1039"/>
                  <a:gd name="T102" fmla="*/ 88 w 740"/>
                  <a:gd name="T103" fmla="*/ 74 h 1039"/>
                  <a:gd name="T104" fmla="*/ 85 w 740"/>
                  <a:gd name="T105" fmla="*/ 76 h 1039"/>
                  <a:gd name="T106" fmla="*/ 85 w 740"/>
                  <a:gd name="T107" fmla="*/ 79 h 1039"/>
                  <a:gd name="T108" fmla="*/ 88 w 740"/>
                  <a:gd name="T109" fmla="*/ 84 h 1039"/>
                  <a:gd name="T110" fmla="*/ 90 w 740"/>
                  <a:gd name="T111" fmla="*/ 86 h 1039"/>
                  <a:gd name="T112" fmla="*/ 60 w 740"/>
                  <a:gd name="T113" fmla="*/ 112 h 1039"/>
                  <a:gd name="T114" fmla="*/ 59 w 740"/>
                  <a:gd name="T115" fmla="*/ 116 h 1039"/>
                  <a:gd name="T116" fmla="*/ 52 w 740"/>
                  <a:gd name="T117" fmla="*/ 122 h 1039"/>
                  <a:gd name="T118" fmla="*/ 46 w 740"/>
                  <a:gd name="T119" fmla="*/ 126 h 1039"/>
                  <a:gd name="T120" fmla="*/ 41 w 740"/>
                  <a:gd name="T121" fmla="*/ 129 h 1039"/>
                  <a:gd name="T122" fmla="*/ 38 w 740"/>
                  <a:gd name="T123" fmla="*/ 130 h 1039"/>
                  <a:gd name="T124" fmla="*/ 33 w 740"/>
                  <a:gd name="T125" fmla="*/ 130 h 103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40"/>
                  <a:gd name="T190" fmla="*/ 0 h 1039"/>
                  <a:gd name="T191" fmla="*/ 740 w 740"/>
                  <a:gd name="T192" fmla="*/ 1039 h 103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40" h="1039">
                    <a:moveTo>
                      <a:pt x="264" y="1039"/>
                    </a:moveTo>
                    <a:lnTo>
                      <a:pt x="251" y="1020"/>
                    </a:lnTo>
                    <a:lnTo>
                      <a:pt x="234" y="1002"/>
                    </a:lnTo>
                    <a:lnTo>
                      <a:pt x="189" y="981"/>
                    </a:lnTo>
                    <a:lnTo>
                      <a:pt x="145" y="978"/>
                    </a:lnTo>
                    <a:lnTo>
                      <a:pt x="143" y="959"/>
                    </a:lnTo>
                    <a:lnTo>
                      <a:pt x="129" y="910"/>
                    </a:lnTo>
                    <a:lnTo>
                      <a:pt x="96" y="890"/>
                    </a:lnTo>
                    <a:lnTo>
                      <a:pt x="0" y="881"/>
                    </a:lnTo>
                    <a:lnTo>
                      <a:pt x="49" y="832"/>
                    </a:lnTo>
                    <a:lnTo>
                      <a:pt x="57" y="818"/>
                    </a:lnTo>
                    <a:lnTo>
                      <a:pt x="47" y="798"/>
                    </a:lnTo>
                    <a:lnTo>
                      <a:pt x="58" y="772"/>
                    </a:lnTo>
                    <a:lnTo>
                      <a:pt x="72" y="760"/>
                    </a:lnTo>
                    <a:lnTo>
                      <a:pt x="106" y="762"/>
                    </a:lnTo>
                    <a:lnTo>
                      <a:pt x="113" y="754"/>
                    </a:lnTo>
                    <a:lnTo>
                      <a:pt x="121" y="740"/>
                    </a:lnTo>
                    <a:lnTo>
                      <a:pt x="187" y="632"/>
                    </a:lnTo>
                    <a:lnTo>
                      <a:pt x="251" y="590"/>
                    </a:lnTo>
                    <a:lnTo>
                      <a:pt x="239" y="539"/>
                    </a:lnTo>
                    <a:lnTo>
                      <a:pt x="268" y="523"/>
                    </a:lnTo>
                    <a:lnTo>
                      <a:pt x="290" y="491"/>
                    </a:lnTo>
                    <a:lnTo>
                      <a:pt x="328" y="471"/>
                    </a:lnTo>
                    <a:lnTo>
                      <a:pt x="342" y="431"/>
                    </a:lnTo>
                    <a:lnTo>
                      <a:pt x="377" y="417"/>
                    </a:lnTo>
                    <a:lnTo>
                      <a:pt x="378" y="407"/>
                    </a:lnTo>
                    <a:lnTo>
                      <a:pt x="377" y="397"/>
                    </a:lnTo>
                    <a:lnTo>
                      <a:pt x="355" y="377"/>
                    </a:lnTo>
                    <a:lnTo>
                      <a:pt x="372" y="346"/>
                    </a:lnTo>
                    <a:lnTo>
                      <a:pt x="427" y="319"/>
                    </a:lnTo>
                    <a:lnTo>
                      <a:pt x="447" y="227"/>
                    </a:lnTo>
                    <a:lnTo>
                      <a:pt x="534" y="160"/>
                    </a:lnTo>
                    <a:lnTo>
                      <a:pt x="560" y="159"/>
                    </a:lnTo>
                    <a:lnTo>
                      <a:pt x="645" y="74"/>
                    </a:lnTo>
                    <a:lnTo>
                      <a:pt x="638" y="53"/>
                    </a:lnTo>
                    <a:lnTo>
                      <a:pt x="677" y="28"/>
                    </a:lnTo>
                    <a:lnTo>
                      <a:pt x="685" y="0"/>
                    </a:lnTo>
                    <a:lnTo>
                      <a:pt x="712" y="10"/>
                    </a:lnTo>
                    <a:lnTo>
                      <a:pt x="731" y="31"/>
                    </a:lnTo>
                    <a:lnTo>
                      <a:pt x="740" y="68"/>
                    </a:lnTo>
                    <a:lnTo>
                      <a:pt x="725" y="92"/>
                    </a:lnTo>
                    <a:lnTo>
                      <a:pt x="714" y="135"/>
                    </a:lnTo>
                    <a:lnTo>
                      <a:pt x="734" y="179"/>
                    </a:lnTo>
                    <a:lnTo>
                      <a:pt x="736" y="191"/>
                    </a:lnTo>
                    <a:lnTo>
                      <a:pt x="677" y="311"/>
                    </a:lnTo>
                    <a:lnTo>
                      <a:pt x="677" y="328"/>
                    </a:lnTo>
                    <a:lnTo>
                      <a:pt x="679" y="346"/>
                    </a:lnTo>
                    <a:lnTo>
                      <a:pt x="667" y="381"/>
                    </a:lnTo>
                    <a:lnTo>
                      <a:pt x="677" y="411"/>
                    </a:lnTo>
                    <a:lnTo>
                      <a:pt x="670" y="451"/>
                    </a:lnTo>
                    <a:lnTo>
                      <a:pt x="723" y="520"/>
                    </a:lnTo>
                    <a:lnTo>
                      <a:pt x="697" y="589"/>
                    </a:lnTo>
                    <a:lnTo>
                      <a:pt x="675" y="605"/>
                    </a:lnTo>
                    <a:lnTo>
                      <a:pt x="675" y="632"/>
                    </a:lnTo>
                    <a:lnTo>
                      <a:pt x="701" y="670"/>
                    </a:lnTo>
                    <a:lnTo>
                      <a:pt x="714" y="687"/>
                    </a:lnTo>
                    <a:lnTo>
                      <a:pt x="480" y="890"/>
                    </a:lnTo>
                    <a:lnTo>
                      <a:pt x="473" y="924"/>
                    </a:lnTo>
                    <a:lnTo>
                      <a:pt x="418" y="974"/>
                    </a:lnTo>
                    <a:lnTo>
                      <a:pt x="368" y="1001"/>
                    </a:lnTo>
                    <a:lnTo>
                      <a:pt x="324" y="1026"/>
                    </a:lnTo>
                    <a:lnTo>
                      <a:pt x="300" y="1039"/>
                    </a:lnTo>
                    <a:lnTo>
                      <a:pt x="264" y="103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795" name="Freeform 48"/>
              <p:cNvSpPr>
                <a:spLocks/>
              </p:cNvSpPr>
              <p:nvPr/>
            </p:nvSpPr>
            <p:spPr bwMode="auto">
              <a:xfrm>
                <a:off x="1638" y="2013"/>
                <a:ext cx="695" cy="380"/>
              </a:xfrm>
              <a:custGeom>
                <a:avLst/>
                <a:gdLst>
                  <a:gd name="T0" fmla="*/ 46 w 1391"/>
                  <a:gd name="T1" fmla="*/ 93 h 761"/>
                  <a:gd name="T2" fmla="*/ 25 w 1391"/>
                  <a:gd name="T3" fmla="*/ 92 h 761"/>
                  <a:gd name="T4" fmla="*/ 4 w 1391"/>
                  <a:gd name="T5" fmla="*/ 85 h 761"/>
                  <a:gd name="T6" fmla="*/ 7 w 1391"/>
                  <a:gd name="T7" fmla="*/ 74 h 761"/>
                  <a:gd name="T8" fmla="*/ 11 w 1391"/>
                  <a:gd name="T9" fmla="*/ 72 h 761"/>
                  <a:gd name="T10" fmla="*/ 20 w 1391"/>
                  <a:gd name="T11" fmla="*/ 67 h 761"/>
                  <a:gd name="T12" fmla="*/ 33 w 1391"/>
                  <a:gd name="T13" fmla="*/ 58 h 761"/>
                  <a:gd name="T14" fmla="*/ 63 w 1391"/>
                  <a:gd name="T15" fmla="*/ 28 h 761"/>
                  <a:gd name="T16" fmla="*/ 88 w 1391"/>
                  <a:gd name="T17" fmla="*/ 16 h 761"/>
                  <a:gd name="T18" fmla="*/ 104 w 1391"/>
                  <a:gd name="T19" fmla="*/ 9 h 761"/>
                  <a:gd name="T20" fmla="*/ 116 w 1391"/>
                  <a:gd name="T21" fmla="*/ 2 h 761"/>
                  <a:gd name="T22" fmla="*/ 120 w 1391"/>
                  <a:gd name="T23" fmla="*/ 0 h 761"/>
                  <a:gd name="T24" fmla="*/ 130 w 1391"/>
                  <a:gd name="T25" fmla="*/ 3 h 761"/>
                  <a:gd name="T26" fmla="*/ 138 w 1391"/>
                  <a:gd name="T27" fmla="*/ 11 h 761"/>
                  <a:gd name="T28" fmla="*/ 145 w 1391"/>
                  <a:gd name="T29" fmla="*/ 10 h 761"/>
                  <a:gd name="T30" fmla="*/ 148 w 1391"/>
                  <a:gd name="T31" fmla="*/ 14 h 761"/>
                  <a:gd name="T32" fmla="*/ 151 w 1391"/>
                  <a:gd name="T33" fmla="*/ 18 h 761"/>
                  <a:gd name="T34" fmla="*/ 159 w 1391"/>
                  <a:gd name="T35" fmla="*/ 21 h 761"/>
                  <a:gd name="T36" fmla="*/ 165 w 1391"/>
                  <a:gd name="T37" fmla="*/ 21 h 761"/>
                  <a:gd name="T38" fmla="*/ 171 w 1391"/>
                  <a:gd name="T39" fmla="*/ 24 h 761"/>
                  <a:gd name="T40" fmla="*/ 170 w 1391"/>
                  <a:gd name="T41" fmla="*/ 34 h 761"/>
                  <a:gd name="T42" fmla="*/ 173 w 1391"/>
                  <a:gd name="T43" fmla="*/ 43 h 761"/>
                  <a:gd name="T44" fmla="*/ 164 w 1391"/>
                  <a:gd name="T45" fmla="*/ 50 h 761"/>
                  <a:gd name="T46" fmla="*/ 161 w 1391"/>
                  <a:gd name="T47" fmla="*/ 53 h 761"/>
                  <a:gd name="T48" fmla="*/ 158 w 1391"/>
                  <a:gd name="T49" fmla="*/ 54 h 761"/>
                  <a:gd name="T50" fmla="*/ 145 w 1391"/>
                  <a:gd name="T51" fmla="*/ 66 h 761"/>
                  <a:gd name="T52" fmla="*/ 147 w 1391"/>
                  <a:gd name="T53" fmla="*/ 68 h 761"/>
                  <a:gd name="T54" fmla="*/ 156 w 1391"/>
                  <a:gd name="T55" fmla="*/ 71 h 761"/>
                  <a:gd name="T56" fmla="*/ 152 w 1391"/>
                  <a:gd name="T57" fmla="*/ 74 h 761"/>
                  <a:gd name="T58" fmla="*/ 150 w 1391"/>
                  <a:gd name="T59" fmla="*/ 74 h 761"/>
                  <a:gd name="T60" fmla="*/ 147 w 1391"/>
                  <a:gd name="T61" fmla="*/ 84 h 761"/>
                  <a:gd name="T62" fmla="*/ 139 w 1391"/>
                  <a:gd name="T63" fmla="*/ 84 h 761"/>
                  <a:gd name="T64" fmla="*/ 131 w 1391"/>
                  <a:gd name="T65" fmla="*/ 88 h 761"/>
                  <a:gd name="T66" fmla="*/ 123 w 1391"/>
                  <a:gd name="T67" fmla="*/ 88 h 761"/>
                  <a:gd name="T68" fmla="*/ 113 w 1391"/>
                  <a:gd name="T69" fmla="*/ 88 h 761"/>
                  <a:gd name="T70" fmla="*/ 93 w 1391"/>
                  <a:gd name="T71" fmla="*/ 84 h 761"/>
                  <a:gd name="T72" fmla="*/ 83 w 1391"/>
                  <a:gd name="T73" fmla="*/ 88 h 761"/>
                  <a:gd name="T74" fmla="*/ 72 w 1391"/>
                  <a:gd name="T75" fmla="*/ 92 h 761"/>
                  <a:gd name="T76" fmla="*/ 65 w 1391"/>
                  <a:gd name="T77" fmla="*/ 91 h 761"/>
                  <a:gd name="T78" fmla="*/ 56 w 1391"/>
                  <a:gd name="T79" fmla="*/ 90 h 761"/>
                  <a:gd name="T80" fmla="*/ 49 w 1391"/>
                  <a:gd name="T81" fmla="*/ 90 h 761"/>
                  <a:gd name="T82" fmla="*/ 47 w 1391"/>
                  <a:gd name="T83" fmla="*/ 95 h 76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91"/>
                  <a:gd name="T127" fmla="*/ 0 h 761"/>
                  <a:gd name="T128" fmla="*/ 1391 w 1391"/>
                  <a:gd name="T129" fmla="*/ 761 h 76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91" h="761">
                    <a:moveTo>
                      <a:pt x="377" y="761"/>
                    </a:moveTo>
                    <a:lnTo>
                      <a:pt x="372" y="750"/>
                    </a:lnTo>
                    <a:lnTo>
                      <a:pt x="300" y="741"/>
                    </a:lnTo>
                    <a:lnTo>
                      <a:pt x="201" y="739"/>
                    </a:lnTo>
                    <a:lnTo>
                      <a:pt x="0" y="728"/>
                    </a:lnTo>
                    <a:lnTo>
                      <a:pt x="32" y="684"/>
                    </a:lnTo>
                    <a:lnTo>
                      <a:pt x="50" y="650"/>
                    </a:lnTo>
                    <a:lnTo>
                      <a:pt x="61" y="597"/>
                    </a:lnTo>
                    <a:lnTo>
                      <a:pt x="56" y="579"/>
                    </a:lnTo>
                    <a:lnTo>
                      <a:pt x="92" y="579"/>
                    </a:lnTo>
                    <a:lnTo>
                      <a:pt x="116" y="566"/>
                    </a:lnTo>
                    <a:lnTo>
                      <a:pt x="160" y="541"/>
                    </a:lnTo>
                    <a:lnTo>
                      <a:pt x="210" y="514"/>
                    </a:lnTo>
                    <a:lnTo>
                      <a:pt x="265" y="464"/>
                    </a:lnTo>
                    <a:lnTo>
                      <a:pt x="272" y="430"/>
                    </a:lnTo>
                    <a:lnTo>
                      <a:pt x="506" y="227"/>
                    </a:lnTo>
                    <a:lnTo>
                      <a:pt x="594" y="169"/>
                    </a:lnTo>
                    <a:lnTo>
                      <a:pt x="709" y="132"/>
                    </a:lnTo>
                    <a:lnTo>
                      <a:pt x="784" y="110"/>
                    </a:lnTo>
                    <a:lnTo>
                      <a:pt x="839" y="75"/>
                    </a:lnTo>
                    <a:lnTo>
                      <a:pt x="891" y="42"/>
                    </a:lnTo>
                    <a:lnTo>
                      <a:pt x="930" y="22"/>
                    </a:lnTo>
                    <a:lnTo>
                      <a:pt x="960" y="0"/>
                    </a:lnTo>
                    <a:lnTo>
                      <a:pt x="967" y="3"/>
                    </a:lnTo>
                    <a:lnTo>
                      <a:pt x="1026" y="22"/>
                    </a:lnTo>
                    <a:lnTo>
                      <a:pt x="1044" y="26"/>
                    </a:lnTo>
                    <a:lnTo>
                      <a:pt x="1059" y="86"/>
                    </a:lnTo>
                    <a:lnTo>
                      <a:pt x="1109" y="94"/>
                    </a:lnTo>
                    <a:lnTo>
                      <a:pt x="1121" y="100"/>
                    </a:lnTo>
                    <a:lnTo>
                      <a:pt x="1160" y="86"/>
                    </a:lnTo>
                    <a:lnTo>
                      <a:pt x="1176" y="88"/>
                    </a:lnTo>
                    <a:lnTo>
                      <a:pt x="1188" y="112"/>
                    </a:lnTo>
                    <a:lnTo>
                      <a:pt x="1197" y="145"/>
                    </a:lnTo>
                    <a:lnTo>
                      <a:pt x="1210" y="151"/>
                    </a:lnTo>
                    <a:lnTo>
                      <a:pt x="1228" y="149"/>
                    </a:lnTo>
                    <a:lnTo>
                      <a:pt x="1275" y="168"/>
                    </a:lnTo>
                    <a:lnTo>
                      <a:pt x="1309" y="173"/>
                    </a:lnTo>
                    <a:lnTo>
                      <a:pt x="1325" y="172"/>
                    </a:lnTo>
                    <a:lnTo>
                      <a:pt x="1360" y="168"/>
                    </a:lnTo>
                    <a:lnTo>
                      <a:pt x="1370" y="196"/>
                    </a:lnTo>
                    <a:lnTo>
                      <a:pt x="1363" y="237"/>
                    </a:lnTo>
                    <a:lnTo>
                      <a:pt x="1361" y="273"/>
                    </a:lnTo>
                    <a:lnTo>
                      <a:pt x="1365" y="313"/>
                    </a:lnTo>
                    <a:lnTo>
                      <a:pt x="1391" y="344"/>
                    </a:lnTo>
                    <a:lnTo>
                      <a:pt x="1346" y="384"/>
                    </a:lnTo>
                    <a:lnTo>
                      <a:pt x="1319" y="403"/>
                    </a:lnTo>
                    <a:lnTo>
                      <a:pt x="1306" y="408"/>
                    </a:lnTo>
                    <a:lnTo>
                      <a:pt x="1291" y="430"/>
                    </a:lnTo>
                    <a:lnTo>
                      <a:pt x="1278" y="434"/>
                    </a:lnTo>
                    <a:lnTo>
                      <a:pt x="1267" y="439"/>
                    </a:lnTo>
                    <a:lnTo>
                      <a:pt x="1219" y="487"/>
                    </a:lnTo>
                    <a:lnTo>
                      <a:pt x="1167" y="529"/>
                    </a:lnTo>
                    <a:lnTo>
                      <a:pt x="1143" y="542"/>
                    </a:lnTo>
                    <a:lnTo>
                      <a:pt x="1182" y="544"/>
                    </a:lnTo>
                    <a:lnTo>
                      <a:pt x="1218" y="552"/>
                    </a:lnTo>
                    <a:lnTo>
                      <a:pt x="1252" y="573"/>
                    </a:lnTo>
                    <a:lnTo>
                      <a:pt x="1263" y="603"/>
                    </a:lnTo>
                    <a:lnTo>
                      <a:pt x="1218" y="593"/>
                    </a:lnTo>
                    <a:lnTo>
                      <a:pt x="1212" y="597"/>
                    </a:lnTo>
                    <a:lnTo>
                      <a:pt x="1205" y="599"/>
                    </a:lnTo>
                    <a:lnTo>
                      <a:pt x="1197" y="632"/>
                    </a:lnTo>
                    <a:lnTo>
                      <a:pt x="1178" y="675"/>
                    </a:lnTo>
                    <a:lnTo>
                      <a:pt x="1166" y="706"/>
                    </a:lnTo>
                    <a:lnTo>
                      <a:pt x="1112" y="676"/>
                    </a:lnTo>
                    <a:lnTo>
                      <a:pt x="1065" y="695"/>
                    </a:lnTo>
                    <a:lnTo>
                      <a:pt x="1048" y="711"/>
                    </a:lnTo>
                    <a:lnTo>
                      <a:pt x="1001" y="706"/>
                    </a:lnTo>
                    <a:lnTo>
                      <a:pt x="990" y="706"/>
                    </a:lnTo>
                    <a:lnTo>
                      <a:pt x="960" y="707"/>
                    </a:lnTo>
                    <a:lnTo>
                      <a:pt x="910" y="711"/>
                    </a:lnTo>
                    <a:lnTo>
                      <a:pt x="818" y="636"/>
                    </a:lnTo>
                    <a:lnTo>
                      <a:pt x="749" y="676"/>
                    </a:lnTo>
                    <a:lnTo>
                      <a:pt x="717" y="688"/>
                    </a:lnTo>
                    <a:lnTo>
                      <a:pt x="667" y="706"/>
                    </a:lnTo>
                    <a:lnTo>
                      <a:pt x="615" y="723"/>
                    </a:lnTo>
                    <a:lnTo>
                      <a:pt x="578" y="739"/>
                    </a:lnTo>
                    <a:lnTo>
                      <a:pt x="555" y="746"/>
                    </a:lnTo>
                    <a:lnTo>
                      <a:pt x="525" y="728"/>
                    </a:lnTo>
                    <a:lnTo>
                      <a:pt x="477" y="728"/>
                    </a:lnTo>
                    <a:lnTo>
                      <a:pt x="448" y="723"/>
                    </a:lnTo>
                    <a:lnTo>
                      <a:pt x="420" y="706"/>
                    </a:lnTo>
                    <a:lnTo>
                      <a:pt x="396" y="723"/>
                    </a:lnTo>
                    <a:lnTo>
                      <a:pt x="384" y="750"/>
                    </a:lnTo>
                    <a:lnTo>
                      <a:pt x="377" y="76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796" name="Freeform 49"/>
              <p:cNvSpPr>
                <a:spLocks/>
              </p:cNvSpPr>
              <p:nvPr/>
            </p:nvSpPr>
            <p:spPr bwMode="auto">
              <a:xfrm>
                <a:off x="1792" y="2185"/>
                <a:ext cx="776" cy="562"/>
              </a:xfrm>
              <a:custGeom>
                <a:avLst/>
                <a:gdLst>
                  <a:gd name="T0" fmla="*/ 65 w 1551"/>
                  <a:gd name="T1" fmla="*/ 125 h 1125"/>
                  <a:gd name="T2" fmla="*/ 50 w 1551"/>
                  <a:gd name="T3" fmla="*/ 108 h 1125"/>
                  <a:gd name="T4" fmla="*/ 28 w 1551"/>
                  <a:gd name="T5" fmla="*/ 107 h 1125"/>
                  <a:gd name="T6" fmla="*/ 22 w 1551"/>
                  <a:gd name="T7" fmla="*/ 96 h 1125"/>
                  <a:gd name="T8" fmla="*/ 4 w 1551"/>
                  <a:gd name="T9" fmla="*/ 90 h 1125"/>
                  <a:gd name="T10" fmla="*/ 7 w 1551"/>
                  <a:gd name="T11" fmla="*/ 76 h 1125"/>
                  <a:gd name="T12" fmla="*/ 9 w 1551"/>
                  <a:gd name="T13" fmla="*/ 52 h 1125"/>
                  <a:gd name="T14" fmla="*/ 11 w 1551"/>
                  <a:gd name="T15" fmla="*/ 47 h 1125"/>
                  <a:gd name="T16" fmla="*/ 18 w 1551"/>
                  <a:gd name="T17" fmla="*/ 47 h 1125"/>
                  <a:gd name="T18" fmla="*/ 27 w 1551"/>
                  <a:gd name="T19" fmla="*/ 48 h 1125"/>
                  <a:gd name="T20" fmla="*/ 34 w 1551"/>
                  <a:gd name="T21" fmla="*/ 49 h 1125"/>
                  <a:gd name="T22" fmla="*/ 45 w 1551"/>
                  <a:gd name="T23" fmla="*/ 45 h 1125"/>
                  <a:gd name="T24" fmla="*/ 55 w 1551"/>
                  <a:gd name="T25" fmla="*/ 41 h 1125"/>
                  <a:gd name="T26" fmla="*/ 76 w 1551"/>
                  <a:gd name="T27" fmla="*/ 45 h 1125"/>
                  <a:gd name="T28" fmla="*/ 86 w 1551"/>
                  <a:gd name="T29" fmla="*/ 45 h 1125"/>
                  <a:gd name="T30" fmla="*/ 93 w 1551"/>
                  <a:gd name="T31" fmla="*/ 45 h 1125"/>
                  <a:gd name="T32" fmla="*/ 101 w 1551"/>
                  <a:gd name="T33" fmla="*/ 41 h 1125"/>
                  <a:gd name="T34" fmla="*/ 109 w 1551"/>
                  <a:gd name="T35" fmla="*/ 41 h 1125"/>
                  <a:gd name="T36" fmla="*/ 112 w 1551"/>
                  <a:gd name="T37" fmla="*/ 31 h 1125"/>
                  <a:gd name="T38" fmla="*/ 114 w 1551"/>
                  <a:gd name="T39" fmla="*/ 31 h 1125"/>
                  <a:gd name="T40" fmla="*/ 118 w 1551"/>
                  <a:gd name="T41" fmla="*/ 28 h 1125"/>
                  <a:gd name="T42" fmla="*/ 110 w 1551"/>
                  <a:gd name="T43" fmla="*/ 25 h 1125"/>
                  <a:gd name="T44" fmla="*/ 108 w 1551"/>
                  <a:gd name="T45" fmla="*/ 23 h 1125"/>
                  <a:gd name="T46" fmla="*/ 120 w 1551"/>
                  <a:gd name="T47" fmla="*/ 11 h 1125"/>
                  <a:gd name="T48" fmla="*/ 123 w 1551"/>
                  <a:gd name="T49" fmla="*/ 10 h 1125"/>
                  <a:gd name="T50" fmla="*/ 127 w 1551"/>
                  <a:gd name="T51" fmla="*/ 7 h 1125"/>
                  <a:gd name="T52" fmla="*/ 136 w 1551"/>
                  <a:gd name="T53" fmla="*/ 0 h 1125"/>
                  <a:gd name="T54" fmla="*/ 145 w 1551"/>
                  <a:gd name="T55" fmla="*/ 8 h 1125"/>
                  <a:gd name="T56" fmla="*/ 166 w 1551"/>
                  <a:gd name="T57" fmla="*/ 19 h 1125"/>
                  <a:gd name="T58" fmla="*/ 179 w 1551"/>
                  <a:gd name="T59" fmla="*/ 27 h 1125"/>
                  <a:gd name="T60" fmla="*/ 180 w 1551"/>
                  <a:gd name="T61" fmla="*/ 33 h 1125"/>
                  <a:gd name="T62" fmla="*/ 184 w 1551"/>
                  <a:gd name="T63" fmla="*/ 44 h 1125"/>
                  <a:gd name="T64" fmla="*/ 187 w 1551"/>
                  <a:gd name="T65" fmla="*/ 49 h 1125"/>
                  <a:gd name="T66" fmla="*/ 194 w 1551"/>
                  <a:gd name="T67" fmla="*/ 54 h 1125"/>
                  <a:gd name="T68" fmla="*/ 190 w 1551"/>
                  <a:gd name="T69" fmla="*/ 57 h 1125"/>
                  <a:gd name="T70" fmla="*/ 191 w 1551"/>
                  <a:gd name="T71" fmla="*/ 64 h 1125"/>
                  <a:gd name="T72" fmla="*/ 189 w 1551"/>
                  <a:gd name="T73" fmla="*/ 64 h 1125"/>
                  <a:gd name="T74" fmla="*/ 183 w 1551"/>
                  <a:gd name="T75" fmla="*/ 73 h 1125"/>
                  <a:gd name="T76" fmla="*/ 175 w 1551"/>
                  <a:gd name="T77" fmla="*/ 79 h 1125"/>
                  <a:gd name="T78" fmla="*/ 170 w 1551"/>
                  <a:gd name="T79" fmla="*/ 87 h 1125"/>
                  <a:gd name="T80" fmla="*/ 165 w 1551"/>
                  <a:gd name="T81" fmla="*/ 87 h 1125"/>
                  <a:gd name="T82" fmla="*/ 161 w 1551"/>
                  <a:gd name="T83" fmla="*/ 96 h 1125"/>
                  <a:gd name="T84" fmla="*/ 160 w 1551"/>
                  <a:gd name="T85" fmla="*/ 99 h 1125"/>
                  <a:gd name="T86" fmla="*/ 159 w 1551"/>
                  <a:gd name="T87" fmla="*/ 105 h 1125"/>
                  <a:gd name="T88" fmla="*/ 158 w 1551"/>
                  <a:gd name="T89" fmla="*/ 113 h 1125"/>
                  <a:gd name="T90" fmla="*/ 151 w 1551"/>
                  <a:gd name="T91" fmla="*/ 116 h 1125"/>
                  <a:gd name="T92" fmla="*/ 148 w 1551"/>
                  <a:gd name="T93" fmla="*/ 124 h 1125"/>
                  <a:gd name="T94" fmla="*/ 143 w 1551"/>
                  <a:gd name="T95" fmla="*/ 129 h 1125"/>
                  <a:gd name="T96" fmla="*/ 140 w 1551"/>
                  <a:gd name="T97" fmla="*/ 136 h 1125"/>
                  <a:gd name="T98" fmla="*/ 132 w 1551"/>
                  <a:gd name="T99" fmla="*/ 140 h 1125"/>
                  <a:gd name="T100" fmla="*/ 128 w 1551"/>
                  <a:gd name="T101" fmla="*/ 138 h 1125"/>
                  <a:gd name="T102" fmla="*/ 118 w 1551"/>
                  <a:gd name="T103" fmla="*/ 133 h 1125"/>
                  <a:gd name="T104" fmla="*/ 110 w 1551"/>
                  <a:gd name="T105" fmla="*/ 136 h 1125"/>
                  <a:gd name="T106" fmla="*/ 102 w 1551"/>
                  <a:gd name="T107" fmla="*/ 138 h 1125"/>
                  <a:gd name="T108" fmla="*/ 86 w 1551"/>
                  <a:gd name="T109" fmla="*/ 137 h 1125"/>
                  <a:gd name="T110" fmla="*/ 78 w 1551"/>
                  <a:gd name="T111" fmla="*/ 135 h 11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51"/>
                  <a:gd name="T169" fmla="*/ 0 h 1125"/>
                  <a:gd name="T170" fmla="*/ 1551 w 1551"/>
                  <a:gd name="T171" fmla="*/ 1125 h 11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51" h="1125">
                    <a:moveTo>
                      <a:pt x="596" y="1082"/>
                    </a:moveTo>
                    <a:lnTo>
                      <a:pt x="517" y="1000"/>
                    </a:lnTo>
                    <a:lnTo>
                      <a:pt x="442" y="914"/>
                    </a:lnTo>
                    <a:lnTo>
                      <a:pt x="395" y="865"/>
                    </a:lnTo>
                    <a:lnTo>
                      <a:pt x="315" y="894"/>
                    </a:lnTo>
                    <a:lnTo>
                      <a:pt x="223" y="858"/>
                    </a:lnTo>
                    <a:lnTo>
                      <a:pt x="217" y="782"/>
                    </a:lnTo>
                    <a:lnTo>
                      <a:pt x="176" y="771"/>
                    </a:lnTo>
                    <a:lnTo>
                      <a:pt x="91" y="809"/>
                    </a:lnTo>
                    <a:lnTo>
                      <a:pt x="29" y="720"/>
                    </a:lnTo>
                    <a:lnTo>
                      <a:pt x="0" y="686"/>
                    </a:lnTo>
                    <a:lnTo>
                      <a:pt x="53" y="608"/>
                    </a:lnTo>
                    <a:lnTo>
                      <a:pt x="56" y="473"/>
                    </a:lnTo>
                    <a:lnTo>
                      <a:pt x="68" y="417"/>
                    </a:lnTo>
                    <a:lnTo>
                      <a:pt x="75" y="406"/>
                    </a:lnTo>
                    <a:lnTo>
                      <a:pt x="87" y="379"/>
                    </a:lnTo>
                    <a:lnTo>
                      <a:pt x="111" y="362"/>
                    </a:lnTo>
                    <a:lnTo>
                      <a:pt x="139" y="379"/>
                    </a:lnTo>
                    <a:lnTo>
                      <a:pt x="168" y="384"/>
                    </a:lnTo>
                    <a:lnTo>
                      <a:pt x="216" y="384"/>
                    </a:lnTo>
                    <a:lnTo>
                      <a:pt x="246" y="402"/>
                    </a:lnTo>
                    <a:lnTo>
                      <a:pt x="269" y="395"/>
                    </a:lnTo>
                    <a:lnTo>
                      <a:pt x="306" y="379"/>
                    </a:lnTo>
                    <a:lnTo>
                      <a:pt x="358" y="362"/>
                    </a:lnTo>
                    <a:lnTo>
                      <a:pt x="408" y="344"/>
                    </a:lnTo>
                    <a:lnTo>
                      <a:pt x="440" y="332"/>
                    </a:lnTo>
                    <a:lnTo>
                      <a:pt x="509" y="292"/>
                    </a:lnTo>
                    <a:lnTo>
                      <a:pt x="601" y="367"/>
                    </a:lnTo>
                    <a:lnTo>
                      <a:pt x="651" y="363"/>
                    </a:lnTo>
                    <a:lnTo>
                      <a:pt x="681" y="362"/>
                    </a:lnTo>
                    <a:lnTo>
                      <a:pt x="692" y="362"/>
                    </a:lnTo>
                    <a:lnTo>
                      <a:pt x="739" y="367"/>
                    </a:lnTo>
                    <a:lnTo>
                      <a:pt x="756" y="351"/>
                    </a:lnTo>
                    <a:lnTo>
                      <a:pt x="803" y="332"/>
                    </a:lnTo>
                    <a:lnTo>
                      <a:pt x="857" y="362"/>
                    </a:lnTo>
                    <a:lnTo>
                      <a:pt x="869" y="331"/>
                    </a:lnTo>
                    <a:lnTo>
                      <a:pt x="888" y="288"/>
                    </a:lnTo>
                    <a:lnTo>
                      <a:pt x="896" y="255"/>
                    </a:lnTo>
                    <a:lnTo>
                      <a:pt x="903" y="253"/>
                    </a:lnTo>
                    <a:lnTo>
                      <a:pt x="909" y="249"/>
                    </a:lnTo>
                    <a:lnTo>
                      <a:pt x="954" y="259"/>
                    </a:lnTo>
                    <a:lnTo>
                      <a:pt x="943" y="229"/>
                    </a:lnTo>
                    <a:lnTo>
                      <a:pt x="909" y="208"/>
                    </a:lnTo>
                    <a:lnTo>
                      <a:pt x="873" y="200"/>
                    </a:lnTo>
                    <a:lnTo>
                      <a:pt x="834" y="198"/>
                    </a:lnTo>
                    <a:lnTo>
                      <a:pt x="858" y="185"/>
                    </a:lnTo>
                    <a:lnTo>
                      <a:pt x="910" y="143"/>
                    </a:lnTo>
                    <a:lnTo>
                      <a:pt x="958" y="95"/>
                    </a:lnTo>
                    <a:lnTo>
                      <a:pt x="969" y="90"/>
                    </a:lnTo>
                    <a:lnTo>
                      <a:pt x="982" y="86"/>
                    </a:lnTo>
                    <a:lnTo>
                      <a:pt x="997" y="64"/>
                    </a:lnTo>
                    <a:lnTo>
                      <a:pt x="1010" y="59"/>
                    </a:lnTo>
                    <a:lnTo>
                      <a:pt x="1037" y="40"/>
                    </a:lnTo>
                    <a:lnTo>
                      <a:pt x="1082" y="0"/>
                    </a:lnTo>
                    <a:lnTo>
                      <a:pt x="1116" y="31"/>
                    </a:lnTo>
                    <a:lnTo>
                      <a:pt x="1160" y="64"/>
                    </a:lnTo>
                    <a:lnTo>
                      <a:pt x="1263" y="116"/>
                    </a:lnTo>
                    <a:lnTo>
                      <a:pt x="1322" y="153"/>
                    </a:lnTo>
                    <a:lnTo>
                      <a:pt x="1374" y="174"/>
                    </a:lnTo>
                    <a:lnTo>
                      <a:pt x="1427" y="219"/>
                    </a:lnTo>
                    <a:lnTo>
                      <a:pt x="1427" y="253"/>
                    </a:lnTo>
                    <a:lnTo>
                      <a:pt x="1436" y="267"/>
                    </a:lnTo>
                    <a:lnTo>
                      <a:pt x="1466" y="297"/>
                    </a:lnTo>
                    <a:lnTo>
                      <a:pt x="1470" y="354"/>
                    </a:lnTo>
                    <a:lnTo>
                      <a:pt x="1480" y="362"/>
                    </a:lnTo>
                    <a:lnTo>
                      <a:pt x="1493" y="392"/>
                    </a:lnTo>
                    <a:lnTo>
                      <a:pt x="1541" y="426"/>
                    </a:lnTo>
                    <a:lnTo>
                      <a:pt x="1551" y="438"/>
                    </a:lnTo>
                    <a:lnTo>
                      <a:pt x="1543" y="447"/>
                    </a:lnTo>
                    <a:lnTo>
                      <a:pt x="1517" y="458"/>
                    </a:lnTo>
                    <a:lnTo>
                      <a:pt x="1509" y="471"/>
                    </a:lnTo>
                    <a:lnTo>
                      <a:pt x="1525" y="518"/>
                    </a:lnTo>
                    <a:lnTo>
                      <a:pt x="1524" y="524"/>
                    </a:lnTo>
                    <a:lnTo>
                      <a:pt x="1507" y="514"/>
                    </a:lnTo>
                    <a:lnTo>
                      <a:pt x="1468" y="559"/>
                    </a:lnTo>
                    <a:lnTo>
                      <a:pt x="1462" y="588"/>
                    </a:lnTo>
                    <a:lnTo>
                      <a:pt x="1434" y="608"/>
                    </a:lnTo>
                    <a:lnTo>
                      <a:pt x="1398" y="635"/>
                    </a:lnTo>
                    <a:lnTo>
                      <a:pt x="1378" y="696"/>
                    </a:lnTo>
                    <a:lnTo>
                      <a:pt x="1358" y="700"/>
                    </a:lnTo>
                    <a:lnTo>
                      <a:pt x="1327" y="700"/>
                    </a:lnTo>
                    <a:lnTo>
                      <a:pt x="1320" y="700"/>
                    </a:lnTo>
                    <a:lnTo>
                      <a:pt x="1308" y="750"/>
                    </a:lnTo>
                    <a:lnTo>
                      <a:pt x="1281" y="770"/>
                    </a:lnTo>
                    <a:lnTo>
                      <a:pt x="1272" y="778"/>
                    </a:lnTo>
                    <a:lnTo>
                      <a:pt x="1278" y="798"/>
                    </a:lnTo>
                    <a:lnTo>
                      <a:pt x="1278" y="809"/>
                    </a:lnTo>
                    <a:lnTo>
                      <a:pt x="1269" y="841"/>
                    </a:lnTo>
                    <a:lnTo>
                      <a:pt x="1278" y="875"/>
                    </a:lnTo>
                    <a:lnTo>
                      <a:pt x="1260" y="906"/>
                    </a:lnTo>
                    <a:lnTo>
                      <a:pt x="1216" y="921"/>
                    </a:lnTo>
                    <a:lnTo>
                      <a:pt x="1201" y="932"/>
                    </a:lnTo>
                    <a:lnTo>
                      <a:pt x="1188" y="953"/>
                    </a:lnTo>
                    <a:lnTo>
                      <a:pt x="1178" y="998"/>
                    </a:lnTo>
                    <a:lnTo>
                      <a:pt x="1173" y="1017"/>
                    </a:lnTo>
                    <a:lnTo>
                      <a:pt x="1143" y="1035"/>
                    </a:lnTo>
                    <a:lnTo>
                      <a:pt x="1130" y="1060"/>
                    </a:lnTo>
                    <a:lnTo>
                      <a:pt x="1120" y="1088"/>
                    </a:lnTo>
                    <a:lnTo>
                      <a:pt x="1093" y="1101"/>
                    </a:lnTo>
                    <a:lnTo>
                      <a:pt x="1056" y="1125"/>
                    </a:lnTo>
                    <a:lnTo>
                      <a:pt x="1045" y="1114"/>
                    </a:lnTo>
                    <a:lnTo>
                      <a:pt x="1022" y="1105"/>
                    </a:lnTo>
                    <a:lnTo>
                      <a:pt x="1000" y="1093"/>
                    </a:lnTo>
                    <a:lnTo>
                      <a:pt x="939" y="1071"/>
                    </a:lnTo>
                    <a:lnTo>
                      <a:pt x="895" y="1083"/>
                    </a:lnTo>
                    <a:lnTo>
                      <a:pt x="876" y="1088"/>
                    </a:lnTo>
                    <a:lnTo>
                      <a:pt x="850" y="1103"/>
                    </a:lnTo>
                    <a:lnTo>
                      <a:pt x="810" y="1105"/>
                    </a:lnTo>
                    <a:lnTo>
                      <a:pt x="750" y="1101"/>
                    </a:lnTo>
                    <a:lnTo>
                      <a:pt x="686" y="1101"/>
                    </a:lnTo>
                    <a:lnTo>
                      <a:pt x="654" y="1093"/>
                    </a:lnTo>
                    <a:lnTo>
                      <a:pt x="622" y="1081"/>
                    </a:lnTo>
                    <a:lnTo>
                      <a:pt x="596" y="108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797" name="Freeform 50"/>
              <p:cNvSpPr>
                <a:spLocks/>
              </p:cNvSpPr>
              <p:nvPr/>
            </p:nvSpPr>
            <p:spPr bwMode="auto">
              <a:xfrm>
                <a:off x="1888" y="2720"/>
                <a:ext cx="594" cy="441"/>
              </a:xfrm>
              <a:custGeom>
                <a:avLst/>
                <a:gdLst>
                  <a:gd name="T0" fmla="*/ 5 w 1188"/>
                  <a:gd name="T1" fmla="*/ 20 h 881"/>
                  <a:gd name="T2" fmla="*/ 26 w 1188"/>
                  <a:gd name="T3" fmla="*/ 22 h 881"/>
                  <a:gd name="T4" fmla="*/ 45 w 1188"/>
                  <a:gd name="T5" fmla="*/ 22 h 881"/>
                  <a:gd name="T6" fmla="*/ 41 w 1188"/>
                  <a:gd name="T7" fmla="*/ 8 h 881"/>
                  <a:gd name="T8" fmla="*/ 53 w 1188"/>
                  <a:gd name="T9" fmla="*/ 2 h 881"/>
                  <a:gd name="T10" fmla="*/ 61 w 1188"/>
                  <a:gd name="T11" fmla="*/ 4 h 881"/>
                  <a:gd name="T12" fmla="*/ 77 w 1188"/>
                  <a:gd name="T13" fmla="*/ 5 h 881"/>
                  <a:gd name="T14" fmla="*/ 85 w 1188"/>
                  <a:gd name="T15" fmla="*/ 3 h 881"/>
                  <a:gd name="T16" fmla="*/ 93 w 1188"/>
                  <a:gd name="T17" fmla="*/ 0 h 881"/>
                  <a:gd name="T18" fmla="*/ 103 w 1188"/>
                  <a:gd name="T19" fmla="*/ 5 h 881"/>
                  <a:gd name="T20" fmla="*/ 108 w 1188"/>
                  <a:gd name="T21" fmla="*/ 7 h 881"/>
                  <a:gd name="T22" fmla="*/ 111 w 1188"/>
                  <a:gd name="T23" fmla="*/ 15 h 881"/>
                  <a:gd name="T24" fmla="*/ 111 w 1188"/>
                  <a:gd name="T25" fmla="*/ 23 h 881"/>
                  <a:gd name="T26" fmla="*/ 118 w 1188"/>
                  <a:gd name="T27" fmla="*/ 27 h 881"/>
                  <a:gd name="T28" fmla="*/ 122 w 1188"/>
                  <a:gd name="T29" fmla="*/ 31 h 881"/>
                  <a:gd name="T30" fmla="*/ 126 w 1188"/>
                  <a:gd name="T31" fmla="*/ 38 h 881"/>
                  <a:gd name="T32" fmla="*/ 132 w 1188"/>
                  <a:gd name="T33" fmla="*/ 46 h 881"/>
                  <a:gd name="T34" fmla="*/ 141 w 1188"/>
                  <a:gd name="T35" fmla="*/ 49 h 881"/>
                  <a:gd name="T36" fmla="*/ 148 w 1188"/>
                  <a:gd name="T37" fmla="*/ 52 h 881"/>
                  <a:gd name="T38" fmla="*/ 148 w 1188"/>
                  <a:gd name="T39" fmla="*/ 54 h 881"/>
                  <a:gd name="T40" fmla="*/ 140 w 1188"/>
                  <a:gd name="T41" fmla="*/ 62 h 881"/>
                  <a:gd name="T42" fmla="*/ 137 w 1188"/>
                  <a:gd name="T43" fmla="*/ 70 h 881"/>
                  <a:gd name="T44" fmla="*/ 137 w 1188"/>
                  <a:gd name="T45" fmla="*/ 78 h 881"/>
                  <a:gd name="T46" fmla="*/ 124 w 1188"/>
                  <a:gd name="T47" fmla="*/ 87 h 881"/>
                  <a:gd name="T48" fmla="*/ 115 w 1188"/>
                  <a:gd name="T49" fmla="*/ 92 h 881"/>
                  <a:gd name="T50" fmla="*/ 104 w 1188"/>
                  <a:gd name="T51" fmla="*/ 97 h 881"/>
                  <a:gd name="T52" fmla="*/ 99 w 1188"/>
                  <a:gd name="T53" fmla="*/ 111 h 881"/>
                  <a:gd name="T54" fmla="*/ 89 w 1188"/>
                  <a:gd name="T55" fmla="*/ 98 h 881"/>
                  <a:gd name="T56" fmla="*/ 77 w 1188"/>
                  <a:gd name="T57" fmla="*/ 88 h 881"/>
                  <a:gd name="T58" fmla="*/ 66 w 1188"/>
                  <a:gd name="T59" fmla="*/ 79 h 881"/>
                  <a:gd name="T60" fmla="*/ 53 w 1188"/>
                  <a:gd name="T61" fmla="*/ 68 h 881"/>
                  <a:gd name="T62" fmla="*/ 38 w 1188"/>
                  <a:gd name="T63" fmla="*/ 59 h 881"/>
                  <a:gd name="T64" fmla="*/ 32 w 1188"/>
                  <a:gd name="T65" fmla="*/ 52 h 881"/>
                  <a:gd name="T66" fmla="*/ 22 w 1188"/>
                  <a:gd name="T67" fmla="*/ 46 h 881"/>
                  <a:gd name="T68" fmla="*/ 9 w 1188"/>
                  <a:gd name="T69" fmla="*/ 34 h 881"/>
                  <a:gd name="T70" fmla="*/ 0 w 1188"/>
                  <a:gd name="T71" fmla="*/ 29 h 8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88"/>
                  <a:gd name="T109" fmla="*/ 0 h 881"/>
                  <a:gd name="T110" fmla="*/ 1188 w 1188"/>
                  <a:gd name="T111" fmla="*/ 881 h 88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88" h="881">
                    <a:moveTo>
                      <a:pt x="0" y="225"/>
                    </a:moveTo>
                    <a:lnTo>
                      <a:pt x="34" y="156"/>
                    </a:lnTo>
                    <a:lnTo>
                      <a:pt x="156" y="203"/>
                    </a:lnTo>
                    <a:lnTo>
                      <a:pt x="214" y="170"/>
                    </a:lnTo>
                    <a:lnTo>
                      <a:pt x="268" y="174"/>
                    </a:lnTo>
                    <a:lnTo>
                      <a:pt x="363" y="175"/>
                    </a:lnTo>
                    <a:lnTo>
                      <a:pt x="276" y="91"/>
                    </a:lnTo>
                    <a:lnTo>
                      <a:pt x="329" y="64"/>
                    </a:lnTo>
                    <a:lnTo>
                      <a:pt x="405" y="11"/>
                    </a:lnTo>
                    <a:lnTo>
                      <a:pt x="431" y="10"/>
                    </a:lnTo>
                    <a:lnTo>
                      <a:pt x="463" y="22"/>
                    </a:lnTo>
                    <a:lnTo>
                      <a:pt x="495" y="30"/>
                    </a:lnTo>
                    <a:lnTo>
                      <a:pt x="559" y="30"/>
                    </a:lnTo>
                    <a:lnTo>
                      <a:pt x="619" y="34"/>
                    </a:lnTo>
                    <a:lnTo>
                      <a:pt x="659" y="32"/>
                    </a:lnTo>
                    <a:lnTo>
                      <a:pt x="685" y="17"/>
                    </a:lnTo>
                    <a:lnTo>
                      <a:pt x="704" y="12"/>
                    </a:lnTo>
                    <a:lnTo>
                      <a:pt x="748" y="0"/>
                    </a:lnTo>
                    <a:lnTo>
                      <a:pt x="809" y="22"/>
                    </a:lnTo>
                    <a:lnTo>
                      <a:pt x="831" y="34"/>
                    </a:lnTo>
                    <a:lnTo>
                      <a:pt x="854" y="43"/>
                    </a:lnTo>
                    <a:lnTo>
                      <a:pt x="865" y="54"/>
                    </a:lnTo>
                    <a:lnTo>
                      <a:pt x="889" y="73"/>
                    </a:lnTo>
                    <a:lnTo>
                      <a:pt x="893" y="118"/>
                    </a:lnTo>
                    <a:lnTo>
                      <a:pt x="892" y="166"/>
                    </a:lnTo>
                    <a:lnTo>
                      <a:pt x="892" y="181"/>
                    </a:lnTo>
                    <a:lnTo>
                      <a:pt x="918" y="191"/>
                    </a:lnTo>
                    <a:lnTo>
                      <a:pt x="950" y="210"/>
                    </a:lnTo>
                    <a:lnTo>
                      <a:pt x="968" y="225"/>
                    </a:lnTo>
                    <a:lnTo>
                      <a:pt x="976" y="246"/>
                    </a:lnTo>
                    <a:lnTo>
                      <a:pt x="991" y="273"/>
                    </a:lnTo>
                    <a:lnTo>
                      <a:pt x="1014" y="303"/>
                    </a:lnTo>
                    <a:lnTo>
                      <a:pt x="1038" y="336"/>
                    </a:lnTo>
                    <a:lnTo>
                      <a:pt x="1050" y="364"/>
                    </a:lnTo>
                    <a:lnTo>
                      <a:pt x="1104" y="384"/>
                    </a:lnTo>
                    <a:lnTo>
                      <a:pt x="1127" y="389"/>
                    </a:lnTo>
                    <a:lnTo>
                      <a:pt x="1128" y="362"/>
                    </a:lnTo>
                    <a:lnTo>
                      <a:pt x="1177" y="411"/>
                    </a:lnTo>
                    <a:lnTo>
                      <a:pt x="1188" y="419"/>
                    </a:lnTo>
                    <a:lnTo>
                      <a:pt x="1177" y="426"/>
                    </a:lnTo>
                    <a:lnTo>
                      <a:pt x="1138" y="467"/>
                    </a:lnTo>
                    <a:lnTo>
                      <a:pt x="1117" y="493"/>
                    </a:lnTo>
                    <a:lnTo>
                      <a:pt x="1102" y="528"/>
                    </a:lnTo>
                    <a:lnTo>
                      <a:pt x="1095" y="559"/>
                    </a:lnTo>
                    <a:lnTo>
                      <a:pt x="1095" y="595"/>
                    </a:lnTo>
                    <a:lnTo>
                      <a:pt x="1090" y="621"/>
                    </a:lnTo>
                    <a:lnTo>
                      <a:pt x="1053" y="648"/>
                    </a:lnTo>
                    <a:lnTo>
                      <a:pt x="999" y="692"/>
                    </a:lnTo>
                    <a:lnTo>
                      <a:pt x="969" y="728"/>
                    </a:lnTo>
                    <a:lnTo>
                      <a:pt x="920" y="730"/>
                    </a:lnTo>
                    <a:lnTo>
                      <a:pt x="866" y="753"/>
                    </a:lnTo>
                    <a:lnTo>
                      <a:pt x="835" y="772"/>
                    </a:lnTo>
                    <a:lnTo>
                      <a:pt x="825" y="822"/>
                    </a:lnTo>
                    <a:lnTo>
                      <a:pt x="797" y="881"/>
                    </a:lnTo>
                    <a:lnTo>
                      <a:pt x="745" y="833"/>
                    </a:lnTo>
                    <a:lnTo>
                      <a:pt x="715" y="784"/>
                    </a:lnTo>
                    <a:lnTo>
                      <a:pt x="667" y="742"/>
                    </a:lnTo>
                    <a:lnTo>
                      <a:pt x="621" y="700"/>
                    </a:lnTo>
                    <a:lnTo>
                      <a:pt x="583" y="670"/>
                    </a:lnTo>
                    <a:lnTo>
                      <a:pt x="527" y="630"/>
                    </a:lnTo>
                    <a:lnTo>
                      <a:pt x="476" y="593"/>
                    </a:lnTo>
                    <a:lnTo>
                      <a:pt x="427" y="543"/>
                    </a:lnTo>
                    <a:lnTo>
                      <a:pt x="365" y="503"/>
                    </a:lnTo>
                    <a:lnTo>
                      <a:pt x="305" y="467"/>
                    </a:lnTo>
                    <a:lnTo>
                      <a:pt x="263" y="440"/>
                    </a:lnTo>
                    <a:lnTo>
                      <a:pt x="256" y="411"/>
                    </a:lnTo>
                    <a:lnTo>
                      <a:pt x="214" y="397"/>
                    </a:lnTo>
                    <a:lnTo>
                      <a:pt x="177" y="366"/>
                    </a:lnTo>
                    <a:lnTo>
                      <a:pt x="125" y="320"/>
                    </a:lnTo>
                    <a:lnTo>
                      <a:pt x="74" y="268"/>
                    </a:lnTo>
                    <a:lnTo>
                      <a:pt x="42" y="251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798" name="Freeform 51"/>
              <p:cNvSpPr>
                <a:spLocks/>
              </p:cNvSpPr>
              <p:nvPr/>
            </p:nvSpPr>
            <p:spPr bwMode="auto">
              <a:xfrm>
                <a:off x="1645" y="1493"/>
                <a:ext cx="561" cy="634"/>
              </a:xfrm>
              <a:custGeom>
                <a:avLst/>
                <a:gdLst>
                  <a:gd name="T0" fmla="*/ 119 w 1120"/>
                  <a:gd name="T1" fmla="*/ 131 h 1268"/>
                  <a:gd name="T2" fmla="*/ 110 w 1120"/>
                  <a:gd name="T3" fmla="*/ 136 h 1268"/>
                  <a:gd name="T4" fmla="*/ 97 w 1120"/>
                  <a:gd name="T5" fmla="*/ 144 h 1268"/>
                  <a:gd name="T6" fmla="*/ 73 w 1120"/>
                  <a:gd name="T7" fmla="*/ 152 h 1268"/>
                  <a:gd name="T8" fmla="*/ 60 w 1120"/>
                  <a:gd name="T9" fmla="*/ 157 h 1268"/>
                  <a:gd name="T10" fmla="*/ 57 w 1120"/>
                  <a:gd name="T11" fmla="*/ 149 h 1268"/>
                  <a:gd name="T12" fmla="*/ 63 w 1120"/>
                  <a:gd name="T13" fmla="*/ 138 h 1268"/>
                  <a:gd name="T14" fmla="*/ 57 w 1120"/>
                  <a:gd name="T15" fmla="*/ 124 h 1268"/>
                  <a:gd name="T16" fmla="*/ 57 w 1120"/>
                  <a:gd name="T17" fmla="*/ 115 h 1268"/>
                  <a:gd name="T18" fmla="*/ 57 w 1120"/>
                  <a:gd name="T19" fmla="*/ 111 h 1268"/>
                  <a:gd name="T20" fmla="*/ 64 w 1120"/>
                  <a:gd name="T21" fmla="*/ 95 h 1268"/>
                  <a:gd name="T22" fmla="*/ 63 w 1120"/>
                  <a:gd name="T23" fmla="*/ 84 h 1268"/>
                  <a:gd name="T24" fmla="*/ 64 w 1120"/>
                  <a:gd name="T25" fmla="*/ 77 h 1268"/>
                  <a:gd name="T26" fmla="*/ 58 w 1120"/>
                  <a:gd name="T27" fmla="*/ 73 h 1268"/>
                  <a:gd name="T28" fmla="*/ 47 w 1120"/>
                  <a:gd name="T29" fmla="*/ 61 h 1268"/>
                  <a:gd name="T30" fmla="*/ 36 w 1120"/>
                  <a:gd name="T31" fmla="*/ 56 h 1268"/>
                  <a:gd name="T32" fmla="*/ 21 w 1120"/>
                  <a:gd name="T33" fmla="*/ 49 h 1268"/>
                  <a:gd name="T34" fmla="*/ 16 w 1120"/>
                  <a:gd name="T35" fmla="*/ 47 h 1268"/>
                  <a:gd name="T36" fmla="*/ 11 w 1120"/>
                  <a:gd name="T37" fmla="*/ 41 h 1268"/>
                  <a:gd name="T38" fmla="*/ 3 w 1120"/>
                  <a:gd name="T39" fmla="*/ 31 h 1268"/>
                  <a:gd name="T40" fmla="*/ 2 w 1120"/>
                  <a:gd name="T41" fmla="*/ 24 h 1268"/>
                  <a:gd name="T42" fmla="*/ 3 w 1120"/>
                  <a:gd name="T43" fmla="*/ 19 h 1268"/>
                  <a:gd name="T44" fmla="*/ 8 w 1120"/>
                  <a:gd name="T45" fmla="*/ 13 h 1268"/>
                  <a:gd name="T46" fmla="*/ 14 w 1120"/>
                  <a:gd name="T47" fmla="*/ 10 h 1268"/>
                  <a:gd name="T48" fmla="*/ 19 w 1120"/>
                  <a:gd name="T49" fmla="*/ 5 h 1268"/>
                  <a:gd name="T50" fmla="*/ 26 w 1120"/>
                  <a:gd name="T51" fmla="*/ 0 h 1268"/>
                  <a:gd name="T52" fmla="*/ 33 w 1120"/>
                  <a:gd name="T53" fmla="*/ 3 h 1268"/>
                  <a:gd name="T54" fmla="*/ 38 w 1120"/>
                  <a:gd name="T55" fmla="*/ 11 h 1268"/>
                  <a:gd name="T56" fmla="*/ 40 w 1120"/>
                  <a:gd name="T57" fmla="*/ 10 h 1268"/>
                  <a:gd name="T58" fmla="*/ 39 w 1120"/>
                  <a:gd name="T59" fmla="*/ 6 h 1268"/>
                  <a:gd name="T60" fmla="*/ 47 w 1120"/>
                  <a:gd name="T61" fmla="*/ 10 h 1268"/>
                  <a:gd name="T62" fmla="*/ 50 w 1120"/>
                  <a:gd name="T63" fmla="*/ 14 h 1268"/>
                  <a:gd name="T64" fmla="*/ 54 w 1120"/>
                  <a:gd name="T65" fmla="*/ 14 h 1268"/>
                  <a:gd name="T66" fmla="*/ 61 w 1120"/>
                  <a:gd name="T67" fmla="*/ 10 h 1268"/>
                  <a:gd name="T68" fmla="*/ 71 w 1120"/>
                  <a:gd name="T69" fmla="*/ 19 h 1268"/>
                  <a:gd name="T70" fmla="*/ 77 w 1120"/>
                  <a:gd name="T71" fmla="*/ 24 h 1268"/>
                  <a:gd name="T72" fmla="*/ 87 w 1120"/>
                  <a:gd name="T73" fmla="*/ 28 h 1268"/>
                  <a:gd name="T74" fmla="*/ 97 w 1120"/>
                  <a:gd name="T75" fmla="*/ 30 h 1268"/>
                  <a:gd name="T76" fmla="*/ 102 w 1120"/>
                  <a:gd name="T77" fmla="*/ 32 h 1268"/>
                  <a:gd name="T78" fmla="*/ 106 w 1120"/>
                  <a:gd name="T79" fmla="*/ 31 h 1268"/>
                  <a:gd name="T80" fmla="*/ 107 w 1120"/>
                  <a:gd name="T81" fmla="*/ 37 h 1268"/>
                  <a:gd name="T82" fmla="*/ 104 w 1120"/>
                  <a:gd name="T83" fmla="*/ 40 h 1268"/>
                  <a:gd name="T84" fmla="*/ 107 w 1120"/>
                  <a:gd name="T85" fmla="*/ 42 h 1268"/>
                  <a:gd name="T86" fmla="*/ 112 w 1120"/>
                  <a:gd name="T87" fmla="*/ 49 h 1268"/>
                  <a:gd name="T88" fmla="*/ 105 w 1120"/>
                  <a:gd name="T89" fmla="*/ 56 h 1268"/>
                  <a:gd name="T90" fmla="*/ 102 w 1120"/>
                  <a:gd name="T91" fmla="*/ 58 h 1268"/>
                  <a:gd name="T92" fmla="*/ 99 w 1120"/>
                  <a:gd name="T93" fmla="*/ 59 h 1268"/>
                  <a:gd name="T94" fmla="*/ 102 w 1120"/>
                  <a:gd name="T95" fmla="*/ 64 h 1268"/>
                  <a:gd name="T96" fmla="*/ 112 w 1120"/>
                  <a:gd name="T97" fmla="*/ 71 h 1268"/>
                  <a:gd name="T98" fmla="*/ 111 w 1120"/>
                  <a:gd name="T99" fmla="*/ 80 h 1268"/>
                  <a:gd name="T100" fmla="*/ 115 w 1120"/>
                  <a:gd name="T101" fmla="*/ 88 h 1268"/>
                  <a:gd name="T102" fmla="*/ 123 w 1120"/>
                  <a:gd name="T103" fmla="*/ 86 h 1268"/>
                  <a:gd name="T104" fmla="*/ 125 w 1120"/>
                  <a:gd name="T105" fmla="*/ 96 h 1268"/>
                  <a:gd name="T106" fmla="*/ 129 w 1120"/>
                  <a:gd name="T107" fmla="*/ 96 h 1268"/>
                  <a:gd name="T108" fmla="*/ 137 w 1120"/>
                  <a:gd name="T109" fmla="*/ 96 h 1268"/>
                  <a:gd name="T110" fmla="*/ 141 w 1120"/>
                  <a:gd name="T111" fmla="*/ 99 h 1268"/>
                  <a:gd name="T112" fmla="*/ 137 w 1120"/>
                  <a:gd name="T113" fmla="*/ 103 h 1268"/>
                  <a:gd name="T114" fmla="*/ 134 w 1120"/>
                  <a:gd name="T115" fmla="*/ 114 h 1268"/>
                  <a:gd name="T116" fmla="*/ 125 w 1120"/>
                  <a:gd name="T117" fmla="*/ 123 h 1268"/>
                  <a:gd name="T118" fmla="*/ 120 w 1120"/>
                  <a:gd name="T119" fmla="*/ 131 h 12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0"/>
                  <a:gd name="T181" fmla="*/ 0 h 1268"/>
                  <a:gd name="T182" fmla="*/ 1120 w 1120"/>
                  <a:gd name="T183" fmla="*/ 1268 h 12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0" h="1268">
                    <a:moveTo>
                      <a:pt x="952" y="1044"/>
                    </a:moveTo>
                    <a:lnTo>
                      <a:pt x="945" y="1041"/>
                    </a:lnTo>
                    <a:lnTo>
                      <a:pt x="915" y="1063"/>
                    </a:lnTo>
                    <a:lnTo>
                      <a:pt x="876" y="1083"/>
                    </a:lnTo>
                    <a:lnTo>
                      <a:pt x="824" y="1116"/>
                    </a:lnTo>
                    <a:lnTo>
                      <a:pt x="769" y="1151"/>
                    </a:lnTo>
                    <a:lnTo>
                      <a:pt x="694" y="1173"/>
                    </a:lnTo>
                    <a:lnTo>
                      <a:pt x="579" y="1210"/>
                    </a:lnTo>
                    <a:lnTo>
                      <a:pt x="491" y="1268"/>
                    </a:lnTo>
                    <a:lnTo>
                      <a:pt x="478" y="1251"/>
                    </a:lnTo>
                    <a:lnTo>
                      <a:pt x="452" y="1213"/>
                    </a:lnTo>
                    <a:lnTo>
                      <a:pt x="452" y="1186"/>
                    </a:lnTo>
                    <a:lnTo>
                      <a:pt x="474" y="1170"/>
                    </a:lnTo>
                    <a:lnTo>
                      <a:pt x="500" y="1101"/>
                    </a:lnTo>
                    <a:lnTo>
                      <a:pt x="447" y="1032"/>
                    </a:lnTo>
                    <a:lnTo>
                      <a:pt x="454" y="992"/>
                    </a:lnTo>
                    <a:lnTo>
                      <a:pt x="444" y="962"/>
                    </a:lnTo>
                    <a:lnTo>
                      <a:pt x="456" y="927"/>
                    </a:lnTo>
                    <a:lnTo>
                      <a:pt x="454" y="909"/>
                    </a:lnTo>
                    <a:lnTo>
                      <a:pt x="454" y="892"/>
                    </a:lnTo>
                    <a:lnTo>
                      <a:pt x="513" y="772"/>
                    </a:lnTo>
                    <a:lnTo>
                      <a:pt x="511" y="760"/>
                    </a:lnTo>
                    <a:lnTo>
                      <a:pt x="491" y="716"/>
                    </a:lnTo>
                    <a:lnTo>
                      <a:pt x="502" y="673"/>
                    </a:lnTo>
                    <a:lnTo>
                      <a:pt x="517" y="649"/>
                    </a:lnTo>
                    <a:lnTo>
                      <a:pt x="508" y="612"/>
                    </a:lnTo>
                    <a:lnTo>
                      <a:pt x="489" y="591"/>
                    </a:lnTo>
                    <a:lnTo>
                      <a:pt x="462" y="581"/>
                    </a:lnTo>
                    <a:lnTo>
                      <a:pt x="411" y="540"/>
                    </a:lnTo>
                    <a:lnTo>
                      <a:pt x="373" y="489"/>
                    </a:lnTo>
                    <a:lnTo>
                      <a:pt x="347" y="470"/>
                    </a:lnTo>
                    <a:lnTo>
                      <a:pt x="282" y="452"/>
                    </a:lnTo>
                    <a:lnTo>
                      <a:pt x="253" y="411"/>
                    </a:lnTo>
                    <a:lnTo>
                      <a:pt x="165" y="394"/>
                    </a:lnTo>
                    <a:lnTo>
                      <a:pt x="160" y="366"/>
                    </a:lnTo>
                    <a:lnTo>
                      <a:pt x="125" y="379"/>
                    </a:lnTo>
                    <a:lnTo>
                      <a:pt x="105" y="366"/>
                    </a:lnTo>
                    <a:lnTo>
                      <a:pt x="88" y="330"/>
                    </a:lnTo>
                    <a:lnTo>
                      <a:pt x="58" y="311"/>
                    </a:lnTo>
                    <a:lnTo>
                      <a:pt x="18" y="248"/>
                    </a:lnTo>
                    <a:lnTo>
                      <a:pt x="0" y="236"/>
                    </a:lnTo>
                    <a:lnTo>
                      <a:pt x="12" y="198"/>
                    </a:lnTo>
                    <a:lnTo>
                      <a:pt x="8" y="179"/>
                    </a:lnTo>
                    <a:lnTo>
                      <a:pt x="24" y="146"/>
                    </a:lnTo>
                    <a:lnTo>
                      <a:pt x="51" y="110"/>
                    </a:lnTo>
                    <a:lnTo>
                      <a:pt x="57" y="106"/>
                    </a:lnTo>
                    <a:lnTo>
                      <a:pt x="93" y="110"/>
                    </a:lnTo>
                    <a:lnTo>
                      <a:pt x="112" y="87"/>
                    </a:lnTo>
                    <a:lnTo>
                      <a:pt x="113" y="53"/>
                    </a:lnTo>
                    <a:lnTo>
                      <a:pt x="149" y="33"/>
                    </a:lnTo>
                    <a:lnTo>
                      <a:pt x="175" y="26"/>
                    </a:lnTo>
                    <a:lnTo>
                      <a:pt x="207" y="0"/>
                    </a:lnTo>
                    <a:lnTo>
                      <a:pt x="230" y="5"/>
                    </a:lnTo>
                    <a:lnTo>
                      <a:pt x="257" y="28"/>
                    </a:lnTo>
                    <a:lnTo>
                      <a:pt x="269" y="70"/>
                    </a:lnTo>
                    <a:lnTo>
                      <a:pt x="300" y="89"/>
                    </a:lnTo>
                    <a:lnTo>
                      <a:pt x="308" y="86"/>
                    </a:lnTo>
                    <a:lnTo>
                      <a:pt x="316" y="84"/>
                    </a:lnTo>
                    <a:lnTo>
                      <a:pt x="300" y="55"/>
                    </a:lnTo>
                    <a:lnTo>
                      <a:pt x="312" y="49"/>
                    </a:lnTo>
                    <a:lnTo>
                      <a:pt x="332" y="59"/>
                    </a:lnTo>
                    <a:lnTo>
                      <a:pt x="372" y="85"/>
                    </a:lnTo>
                    <a:lnTo>
                      <a:pt x="385" y="87"/>
                    </a:lnTo>
                    <a:lnTo>
                      <a:pt x="399" y="117"/>
                    </a:lnTo>
                    <a:lnTo>
                      <a:pt x="407" y="123"/>
                    </a:lnTo>
                    <a:lnTo>
                      <a:pt x="429" y="114"/>
                    </a:lnTo>
                    <a:lnTo>
                      <a:pt x="447" y="86"/>
                    </a:lnTo>
                    <a:lnTo>
                      <a:pt x="486" y="86"/>
                    </a:lnTo>
                    <a:lnTo>
                      <a:pt x="517" y="109"/>
                    </a:lnTo>
                    <a:lnTo>
                      <a:pt x="566" y="152"/>
                    </a:lnTo>
                    <a:lnTo>
                      <a:pt x="579" y="166"/>
                    </a:lnTo>
                    <a:lnTo>
                      <a:pt x="613" y="195"/>
                    </a:lnTo>
                    <a:lnTo>
                      <a:pt x="659" y="213"/>
                    </a:lnTo>
                    <a:lnTo>
                      <a:pt x="693" y="226"/>
                    </a:lnTo>
                    <a:lnTo>
                      <a:pt x="730" y="247"/>
                    </a:lnTo>
                    <a:lnTo>
                      <a:pt x="772" y="247"/>
                    </a:lnTo>
                    <a:lnTo>
                      <a:pt x="789" y="248"/>
                    </a:lnTo>
                    <a:lnTo>
                      <a:pt x="811" y="256"/>
                    </a:lnTo>
                    <a:lnTo>
                      <a:pt x="815" y="257"/>
                    </a:lnTo>
                    <a:lnTo>
                      <a:pt x="840" y="254"/>
                    </a:lnTo>
                    <a:lnTo>
                      <a:pt x="848" y="275"/>
                    </a:lnTo>
                    <a:lnTo>
                      <a:pt x="851" y="296"/>
                    </a:lnTo>
                    <a:lnTo>
                      <a:pt x="848" y="312"/>
                    </a:lnTo>
                    <a:lnTo>
                      <a:pt x="830" y="324"/>
                    </a:lnTo>
                    <a:lnTo>
                      <a:pt x="826" y="327"/>
                    </a:lnTo>
                    <a:lnTo>
                      <a:pt x="848" y="342"/>
                    </a:lnTo>
                    <a:lnTo>
                      <a:pt x="900" y="391"/>
                    </a:lnTo>
                    <a:lnTo>
                      <a:pt x="895" y="397"/>
                    </a:lnTo>
                    <a:lnTo>
                      <a:pt x="859" y="409"/>
                    </a:lnTo>
                    <a:lnTo>
                      <a:pt x="838" y="451"/>
                    </a:lnTo>
                    <a:lnTo>
                      <a:pt x="829" y="476"/>
                    </a:lnTo>
                    <a:lnTo>
                      <a:pt x="811" y="471"/>
                    </a:lnTo>
                    <a:lnTo>
                      <a:pt x="785" y="455"/>
                    </a:lnTo>
                    <a:lnTo>
                      <a:pt x="786" y="476"/>
                    </a:lnTo>
                    <a:lnTo>
                      <a:pt x="788" y="499"/>
                    </a:lnTo>
                    <a:lnTo>
                      <a:pt x="814" y="512"/>
                    </a:lnTo>
                    <a:lnTo>
                      <a:pt x="848" y="527"/>
                    </a:lnTo>
                    <a:lnTo>
                      <a:pt x="895" y="567"/>
                    </a:lnTo>
                    <a:lnTo>
                      <a:pt x="867" y="634"/>
                    </a:lnTo>
                    <a:lnTo>
                      <a:pt x="886" y="645"/>
                    </a:lnTo>
                    <a:lnTo>
                      <a:pt x="898" y="662"/>
                    </a:lnTo>
                    <a:lnTo>
                      <a:pt x="916" y="708"/>
                    </a:lnTo>
                    <a:lnTo>
                      <a:pt x="936" y="696"/>
                    </a:lnTo>
                    <a:lnTo>
                      <a:pt x="977" y="688"/>
                    </a:lnTo>
                    <a:lnTo>
                      <a:pt x="984" y="738"/>
                    </a:lnTo>
                    <a:lnTo>
                      <a:pt x="994" y="775"/>
                    </a:lnTo>
                    <a:lnTo>
                      <a:pt x="999" y="786"/>
                    </a:lnTo>
                    <a:lnTo>
                      <a:pt x="1029" y="775"/>
                    </a:lnTo>
                    <a:lnTo>
                      <a:pt x="1047" y="770"/>
                    </a:lnTo>
                    <a:lnTo>
                      <a:pt x="1091" y="771"/>
                    </a:lnTo>
                    <a:lnTo>
                      <a:pt x="1093" y="783"/>
                    </a:lnTo>
                    <a:lnTo>
                      <a:pt x="1120" y="794"/>
                    </a:lnTo>
                    <a:lnTo>
                      <a:pt x="1117" y="804"/>
                    </a:lnTo>
                    <a:lnTo>
                      <a:pt x="1091" y="831"/>
                    </a:lnTo>
                    <a:lnTo>
                      <a:pt x="1084" y="869"/>
                    </a:lnTo>
                    <a:lnTo>
                      <a:pt x="1070" y="912"/>
                    </a:lnTo>
                    <a:lnTo>
                      <a:pt x="1025" y="962"/>
                    </a:lnTo>
                    <a:lnTo>
                      <a:pt x="995" y="988"/>
                    </a:lnTo>
                    <a:lnTo>
                      <a:pt x="964" y="1023"/>
                    </a:lnTo>
                    <a:lnTo>
                      <a:pt x="952" y="104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799" name="Freeform 52"/>
              <p:cNvSpPr>
                <a:spLocks/>
              </p:cNvSpPr>
              <p:nvPr/>
            </p:nvSpPr>
            <p:spPr bwMode="auto">
              <a:xfrm>
                <a:off x="1576" y="1296"/>
                <a:ext cx="604" cy="331"/>
              </a:xfrm>
              <a:custGeom>
                <a:avLst/>
                <a:gdLst>
                  <a:gd name="T0" fmla="*/ 119 w 1209"/>
                  <a:gd name="T1" fmla="*/ 82 h 661"/>
                  <a:gd name="T2" fmla="*/ 116 w 1209"/>
                  <a:gd name="T3" fmla="*/ 80 h 661"/>
                  <a:gd name="T4" fmla="*/ 108 w 1209"/>
                  <a:gd name="T5" fmla="*/ 80 h 661"/>
                  <a:gd name="T6" fmla="*/ 99 w 1209"/>
                  <a:gd name="T7" fmla="*/ 76 h 661"/>
                  <a:gd name="T8" fmla="*/ 89 w 1209"/>
                  <a:gd name="T9" fmla="*/ 70 h 661"/>
                  <a:gd name="T10" fmla="*/ 82 w 1209"/>
                  <a:gd name="T11" fmla="*/ 63 h 661"/>
                  <a:gd name="T12" fmla="*/ 73 w 1209"/>
                  <a:gd name="T13" fmla="*/ 60 h 661"/>
                  <a:gd name="T14" fmla="*/ 68 w 1209"/>
                  <a:gd name="T15" fmla="*/ 65 h 661"/>
                  <a:gd name="T16" fmla="*/ 65 w 1209"/>
                  <a:gd name="T17" fmla="*/ 60 h 661"/>
                  <a:gd name="T18" fmla="*/ 58 w 1209"/>
                  <a:gd name="T19" fmla="*/ 57 h 661"/>
                  <a:gd name="T20" fmla="*/ 54 w 1209"/>
                  <a:gd name="T21" fmla="*/ 56 h 661"/>
                  <a:gd name="T22" fmla="*/ 55 w 1209"/>
                  <a:gd name="T23" fmla="*/ 60 h 661"/>
                  <a:gd name="T24" fmla="*/ 51 w 1209"/>
                  <a:gd name="T25" fmla="*/ 58 h 661"/>
                  <a:gd name="T26" fmla="*/ 46 w 1209"/>
                  <a:gd name="T27" fmla="*/ 50 h 661"/>
                  <a:gd name="T28" fmla="*/ 39 w 1209"/>
                  <a:gd name="T29" fmla="*/ 53 h 661"/>
                  <a:gd name="T30" fmla="*/ 31 w 1209"/>
                  <a:gd name="T31" fmla="*/ 56 h 661"/>
                  <a:gd name="T32" fmla="*/ 29 w 1209"/>
                  <a:gd name="T33" fmla="*/ 63 h 661"/>
                  <a:gd name="T34" fmla="*/ 23 w 1209"/>
                  <a:gd name="T35" fmla="*/ 63 h 661"/>
                  <a:gd name="T36" fmla="*/ 18 w 1209"/>
                  <a:gd name="T37" fmla="*/ 72 h 661"/>
                  <a:gd name="T38" fmla="*/ 0 w 1209"/>
                  <a:gd name="T39" fmla="*/ 73 h 661"/>
                  <a:gd name="T40" fmla="*/ 1 w 1209"/>
                  <a:gd name="T41" fmla="*/ 51 h 661"/>
                  <a:gd name="T42" fmla="*/ 15 w 1209"/>
                  <a:gd name="T43" fmla="*/ 39 h 661"/>
                  <a:gd name="T44" fmla="*/ 35 w 1209"/>
                  <a:gd name="T45" fmla="*/ 30 h 661"/>
                  <a:gd name="T46" fmla="*/ 51 w 1209"/>
                  <a:gd name="T47" fmla="*/ 16 h 661"/>
                  <a:gd name="T48" fmla="*/ 70 w 1209"/>
                  <a:gd name="T49" fmla="*/ 0 h 661"/>
                  <a:gd name="T50" fmla="*/ 79 w 1209"/>
                  <a:gd name="T51" fmla="*/ 4 h 661"/>
                  <a:gd name="T52" fmla="*/ 88 w 1209"/>
                  <a:gd name="T53" fmla="*/ 4 h 661"/>
                  <a:gd name="T54" fmla="*/ 91 w 1209"/>
                  <a:gd name="T55" fmla="*/ 7 h 661"/>
                  <a:gd name="T56" fmla="*/ 95 w 1209"/>
                  <a:gd name="T57" fmla="*/ 14 h 661"/>
                  <a:gd name="T58" fmla="*/ 108 w 1209"/>
                  <a:gd name="T59" fmla="*/ 15 h 661"/>
                  <a:gd name="T60" fmla="*/ 110 w 1209"/>
                  <a:gd name="T61" fmla="*/ 18 h 661"/>
                  <a:gd name="T62" fmla="*/ 120 w 1209"/>
                  <a:gd name="T63" fmla="*/ 22 h 661"/>
                  <a:gd name="T64" fmla="*/ 131 w 1209"/>
                  <a:gd name="T65" fmla="*/ 24 h 661"/>
                  <a:gd name="T66" fmla="*/ 138 w 1209"/>
                  <a:gd name="T67" fmla="*/ 22 h 661"/>
                  <a:gd name="T68" fmla="*/ 141 w 1209"/>
                  <a:gd name="T69" fmla="*/ 27 h 661"/>
                  <a:gd name="T70" fmla="*/ 141 w 1209"/>
                  <a:gd name="T71" fmla="*/ 35 h 661"/>
                  <a:gd name="T72" fmla="*/ 150 w 1209"/>
                  <a:gd name="T73" fmla="*/ 37 h 661"/>
                  <a:gd name="T74" fmla="*/ 148 w 1209"/>
                  <a:gd name="T75" fmla="*/ 44 h 661"/>
                  <a:gd name="T76" fmla="*/ 140 w 1209"/>
                  <a:gd name="T77" fmla="*/ 44 h 661"/>
                  <a:gd name="T78" fmla="*/ 137 w 1209"/>
                  <a:gd name="T79" fmla="*/ 59 h 661"/>
                  <a:gd name="T80" fmla="*/ 131 w 1209"/>
                  <a:gd name="T81" fmla="*/ 69 h 661"/>
                  <a:gd name="T82" fmla="*/ 129 w 1209"/>
                  <a:gd name="T83" fmla="*/ 82 h 661"/>
                  <a:gd name="T84" fmla="*/ 130 w 1209"/>
                  <a:gd name="T85" fmla="*/ 83 h 661"/>
                  <a:gd name="T86" fmla="*/ 124 w 1209"/>
                  <a:gd name="T87" fmla="*/ 81 h 6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09"/>
                  <a:gd name="T133" fmla="*/ 0 h 661"/>
                  <a:gd name="T134" fmla="*/ 1209 w 1209"/>
                  <a:gd name="T135" fmla="*/ 661 h 6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09" h="661">
                    <a:moveTo>
                      <a:pt x="979" y="646"/>
                    </a:moveTo>
                    <a:lnTo>
                      <a:pt x="954" y="649"/>
                    </a:lnTo>
                    <a:lnTo>
                      <a:pt x="950" y="648"/>
                    </a:lnTo>
                    <a:lnTo>
                      <a:pt x="928" y="640"/>
                    </a:lnTo>
                    <a:lnTo>
                      <a:pt x="911" y="639"/>
                    </a:lnTo>
                    <a:lnTo>
                      <a:pt x="869" y="639"/>
                    </a:lnTo>
                    <a:lnTo>
                      <a:pt x="832" y="618"/>
                    </a:lnTo>
                    <a:lnTo>
                      <a:pt x="798" y="605"/>
                    </a:lnTo>
                    <a:lnTo>
                      <a:pt x="752" y="587"/>
                    </a:lnTo>
                    <a:lnTo>
                      <a:pt x="718" y="558"/>
                    </a:lnTo>
                    <a:lnTo>
                      <a:pt x="705" y="544"/>
                    </a:lnTo>
                    <a:lnTo>
                      <a:pt x="656" y="501"/>
                    </a:lnTo>
                    <a:lnTo>
                      <a:pt x="625" y="478"/>
                    </a:lnTo>
                    <a:lnTo>
                      <a:pt x="586" y="478"/>
                    </a:lnTo>
                    <a:lnTo>
                      <a:pt x="568" y="506"/>
                    </a:lnTo>
                    <a:lnTo>
                      <a:pt x="546" y="515"/>
                    </a:lnTo>
                    <a:lnTo>
                      <a:pt x="538" y="509"/>
                    </a:lnTo>
                    <a:lnTo>
                      <a:pt x="524" y="479"/>
                    </a:lnTo>
                    <a:lnTo>
                      <a:pt x="511" y="477"/>
                    </a:lnTo>
                    <a:lnTo>
                      <a:pt x="471" y="451"/>
                    </a:lnTo>
                    <a:lnTo>
                      <a:pt x="451" y="441"/>
                    </a:lnTo>
                    <a:lnTo>
                      <a:pt x="439" y="447"/>
                    </a:lnTo>
                    <a:lnTo>
                      <a:pt x="455" y="476"/>
                    </a:lnTo>
                    <a:lnTo>
                      <a:pt x="447" y="478"/>
                    </a:lnTo>
                    <a:lnTo>
                      <a:pt x="439" y="481"/>
                    </a:lnTo>
                    <a:lnTo>
                      <a:pt x="408" y="462"/>
                    </a:lnTo>
                    <a:lnTo>
                      <a:pt x="396" y="420"/>
                    </a:lnTo>
                    <a:lnTo>
                      <a:pt x="369" y="397"/>
                    </a:lnTo>
                    <a:lnTo>
                      <a:pt x="346" y="392"/>
                    </a:lnTo>
                    <a:lnTo>
                      <a:pt x="314" y="418"/>
                    </a:lnTo>
                    <a:lnTo>
                      <a:pt x="288" y="425"/>
                    </a:lnTo>
                    <a:lnTo>
                      <a:pt x="252" y="445"/>
                    </a:lnTo>
                    <a:lnTo>
                      <a:pt x="251" y="479"/>
                    </a:lnTo>
                    <a:lnTo>
                      <a:pt x="232" y="502"/>
                    </a:lnTo>
                    <a:lnTo>
                      <a:pt x="196" y="498"/>
                    </a:lnTo>
                    <a:lnTo>
                      <a:pt x="190" y="502"/>
                    </a:lnTo>
                    <a:lnTo>
                      <a:pt x="163" y="538"/>
                    </a:lnTo>
                    <a:lnTo>
                      <a:pt x="147" y="571"/>
                    </a:lnTo>
                    <a:lnTo>
                      <a:pt x="126" y="582"/>
                    </a:lnTo>
                    <a:lnTo>
                      <a:pt x="0" y="579"/>
                    </a:lnTo>
                    <a:lnTo>
                      <a:pt x="10" y="431"/>
                    </a:lnTo>
                    <a:lnTo>
                      <a:pt x="10" y="404"/>
                    </a:lnTo>
                    <a:lnTo>
                      <a:pt x="48" y="353"/>
                    </a:lnTo>
                    <a:lnTo>
                      <a:pt x="127" y="310"/>
                    </a:lnTo>
                    <a:lnTo>
                      <a:pt x="210" y="286"/>
                    </a:lnTo>
                    <a:lnTo>
                      <a:pt x="284" y="236"/>
                    </a:lnTo>
                    <a:lnTo>
                      <a:pt x="339" y="160"/>
                    </a:lnTo>
                    <a:lnTo>
                      <a:pt x="411" y="122"/>
                    </a:lnTo>
                    <a:lnTo>
                      <a:pt x="523" y="67"/>
                    </a:lnTo>
                    <a:lnTo>
                      <a:pt x="561" y="0"/>
                    </a:lnTo>
                    <a:lnTo>
                      <a:pt x="619" y="0"/>
                    </a:lnTo>
                    <a:lnTo>
                      <a:pt x="633" y="32"/>
                    </a:lnTo>
                    <a:lnTo>
                      <a:pt x="650" y="48"/>
                    </a:lnTo>
                    <a:lnTo>
                      <a:pt x="705" y="32"/>
                    </a:lnTo>
                    <a:lnTo>
                      <a:pt x="731" y="44"/>
                    </a:lnTo>
                    <a:lnTo>
                      <a:pt x="735" y="55"/>
                    </a:lnTo>
                    <a:lnTo>
                      <a:pt x="760" y="63"/>
                    </a:lnTo>
                    <a:lnTo>
                      <a:pt x="766" y="112"/>
                    </a:lnTo>
                    <a:lnTo>
                      <a:pt x="825" y="136"/>
                    </a:lnTo>
                    <a:lnTo>
                      <a:pt x="865" y="118"/>
                    </a:lnTo>
                    <a:lnTo>
                      <a:pt x="869" y="139"/>
                    </a:lnTo>
                    <a:lnTo>
                      <a:pt x="887" y="142"/>
                    </a:lnTo>
                    <a:lnTo>
                      <a:pt x="932" y="136"/>
                    </a:lnTo>
                    <a:lnTo>
                      <a:pt x="965" y="172"/>
                    </a:lnTo>
                    <a:lnTo>
                      <a:pt x="995" y="185"/>
                    </a:lnTo>
                    <a:lnTo>
                      <a:pt x="1049" y="185"/>
                    </a:lnTo>
                    <a:lnTo>
                      <a:pt x="1084" y="176"/>
                    </a:lnTo>
                    <a:lnTo>
                      <a:pt x="1108" y="176"/>
                    </a:lnTo>
                    <a:lnTo>
                      <a:pt x="1170" y="174"/>
                    </a:lnTo>
                    <a:lnTo>
                      <a:pt x="1129" y="216"/>
                    </a:lnTo>
                    <a:lnTo>
                      <a:pt x="1136" y="222"/>
                    </a:lnTo>
                    <a:lnTo>
                      <a:pt x="1133" y="280"/>
                    </a:lnTo>
                    <a:lnTo>
                      <a:pt x="1159" y="288"/>
                    </a:lnTo>
                    <a:lnTo>
                      <a:pt x="1202" y="290"/>
                    </a:lnTo>
                    <a:lnTo>
                      <a:pt x="1209" y="310"/>
                    </a:lnTo>
                    <a:lnTo>
                      <a:pt x="1187" y="347"/>
                    </a:lnTo>
                    <a:lnTo>
                      <a:pt x="1164" y="335"/>
                    </a:lnTo>
                    <a:lnTo>
                      <a:pt x="1121" y="351"/>
                    </a:lnTo>
                    <a:lnTo>
                      <a:pt x="1114" y="356"/>
                    </a:lnTo>
                    <a:lnTo>
                      <a:pt x="1102" y="468"/>
                    </a:lnTo>
                    <a:lnTo>
                      <a:pt x="1074" y="500"/>
                    </a:lnTo>
                    <a:lnTo>
                      <a:pt x="1050" y="551"/>
                    </a:lnTo>
                    <a:lnTo>
                      <a:pt x="1037" y="588"/>
                    </a:lnTo>
                    <a:lnTo>
                      <a:pt x="1039" y="649"/>
                    </a:lnTo>
                    <a:lnTo>
                      <a:pt x="1039" y="661"/>
                    </a:lnTo>
                    <a:lnTo>
                      <a:pt x="1043" y="661"/>
                    </a:lnTo>
                    <a:lnTo>
                      <a:pt x="1018" y="649"/>
                    </a:lnTo>
                    <a:lnTo>
                      <a:pt x="997" y="648"/>
                    </a:lnTo>
                    <a:lnTo>
                      <a:pt x="979" y="64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00" name="Freeform 53"/>
              <p:cNvSpPr>
                <a:spLocks/>
              </p:cNvSpPr>
              <p:nvPr/>
            </p:nvSpPr>
            <p:spPr bwMode="auto">
              <a:xfrm>
                <a:off x="2038" y="1620"/>
                <a:ext cx="189" cy="265"/>
              </a:xfrm>
              <a:custGeom>
                <a:avLst/>
                <a:gdLst>
                  <a:gd name="T0" fmla="*/ 39 w 378"/>
                  <a:gd name="T1" fmla="*/ 64 h 532"/>
                  <a:gd name="T2" fmla="*/ 33 w 378"/>
                  <a:gd name="T3" fmla="*/ 64 h 532"/>
                  <a:gd name="T4" fmla="*/ 30 w 378"/>
                  <a:gd name="T5" fmla="*/ 65 h 532"/>
                  <a:gd name="T6" fmla="*/ 26 w 378"/>
                  <a:gd name="T7" fmla="*/ 66 h 532"/>
                  <a:gd name="T8" fmla="*/ 26 w 378"/>
                  <a:gd name="T9" fmla="*/ 65 h 532"/>
                  <a:gd name="T10" fmla="*/ 24 w 378"/>
                  <a:gd name="T11" fmla="*/ 60 h 532"/>
                  <a:gd name="T12" fmla="*/ 24 w 378"/>
                  <a:gd name="T13" fmla="*/ 54 h 532"/>
                  <a:gd name="T14" fmla="*/ 19 w 378"/>
                  <a:gd name="T15" fmla="*/ 55 h 532"/>
                  <a:gd name="T16" fmla="*/ 17 w 378"/>
                  <a:gd name="T17" fmla="*/ 56 h 532"/>
                  <a:gd name="T18" fmla="*/ 14 w 378"/>
                  <a:gd name="T19" fmla="*/ 50 h 532"/>
                  <a:gd name="T20" fmla="*/ 12 w 378"/>
                  <a:gd name="T21" fmla="*/ 48 h 532"/>
                  <a:gd name="T22" fmla="*/ 11 w 378"/>
                  <a:gd name="T23" fmla="*/ 47 h 532"/>
                  <a:gd name="T24" fmla="*/ 13 w 378"/>
                  <a:gd name="T25" fmla="*/ 39 h 532"/>
                  <a:gd name="T26" fmla="*/ 7 w 378"/>
                  <a:gd name="T27" fmla="*/ 34 h 532"/>
                  <a:gd name="T28" fmla="*/ 3 w 378"/>
                  <a:gd name="T29" fmla="*/ 32 h 532"/>
                  <a:gd name="T30" fmla="*/ 1 w 378"/>
                  <a:gd name="T31" fmla="*/ 30 h 532"/>
                  <a:gd name="T32" fmla="*/ 1 w 378"/>
                  <a:gd name="T33" fmla="*/ 27 h 532"/>
                  <a:gd name="T34" fmla="*/ 0 w 378"/>
                  <a:gd name="T35" fmla="*/ 25 h 532"/>
                  <a:gd name="T36" fmla="*/ 3 w 378"/>
                  <a:gd name="T37" fmla="*/ 27 h 532"/>
                  <a:gd name="T38" fmla="*/ 6 w 378"/>
                  <a:gd name="T39" fmla="*/ 27 h 532"/>
                  <a:gd name="T40" fmla="*/ 6 w 378"/>
                  <a:gd name="T41" fmla="*/ 24 h 532"/>
                  <a:gd name="T42" fmla="*/ 10 w 378"/>
                  <a:gd name="T43" fmla="*/ 19 h 532"/>
                  <a:gd name="T44" fmla="*/ 13 w 378"/>
                  <a:gd name="T45" fmla="*/ 17 h 532"/>
                  <a:gd name="T46" fmla="*/ 14 w 378"/>
                  <a:gd name="T47" fmla="*/ 17 h 532"/>
                  <a:gd name="T48" fmla="*/ 7 w 378"/>
                  <a:gd name="T49" fmla="*/ 11 h 532"/>
                  <a:gd name="T50" fmla="*/ 6 w 378"/>
                  <a:gd name="T51" fmla="*/ 9 h 532"/>
                  <a:gd name="T52" fmla="*/ 6 w 378"/>
                  <a:gd name="T53" fmla="*/ 8 h 532"/>
                  <a:gd name="T54" fmla="*/ 7 w 378"/>
                  <a:gd name="T55" fmla="*/ 7 h 532"/>
                  <a:gd name="T56" fmla="*/ 9 w 378"/>
                  <a:gd name="T57" fmla="*/ 5 h 532"/>
                  <a:gd name="T58" fmla="*/ 7 w 378"/>
                  <a:gd name="T59" fmla="*/ 2 h 532"/>
                  <a:gd name="T60" fmla="*/ 6 w 378"/>
                  <a:gd name="T61" fmla="*/ 0 h 532"/>
                  <a:gd name="T62" fmla="*/ 10 w 378"/>
                  <a:gd name="T63" fmla="*/ 0 h 532"/>
                  <a:gd name="T64" fmla="*/ 12 w 378"/>
                  <a:gd name="T65" fmla="*/ 0 h 532"/>
                  <a:gd name="T66" fmla="*/ 14 w 378"/>
                  <a:gd name="T67" fmla="*/ 1 h 532"/>
                  <a:gd name="T68" fmla="*/ 14 w 378"/>
                  <a:gd name="T69" fmla="*/ 1 h 532"/>
                  <a:gd name="T70" fmla="*/ 23 w 378"/>
                  <a:gd name="T71" fmla="*/ 4 h 532"/>
                  <a:gd name="T72" fmla="*/ 24 w 378"/>
                  <a:gd name="T73" fmla="*/ 5 h 532"/>
                  <a:gd name="T74" fmla="*/ 25 w 378"/>
                  <a:gd name="T75" fmla="*/ 5 h 532"/>
                  <a:gd name="T76" fmla="*/ 28 w 378"/>
                  <a:gd name="T77" fmla="*/ 10 h 532"/>
                  <a:gd name="T78" fmla="*/ 29 w 378"/>
                  <a:gd name="T79" fmla="*/ 16 h 532"/>
                  <a:gd name="T80" fmla="*/ 34 w 378"/>
                  <a:gd name="T81" fmla="*/ 22 h 532"/>
                  <a:gd name="T82" fmla="*/ 36 w 378"/>
                  <a:gd name="T83" fmla="*/ 27 h 532"/>
                  <a:gd name="T84" fmla="*/ 37 w 378"/>
                  <a:gd name="T85" fmla="*/ 30 h 532"/>
                  <a:gd name="T86" fmla="*/ 42 w 378"/>
                  <a:gd name="T87" fmla="*/ 31 h 532"/>
                  <a:gd name="T88" fmla="*/ 43 w 378"/>
                  <a:gd name="T89" fmla="*/ 35 h 532"/>
                  <a:gd name="T90" fmla="*/ 44 w 378"/>
                  <a:gd name="T91" fmla="*/ 38 h 532"/>
                  <a:gd name="T92" fmla="*/ 43 w 378"/>
                  <a:gd name="T93" fmla="*/ 45 h 532"/>
                  <a:gd name="T94" fmla="*/ 45 w 378"/>
                  <a:gd name="T95" fmla="*/ 49 h 532"/>
                  <a:gd name="T96" fmla="*/ 47 w 378"/>
                  <a:gd name="T97" fmla="*/ 53 h 532"/>
                  <a:gd name="T98" fmla="*/ 45 w 378"/>
                  <a:gd name="T99" fmla="*/ 60 h 532"/>
                  <a:gd name="T100" fmla="*/ 39 w 378"/>
                  <a:gd name="T101" fmla="*/ 63 h 532"/>
                  <a:gd name="T102" fmla="*/ 39 w 378"/>
                  <a:gd name="T103" fmla="*/ 64 h 5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78"/>
                  <a:gd name="T157" fmla="*/ 0 h 532"/>
                  <a:gd name="T158" fmla="*/ 378 w 378"/>
                  <a:gd name="T159" fmla="*/ 532 h 5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78" h="532">
                    <a:moveTo>
                      <a:pt x="306" y="517"/>
                    </a:moveTo>
                    <a:lnTo>
                      <a:pt x="262" y="516"/>
                    </a:lnTo>
                    <a:lnTo>
                      <a:pt x="244" y="521"/>
                    </a:lnTo>
                    <a:lnTo>
                      <a:pt x="214" y="532"/>
                    </a:lnTo>
                    <a:lnTo>
                      <a:pt x="209" y="521"/>
                    </a:lnTo>
                    <a:lnTo>
                      <a:pt x="199" y="484"/>
                    </a:lnTo>
                    <a:lnTo>
                      <a:pt x="192" y="434"/>
                    </a:lnTo>
                    <a:lnTo>
                      <a:pt x="151" y="442"/>
                    </a:lnTo>
                    <a:lnTo>
                      <a:pt x="131" y="454"/>
                    </a:lnTo>
                    <a:lnTo>
                      <a:pt x="113" y="408"/>
                    </a:lnTo>
                    <a:lnTo>
                      <a:pt x="101" y="391"/>
                    </a:lnTo>
                    <a:lnTo>
                      <a:pt x="82" y="380"/>
                    </a:lnTo>
                    <a:lnTo>
                      <a:pt x="110" y="313"/>
                    </a:lnTo>
                    <a:lnTo>
                      <a:pt x="63" y="273"/>
                    </a:lnTo>
                    <a:lnTo>
                      <a:pt x="29" y="258"/>
                    </a:lnTo>
                    <a:lnTo>
                      <a:pt x="3" y="245"/>
                    </a:lnTo>
                    <a:lnTo>
                      <a:pt x="1" y="222"/>
                    </a:lnTo>
                    <a:lnTo>
                      <a:pt x="0" y="201"/>
                    </a:lnTo>
                    <a:lnTo>
                      <a:pt x="26" y="217"/>
                    </a:lnTo>
                    <a:lnTo>
                      <a:pt x="44" y="222"/>
                    </a:lnTo>
                    <a:lnTo>
                      <a:pt x="53" y="197"/>
                    </a:lnTo>
                    <a:lnTo>
                      <a:pt x="74" y="155"/>
                    </a:lnTo>
                    <a:lnTo>
                      <a:pt x="110" y="143"/>
                    </a:lnTo>
                    <a:lnTo>
                      <a:pt x="115" y="137"/>
                    </a:lnTo>
                    <a:lnTo>
                      <a:pt x="63" y="88"/>
                    </a:lnTo>
                    <a:lnTo>
                      <a:pt x="41" y="73"/>
                    </a:lnTo>
                    <a:lnTo>
                      <a:pt x="45" y="70"/>
                    </a:lnTo>
                    <a:lnTo>
                      <a:pt x="63" y="58"/>
                    </a:lnTo>
                    <a:lnTo>
                      <a:pt x="66" y="42"/>
                    </a:lnTo>
                    <a:lnTo>
                      <a:pt x="63" y="21"/>
                    </a:lnTo>
                    <a:lnTo>
                      <a:pt x="55" y="0"/>
                    </a:lnTo>
                    <a:lnTo>
                      <a:pt x="73" y="2"/>
                    </a:lnTo>
                    <a:lnTo>
                      <a:pt x="94" y="3"/>
                    </a:lnTo>
                    <a:lnTo>
                      <a:pt x="119" y="15"/>
                    </a:lnTo>
                    <a:lnTo>
                      <a:pt x="115" y="15"/>
                    </a:lnTo>
                    <a:lnTo>
                      <a:pt x="178" y="38"/>
                    </a:lnTo>
                    <a:lnTo>
                      <a:pt x="197" y="41"/>
                    </a:lnTo>
                    <a:lnTo>
                      <a:pt x="206" y="42"/>
                    </a:lnTo>
                    <a:lnTo>
                      <a:pt x="227" y="81"/>
                    </a:lnTo>
                    <a:lnTo>
                      <a:pt x="238" y="135"/>
                    </a:lnTo>
                    <a:lnTo>
                      <a:pt x="265" y="177"/>
                    </a:lnTo>
                    <a:lnTo>
                      <a:pt x="285" y="221"/>
                    </a:lnTo>
                    <a:lnTo>
                      <a:pt x="295" y="244"/>
                    </a:lnTo>
                    <a:lnTo>
                      <a:pt x="332" y="254"/>
                    </a:lnTo>
                    <a:lnTo>
                      <a:pt x="337" y="288"/>
                    </a:lnTo>
                    <a:lnTo>
                      <a:pt x="350" y="305"/>
                    </a:lnTo>
                    <a:lnTo>
                      <a:pt x="344" y="366"/>
                    </a:lnTo>
                    <a:lnTo>
                      <a:pt x="356" y="393"/>
                    </a:lnTo>
                    <a:lnTo>
                      <a:pt x="378" y="427"/>
                    </a:lnTo>
                    <a:lnTo>
                      <a:pt x="359" y="484"/>
                    </a:lnTo>
                    <a:lnTo>
                      <a:pt x="309" y="509"/>
                    </a:lnTo>
                    <a:lnTo>
                      <a:pt x="306" y="51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01" name="Freeform 54"/>
              <p:cNvSpPr>
                <a:spLocks/>
              </p:cNvSpPr>
              <p:nvPr/>
            </p:nvSpPr>
            <p:spPr bwMode="auto">
              <a:xfrm>
                <a:off x="2180" y="1796"/>
                <a:ext cx="236" cy="187"/>
              </a:xfrm>
              <a:custGeom>
                <a:avLst/>
                <a:gdLst>
                  <a:gd name="T0" fmla="*/ 0 w 470"/>
                  <a:gd name="T1" fmla="*/ 39 h 374"/>
                  <a:gd name="T2" fmla="*/ 2 w 470"/>
                  <a:gd name="T3" fmla="*/ 33 h 374"/>
                  <a:gd name="T4" fmla="*/ 3 w 470"/>
                  <a:gd name="T5" fmla="*/ 28 h 374"/>
                  <a:gd name="T6" fmla="*/ 6 w 470"/>
                  <a:gd name="T7" fmla="*/ 24 h 374"/>
                  <a:gd name="T8" fmla="*/ 7 w 470"/>
                  <a:gd name="T9" fmla="*/ 23 h 374"/>
                  <a:gd name="T10" fmla="*/ 3 w 470"/>
                  <a:gd name="T11" fmla="*/ 22 h 374"/>
                  <a:gd name="T12" fmla="*/ 3 w 470"/>
                  <a:gd name="T13" fmla="*/ 21 h 374"/>
                  <a:gd name="T14" fmla="*/ 3 w 470"/>
                  <a:gd name="T15" fmla="*/ 20 h 374"/>
                  <a:gd name="T16" fmla="*/ 10 w 470"/>
                  <a:gd name="T17" fmla="*/ 17 h 374"/>
                  <a:gd name="T18" fmla="*/ 12 w 470"/>
                  <a:gd name="T19" fmla="*/ 10 h 374"/>
                  <a:gd name="T20" fmla="*/ 14 w 470"/>
                  <a:gd name="T21" fmla="*/ 10 h 374"/>
                  <a:gd name="T22" fmla="*/ 17 w 470"/>
                  <a:gd name="T23" fmla="*/ 9 h 374"/>
                  <a:gd name="T24" fmla="*/ 19 w 470"/>
                  <a:gd name="T25" fmla="*/ 6 h 374"/>
                  <a:gd name="T26" fmla="*/ 23 w 470"/>
                  <a:gd name="T27" fmla="*/ 6 h 374"/>
                  <a:gd name="T28" fmla="*/ 25 w 470"/>
                  <a:gd name="T29" fmla="*/ 6 h 374"/>
                  <a:gd name="T30" fmla="*/ 27 w 470"/>
                  <a:gd name="T31" fmla="*/ 10 h 374"/>
                  <a:gd name="T32" fmla="*/ 35 w 470"/>
                  <a:gd name="T33" fmla="*/ 7 h 374"/>
                  <a:gd name="T34" fmla="*/ 41 w 470"/>
                  <a:gd name="T35" fmla="*/ 1 h 374"/>
                  <a:gd name="T36" fmla="*/ 44 w 470"/>
                  <a:gd name="T37" fmla="*/ 0 h 374"/>
                  <a:gd name="T38" fmla="*/ 47 w 470"/>
                  <a:gd name="T39" fmla="*/ 3 h 374"/>
                  <a:gd name="T40" fmla="*/ 52 w 470"/>
                  <a:gd name="T41" fmla="*/ 6 h 374"/>
                  <a:gd name="T42" fmla="*/ 51 w 470"/>
                  <a:gd name="T43" fmla="*/ 10 h 374"/>
                  <a:gd name="T44" fmla="*/ 52 w 470"/>
                  <a:gd name="T45" fmla="*/ 12 h 374"/>
                  <a:gd name="T46" fmla="*/ 54 w 470"/>
                  <a:gd name="T47" fmla="*/ 14 h 374"/>
                  <a:gd name="T48" fmla="*/ 57 w 470"/>
                  <a:gd name="T49" fmla="*/ 20 h 374"/>
                  <a:gd name="T50" fmla="*/ 59 w 470"/>
                  <a:gd name="T51" fmla="*/ 22 h 374"/>
                  <a:gd name="T52" fmla="*/ 60 w 470"/>
                  <a:gd name="T53" fmla="*/ 24 h 374"/>
                  <a:gd name="T54" fmla="*/ 59 w 470"/>
                  <a:gd name="T55" fmla="*/ 24 h 374"/>
                  <a:gd name="T56" fmla="*/ 54 w 470"/>
                  <a:gd name="T57" fmla="*/ 24 h 374"/>
                  <a:gd name="T58" fmla="*/ 50 w 470"/>
                  <a:gd name="T59" fmla="*/ 24 h 374"/>
                  <a:gd name="T60" fmla="*/ 49 w 470"/>
                  <a:gd name="T61" fmla="*/ 24 h 374"/>
                  <a:gd name="T62" fmla="*/ 50 w 470"/>
                  <a:gd name="T63" fmla="*/ 30 h 374"/>
                  <a:gd name="T64" fmla="*/ 49 w 470"/>
                  <a:gd name="T65" fmla="*/ 34 h 374"/>
                  <a:gd name="T66" fmla="*/ 49 w 470"/>
                  <a:gd name="T67" fmla="*/ 36 h 374"/>
                  <a:gd name="T68" fmla="*/ 49 w 470"/>
                  <a:gd name="T69" fmla="*/ 40 h 374"/>
                  <a:gd name="T70" fmla="*/ 46 w 470"/>
                  <a:gd name="T71" fmla="*/ 40 h 374"/>
                  <a:gd name="T72" fmla="*/ 38 w 470"/>
                  <a:gd name="T73" fmla="*/ 39 h 374"/>
                  <a:gd name="T74" fmla="*/ 35 w 470"/>
                  <a:gd name="T75" fmla="*/ 38 h 374"/>
                  <a:gd name="T76" fmla="*/ 33 w 470"/>
                  <a:gd name="T77" fmla="*/ 34 h 374"/>
                  <a:gd name="T78" fmla="*/ 27 w 470"/>
                  <a:gd name="T79" fmla="*/ 38 h 374"/>
                  <a:gd name="T80" fmla="*/ 25 w 470"/>
                  <a:gd name="T81" fmla="*/ 39 h 374"/>
                  <a:gd name="T82" fmla="*/ 20 w 470"/>
                  <a:gd name="T83" fmla="*/ 40 h 374"/>
                  <a:gd name="T84" fmla="*/ 17 w 470"/>
                  <a:gd name="T85" fmla="*/ 44 h 374"/>
                  <a:gd name="T86" fmla="*/ 12 w 470"/>
                  <a:gd name="T87" fmla="*/ 45 h 374"/>
                  <a:gd name="T88" fmla="*/ 12 w 470"/>
                  <a:gd name="T89" fmla="*/ 47 h 374"/>
                  <a:gd name="T90" fmla="*/ 8 w 470"/>
                  <a:gd name="T91" fmla="*/ 45 h 374"/>
                  <a:gd name="T92" fmla="*/ 5 w 470"/>
                  <a:gd name="T93" fmla="*/ 42 h 374"/>
                  <a:gd name="T94" fmla="*/ 0 w 470"/>
                  <a:gd name="T95" fmla="*/ 39 h 3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70"/>
                  <a:gd name="T145" fmla="*/ 0 h 374"/>
                  <a:gd name="T146" fmla="*/ 470 w 470"/>
                  <a:gd name="T147" fmla="*/ 374 h 3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70" h="374">
                    <a:moveTo>
                      <a:pt x="0" y="305"/>
                    </a:moveTo>
                    <a:lnTo>
                      <a:pt x="14" y="262"/>
                    </a:lnTo>
                    <a:lnTo>
                      <a:pt x="21" y="224"/>
                    </a:lnTo>
                    <a:lnTo>
                      <a:pt x="47" y="197"/>
                    </a:lnTo>
                    <a:lnTo>
                      <a:pt x="50" y="187"/>
                    </a:lnTo>
                    <a:lnTo>
                      <a:pt x="23" y="176"/>
                    </a:lnTo>
                    <a:lnTo>
                      <a:pt x="21" y="164"/>
                    </a:lnTo>
                    <a:lnTo>
                      <a:pt x="24" y="156"/>
                    </a:lnTo>
                    <a:lnTo>
                      <a:pt x="74" y="131"/>
                    </a:lnTo>
                    <a:lnTo>
                      <a:pt x="93" y="74"/>
                    </a:lnTo>
                    <a:lnTo>
                      <a:pt x="108" y="73"/>
                    </a:lnTo>
                    <a:lnTo>
                      <a:pt x="135" y="72"/>
                    </a:lnTo>
                    <a:lnTo>
                      <a:pt x="147" y="55"/>
                    </a:lnTo>
                    <a:lnTo>
                      <a:pt x="177" y="48"/>
                    </a:lnTo>
                    <a:lnTo>
                      <a:pt x="193" y="48"/>
                    </a:lnTo>
                    <a:lnTo>
                      <a:pt x="212" y="73"/>
                    </a:lnTo>
                    <a:lnTo>
                      <a:pt x="279" y="59"/>
                    </a:lnTo>
                    <a:lnTo>
                      <a:pt x="322" y="5"/>
                    </a:lnTo>
                    <a:lnTo>
                      <a:pt x="347" y="0"/>
                    </a:lnTo>
                    <a:lnTo>
                      <a:pt x="373" y="17"/>
                    </a:lnTo>
                    <a:lnTo>
                      <a:pt x="411" y="51"/>
                    </a:lnTo>
                    <a:lnTo>
                      <a:pt x="406" y="76"/>
                    </a:lnTo>
                    <a:lnTo>
                      <a:pt x="414" y="94"/>
                    </a:lnTo>
                    <a:lnTo>
                      <a:pt x="429" y="114"/>
                    </a:lnTo>
                    <a:lnTo>
                      <a:pt x="454" y="153"/>
                    </a:lnTo>
                    <a:lnTo>
                      <a:pt x="466" y="176"/>
                    </a:lnTo>
                    <a:lnTo>
                      <a:pt x="470" y="192"/>
                    </a:lnTo>
                    <a:lnTo>
                      <a:pt x="465" y="194"/>
                    </a:lnTo>
                    <a:lnTo>
                      <a:pt x="429" y="193"/>
                    </a:lnTo>
                    <a:lnTo>
                      <a:pt x="397" y="193"/>
                    </a:lnTo>
                    <a:lnTo>
                      <a:pt x="388" y="194"/>
                    </a:lnTo>
                    <a:lnTo>
                      <a:pt x="398" y="243"/>
                    </a:lnTo>
                    <a:lnTo>
                      <a:pt x="388" y="271"/>
                    </a:lnTo>
                    <a:lnTo>
                      <a:pt x="384" y="284"/>
                    </a:lnTo>
                    <a:lnTo>
                      <a:pt x="386" y="314"/>
                    </a:lnTo>
                    <a:lnTo>
                      <a:pt x="366" y="320"/>
                    </a:lnTo>
                    <a:lnTo>
                      <a:pt x="302" y="305"/>
                    </a:lnTo>
                    <a:lnTo>
                      <a:pt x="278" y="304"/>
                    </a:lnTo>
                    <a:lnTo>
                      <a:pt x="259" y="267"/>
                    </a:lnTo>
                    <a:lnTo>
                      <a:pt x="215" y="302"/>
                    </a:lnTo>
                    <a:lnTo>
                      <a:pt x="193" y="308"/>
                    </a:lnTo>
                    <a:lnTo>
                      <a:pt x="155" y="314"/>
                    </a:lnTo>
                    <a:lnTo>
                      <a:pt x="133" y="346"/>
                    </a:lnTo>
                    <a:lnTo>
                      <a:pt x="96" y="360"/>
                    </a:lnTo>
                    <a:lnTo>
                      <a:pt x="91" y="374"/>
                    </a:lnTo>
                    <a:lnTo>
                      <a:pt x="59" y="353"/>
                    </a:lnTo>
                    <a:lnTo>
                      <a:pt x="36" y="335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02" name="Freeform 55"/>
              <p:cNvSpPr>
                <a:spLocks/>
              </p:cNvSpPr>
              <p:nvPr/>
            </p:nvSpPr>
            <p:spPr bwMode="auto">
              <a:xfrm>
                <a:off x="2121" y="1929"/>
                <a:ext cx="267" cy="182"/>
              </a:xfrm>
              <a:custGeom>
                <a:avLst/>
                <a:gdLst>
                  <a:gd name="T0" fmla="*/ 51 w 532"/>
                  <a:gd name="T1" fmla="*/ 46 h 363"/>
                  <a:gd name="T2" fmla="*/ 50 w 532"/>
                  <a:gd name="T3" fmla="*/ 42 h 363"/>
                  <a:gd name="T4" fmla="*/ 45 w 532"/>
                  <a:gd name="T5" fmla="*/ 43 h 363"/>
                  <a:gd name="T6" fmla="*/ 43 w 532"/>
                  <a:gd name="T7" fmla="*/ 43 h 363"/>
                  <a:gd name="T8" fmla="*/ 39 w 532"/>
                  <a:gd name="T9" fmla="*/ 42 h 363"/>
                  <a:gd name="T10" fmla="*/ 33 w 532"/>
                  <a:gd name="T11" fmla="*/ 40 h 363"/>
                  <a:gd name="T12" fmla="*/ 31 w 532"/>
                  <a:gd name="T13" fmla="*/ 40 h 363"/>
                  <a:gd name="T14" fmla="*/ 29 w 532"/>
                  <a:gd name="T15" fmla="*/ 39 h 363"/>
                  <a:gd name="T16" fmla="*/ 28 w 532"/>
                  <a:gd name="T17" fmla="*/ 35 h 363"/>
                  <a:gd name="T18" fmla="*/ 27 w 532"/>
                  <a:gd name="T19" fmla="*/ 32 h 363"/>
                  <a:gd name="T20" fmla="*/ 25 w 532"/>
                  <a:gd name="T21" fmla="*/ 32 h 363"/>
                  <a:gd name="T22" fmla="*/ 20 w 532"/>
                  <a:gd name="T23" fmla="*/ 34 h 363"/>
                  <a:gd name="T24" fmla="*/ 18 w 532"/>
                  <a:gd name="T25" fmla="*/ 33 h 363"/>
                  <a:gd name="T26" fmla="*/ 12 w 532"/>
                  <a:gd name="T27" fmla="*/ 32 h 363"/>
                  <a:gd name="T28" fmla="*/ 10 w 532"/>
                  <a:gd name="T29" fmla="*/ 25 h 363"/>
                  <a:gd name="T30" fmla="*/ 8 w 532"/>
                  <a:gd name="T31" fmla="*/ 24 h 363"/>
                  <a:gd name="T32" fmla="*/ 0 w 532"/>
                  <a:gd name="T33" fmla="*/ 22 h 363"/>
                  <a:gd name="T34" fmla="*/ 2 w 532"/>
                  <a:gd name="T35" fmla="*/ 19 h 363"/>
                  <a:gd name="T36" fmla="*/ 6 w 532"/>
                  <a:gd name="T37" fmla="*/ 15 h 363"/>
                  <a:gd name="T38" fmla="*/ 10 w 532"/>
                  <a:gd name="T39" fmla="*/ 11 h 363"/>
                  <a:gd name="T40" fmla="*/ 15 w 532"/>
                  <a:gd name="T41" fmla="*/ 5 h 363"/>
                  <a:gd name="T42" fmla="*/ 20 w 532"/>
                  <a:gd name="T43" fmla="*/ 9 h 363"/>
                  <a:gd name="T44" fmla="*/ 23 w 532"/>
                  <a:gd name="T45" fmla="*/ 11 h 363"/>
                  <a:gd name="T46" fmla="*/ 27 w 532"/>
                  <a:gd name="T47" fmla="*/ 14 h 363"/>
                  <a:gd name="T48" fmla="*/ 27 w 532"/>
                  <a:gd name="T49" fmla="*/ 12 h 363"/>
                  <a:gd name="T50" fmla="*/ 32 w 532"/>
                  <a:gd name="T51" fmla="*/ 10 h 363"/>
                  <a:gd name="T52" fmla="*/ 35 w 532"/>
                  <a:gd name="T53" fmla="*/ 6 h 363"/>
                  <a:gd name="T54" fmla="*/ 39 w 532"/>
                  <a:gd name="T55" fmla="*/ 6 h 363"/>
                  <a:gd name="T56" fmla="*/ 42 w 532"/>
                  <a:gd name="T57" fmla="*/ 5 h 363"/>
                  <a:gd name="T58" fmla="*/ 48 w 532"/>
                  <a:gd name="T59" fmla="*/ 0 h 363"/>
                  <a:gd name="T60" fmla="*/ 50 w 532"/>
                  <a:gd name="T61" fmla="*/ 5 h 363"/>
                  <a:gd name="T62" fmla="*/ 53 w 532"/>
                  <a:gd name="T63" fmla="*/ 5 h 363"/>
                  <a:gd name="T64" fmla="*/ 61 w 532"/>
                  <a:gd name="T65" fmla="*/ 7 h 363"/>
                  <a:gd name="T66" fmla="*/ 60 w 532"/>
                  <a:gd name="T67" fmla="*/ 11 h 363"/>
                  <a:gd name="T68" fmla="*/ 67 w 532"/>
                  <a:gd name="T69" fmla="*/ 13 h 363"/>
                  <a:gd name="T70" fmla="*/ 64 w 532"/>
                  <a:gd name="T71" fmla="*/ 17 h 363"/>
                  <a:gd name="T72" fmla="*/ 63 w 532"/>
                  <a:gd name="T73" fmla="*/ 20 h 363"/>
                  <a:gd name="T74" fmla="*/ 60 w 532"/>
                  <a:gd name="T75" fmla="*/ 20 h 363"/>
                  <a:gd name="T76" fmla="*/ 58 w 532"/>
                  <a:gd name="T77" fmla="*/ 26 h 363"/>
                  <a:gd name="T78" fmla="*/ 59 w 532"/>
                  <a:gd name="T79" fmla="*/ 31 h 363"/>
                  <a:gd name="T80" fmla="*/ 58 w 532"/>
                  <a:gd name="T81" fmla="*/ 35 h 363"/>
                  <a:gd name="T82" fmla="*/ 56 w 532"/>
                  <a:gd name="T83" fmla="*/ 39 h 363"/>
                  <a:gd name="T84" fmla="*/ 53 w 532"/>
                  <a:gd name="T85" fmla="*/ 44 h 363"/>
                  <a:gd name="T86" fmla="*/ 51 w 532"/>
                  <a:gd name="T87" fmla="*/ 46 h 36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32"/>
                  <a:gd name="T133" fmla="*/ 0 h 363"/>
                  <a:gd name="T134" fmla="*/ 532 w 532"/>
                  <a:gd name="T135" fmla="*/ 363 h 36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32" h="363">
                    <a:moveTo>
                      <a:pt x="403" y="363"/>
                    </a:moveTo>
                    <a:lnTo>
                      <a:pt x="393" y="335"/>
                    </a:lnTo>
                    <a:lnTo>
                      <a:pt x="358" y="339"/>
                    </a:lnTo>
                    <a:lnTo>
                      <a:pt x="342" y="340"/>
                    </a:lnTo>
                    <a:lnTo>
                      <a:pt x="308" y="335"/>
                    </a:lnTo>
                    <a:lnTo>
                      <a:pt x="261" y="316"/>
                    </a:lnTo>
                    <a:lnTo>
                      <a:pt x="243" y="318"/>
                    </a:lnTo>
                    <a:lnTo>
                      <a:pt x="230" y="312"/>
                    </a:lnTo>
                    <a:lnTo>
                      <a:pt x="221" y="279"/>
                    </a:lnTo>
                    <a:lnTo>
                      <a:pt x="209" y="255"/>
                    </a:lnTo>
                    <a:lnTo>
                      <a:pt x="193" y="253"/>
                    </a:lnTo>
                    <a:lnTo>
                      <a:pt x="154" y="267"/>
                    </a:lnTo>
                    <a:lnTo>
                      <a:pt x="142" y="261"/>
                    </a:lnTo>
                    <a:lnTo>
                      <a:pt x="92" y="253"/>
                    </a:lnTo>
                    <a:lnTo>
                      <a:pt x="77" y="193"/>
                    </a:lnTo>
                    <a:lnTo>
                      <a:pt x="59" y="189"/>
                    </a:lnTo>
                    <a:lnTo>
                      <a:pt x="0" y="170"/>
                    </a:lnTo>
                    <a:lnTo>
                      <a:pt x="12" y="149"/>
                    </a:lnTo>
                    <a:lnTo>
                      <a:pt x="43" y="114"/>
                    </a:lnTo>
                    <a:lnTo>
                      <a:pt x="73" y="88"/>
                    </a:lnTo>
                    <a:lnTo>
                      <a:pt x="118" y="38"/>
                    </a:lnTo>
                    <a:lnTo>
                      <a:pt x="154" y="68"/>
                    </a:lnTo>
                    <a:lnTo>
                      <a:pt x="177" y="86"/>
                    </a:lnTo>
                    <a:lnTo>
                      <a:pt x="209" y="107"/>
                    </a:lnTo>
                    <a:lnTo>
                      <a:pt x="214" y="93"/>
                    </a:lnTo>
                    <a:lnTo>
                      <a:pt x="251" y="79"/>
                    </a:lnTo>
                    <a:lnTo>
                      <a:pt x="273" y="47"/>
                    </a:lnTo>
                    <a:lnTo>
                      <a:pt x="311" y="41"/>
                    </a:lnTo>
                    <a:lnTo>
                      <a:pt x="333" y="35"/>
                    </a:lnTo>
                    <a:lnTo>
                      <a:pt x="377" y="0"/>
                    </a:lnTo>
                    <a:lnTo>
                      <a:pt x="396" y="37"/>
                    </a:lnTo>
                    <a:lnTo>
                      <a:pt x="420" y="38"/>
                    </a:lnTo>
                    <a:lnTo>
                      <a:pt x="484" y="53"/>
                    </a:lnTo>
                    <a:lnTo>
                      <a:pt x="478" y="88"/>
                    </a:lnTo>
                    <a:lnTo>
                      <a:pt x="532" y="103"/>
                    </a:lnTo>
                    <a:lnTo>
                      <a:pt x="509" y="131"/>
                    </a:lnTo>
                    <a:lnTo>
                      <a:pt x="497" y="157"/>
                    </a:lnTo>
                    <a:lnTo>
                      <a:pt x="479" y="157"/>
                    </a:lnTo>
                    <a:lnTo>
                      <a:pt x="459" y="204"/>
                    </a:lnTo>
                    <a:lnTo>
                      <a:pt x="469" y="242"/>
                    </a:lnTo>
                    <a:lnTo>
                      <a:pt x="460" y="277"/>
                    </a:lnTo>
                    <a:lnTo>
                      <a:pt x="442" y="311"/>
                    </a:lnTo>
                    <a:lnTo>
                      <a:pt x="419" y="345"/>
                    </a:lnTo>
                    <a:lnTo>
                      <a:pt x="403" y="36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03" name="Freeform 56"/>
              <p:cNvSpPr>
                <a:spLocks/>
              </p:cNvSpPr>
              <p:nvPr/>
            </p:nvSpPr>
            <p:spPr bwMode="auto">
              <a:xfrm>
                <a:off x="2318" y="1737"/>
                <a:ext cx="348" cy="629"/>
              </a:xfrm>
              <a:custGeom>
                <a:avLst/>
                <a:gdLst>
                  <a:gd name="T0" fmla="*/ 53 w 694"/>
                  <a:gd name="T1" fmla="*/ 157 h 1258"/>
                  <a:gd name="T2" fmla="*/ 49 w 694"/>
                  <a:gd name="T3" fmla="*/ 146 h 1258"/>
                  <a:gd name="T4" fmla="*/ 47 w 694"/>
                  <a:gd name="T5" fmla="*/ 140 h 1258"/>
                  <a:gd name="T6" fmla="*/ 34 w 694"/>
                  <a:gd name="T7" fmla="*/ 132 h 1258"/>
                  <a:gd name="T8" fmla="*/ 14 w 694"/>
                  <a:gd name="T9" fmla="*/ 120 h 1258"/>
                  <a:gd name="T10" fmla="*/ 4 w 694"/>
                  <a:gd name="T11" fmla="*/ 112 h 1258"/>
                  <a:gd name="T12" fmla="*/ 0 w 694"/>
                  <a:gd name="T13" fmla="*/ 103 h 1258"/>
                  <a:gd name="T14" fmla="*/ 2 w 694"/>
                  <a:gd name="T15" fmla="*/ 93 h 1258"/>
                  <a:gd name="T16" fmla="*/ 6 w 694"/>
                  <a:gd name="T17" fmla="*/ 87 h 1258"/>
                  <a:gd name="T18" fmla="*/ 10 w 694"/>
                  <a:gd name="T19" fmla="*/ 79 h 1258"/>
                  <a:gd name="T20" fmla="*/ 11 w 694"/>
                  <a:gd name="T21" fmla="*/ 68 h 1258"/>
                  <a:gd name="T22" fmla="*/ 15 w 694"/>
                  <a:gd name="T23" fmla="*/ 65 h 1258"/>
                  <a:gd name="T24" fmla="*/ 11 w 694"/>
                  <a:gd name="T25" fmla="*/ 59 h 1258"/>
                  <a:gd name="T26" fmla="*/ 14 w 694"/>
                  <a:gd name="T27" fmla="*/ 54 h 1258"/>
                  <a:gd name="T28" fmla="*/ 14 w 694"/>
                  <a:gd name="T29" fmla="*/ 48 h 1258"/>
                  <a:gd name="T30" fmla="*/ 14 w 694"/>
                  <a:gd name="T31" fmla="*/ 39 h 1258"/>
                  <a:gd name="T32" fmla="*/ 20 w 694"/>
                  <a:gd name="T33" fmla="*/ 39 h 1258"/>
                  <a:gd name="T34" fmla="*/ 25 w 694"/>
                  <a:gd name="T35" fmla="*/ 39 h 1258"/>
                  <a:gd name="T36" fmla="*/ 23 w 694"/>
                  <a:gd name="T37" fmla="*/ 34 h 1258"/>
                  <a:gd name="T38" fmla="*/ 18 w 694"/>
                  <a:gd name="T39" fmla="*/ 26 h 1258"/>
                  <a:gd name="T40" fmla="*/ 17 w 694"/>
                  <a:gd name="T41" fmla="*/ 21 h 1258"/>
                  <a:gd name="T42" fmla="*/ 21 w 694"/>
                  <a:gd name="T43" fmla="*/ 20 h 1258"/>
                  <a:gd name="T44" fmla="*/ 25 w 694"/>
                  <a:gd name="T45" fmla="*/ 10 h 1258"/>
                  <a:gd name="T46" fmla="*/ 31 w 694"/>
                  <a:gd name="T47" fmla="*/ 9 h 1258"/>
                  <a:gd name="T48" fmla="*/ 39 w 694"/>
                  <a:gd name="T49" fmla="*/ 0 h 1258"/>
                  <a:gd name="T50" fmla="*/ 44 w 694"/>
                  <a:gd name="T51" fmla="*/ 6 h 1258"/>
                  <a:gd name="T52" fmla="*/ 36 w 694"/>
                  <a:gd name="T53" fmla="*/ 10 h 1258"/>
                  <a:gd name="T54" fmla="*/ 35 w 694"/>
                  <a:gd name="T55" fmla="*/ 14 h 1258"/>
                  <a:gd name="T56" fmla="*/ 40 w 694"/>
                  <a:gd name="T57" fmla="*/ 19 h 1258"/>
                  <a:gd name="T58" fmla="*/ 37 w 694"/>
                  <a:gd name="T59" fmla="*/ 26 h 1258"/>
                  <a:gd name="T60" fmla="*/ 39 w 694"/>
                  <a:gd name="T61" fmla="*/ 30 h 1258"/>
                  <a:gd name="T62" fmla="*/ 41 w 694"/>
                  <a:gd name="T63" fmla="*/ 33 h 1258"/>
                  <a:gd name="T64" fmla="*/ 49 w 694"/>
                  <a:gd name="T65" fmla="*/ 37 h 1258"/>
                  <a:gd name="T66" fmla="*/ 56 w 694"/>
                  <a:gd name="T67" fmla="*/ 40 h 1258"/>
                  <a:gd name="T68" fmla="*/ 68 w 694"/>
                  <a:gd name="T69" fmla="*/ 50 h 1258"/>
                  <a:gd name="T70" fmla="*/ 67 w 694"/>
                  <a:gd name="T71" fmla="*/ 58 h 1258"/>
                  <a:gd name="T72" fmla="*/ 58 w 694"/>
                  <a:gd name="T73" fmla="*/ 70 h 1258"/>
                  <a:gd name="T74" fmla="*/ 50 w 694"/>
                  <a:gd name="T75" fmla="*/ 62 h 1258"/>
                  <a:gd name="T76" fmla="*/ 43 w 694"/>
                  <a:gd name="T77" fmla="*/ 75 h 1258"/>
                  <a:gd name="T78" fmla="*/ 39 w 694"/>
                  <a:gd name="T79" fmla="*/ 80 h 1258"/>
                  <a:gd name="T80" fmla="*/ 40 w 694"/>
                  <a:gd name="T81" fmla="*/ 87 h 1258"/>
                  <a:gd name="T82" fmla="*/ 40 w 694"/>
                  <a:gd name="T83" fmla="*/ 95 h 1258"/>
                  <a:gd name="T84" fmla="*/ 51 w 694"/>
                  <a:gd name="T85" fmla="*/ 96 h 1258"/>
                  <a:gd name="T86" fmla="*/ 61 w 694"/>
                  <a:gd name="T87" fmla="*/ 94 h 1258"/>
                  <a:gd name="T88" fmla="*/ 79 w 694"/>
                  <a:gd name="T89" fmla="*/ 100 h 1258"/>
                  <a:gd name="T90" fmla="*/ 87 w 694"/>
                  <a:gd name="T91" fmla="*/ 104 h 1258"/>
                  <a:gd name="T92" fmla="*/ 85 w 694"/>
                  <a:gd name="T93" fmla="*/ 110 h 1258"/>
                  <a:gd name="T94" fmla="*/ 84 w 694"/>
                  <a:gd name="T95" fmla="*/ 117 h 1258"/>
                  <a:gd name="T96" fmla="*/ 79 w 694"/>
                  <a:gd name="T97" fmla="*/ 122 h 1258"/>
                  <a:gd name="T98" fmla="*/ 72 w 694"/>
                  <a:gd name="T99" fmla="*/ 130 h 1258"/>
                  <a:gd name="T100" fmla="*/ 68 w 694"/>
                  <a:gd name="T101" fmla="*/ 136 h 1258"/>
                  <a:gd name="T102" fmla="*/ 64 w 694"/>
                  <a:gd name="T103" fmla="*/ 142 h 1258"/>
                  <a:gd name="T104" fmla="*/ 59 w 694"/>
                  <a:gd name="T105" fmla="*/ 150 h 1258"/>
                  <a:gd name="T106" fmla="*/ 55 w 694"/>
                  <a:gd name="T107" fmla="*/ 156 h 125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94"/>
                  <a:gd name="T163" fmla="*/ 0 h 1258"/>
                  <a:gd name="T164" fmla="*/ 694 w 694"/>
                  <a:gd name="T165" fmla="*/ 1258 h 125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94" h="1258">
                    <a:moveTo>
                      <a:pt x="428" y="1258"/>
                    </a:moveTo>
                    <a:lnTo>
                      <a:pt x="418" y="1250"/>
                    </a:lnTo>
                    <a:lnTo>
                      <a:pt x="414" y="1193"/>
                    </a:lnTo>
                    <a:lnTo>
                      <a:pt x="384" y="1163"/>
                    </a:lnTo>
                    <a:lnTo>
                      <a:pt x="375" y="1149"/>
                    </a:lnTo>
                    <a:lnTo>
                      <a:pt x="375" y="1115"/>
                    </a:lnTo>
                    <a:lnTo>
                      <a:pt x="322" y="1070"/>
                    </a:lnTo>
                    <a:lnTo>
                      <a:pt x="270" y="1049"/>
                    </a:lnTo>
                    <a:lnTo>
                      <a:pt x="211" y="1012"/>
                    </a:lnTo>
                    <a:lnTo>
                      <a:pt x="108" y="960"/>
                    </a:lnTo>
                    <a:lnTo>
                      <a:pt x="64" y="927"/>
                    </a:lnTo>
                    <a:lnTo>
                      <a:pt x="30" y="896"/>
                    </a:lnTo>
                    <a:lnTo>
                      <a:pt x="4" y="865"/>
                    </a:lnTo>
                    <a:lnTo>
                      <a:pt x="0" y="825"/>
                    </a:lnTo>
                    <a:lnTo>
                      <a:pt x="2" y="789"/>
                    </a:lnTo>
                    <a:lnTo>
                      <a:pt x="9" y="748"/>
                    </a:lnTo>
                    <a:lnTo>
                      <a:pt x="25" y="730"/>
                    </a:lnTo>
                    <a:lnTo>
                      <a:pt x="48" y="696"/>
                    </a:lnTo>
                    <a:lnTo>
                      <a:pt x="66" y="662"/>
                    </a:lnTo>
                    <a:lnTo>
                      <a:pt x="75" y="627"/>
                    </a:lnTo>
                    <a:lnTo>
                      <a:pt x="65" y="589"/>
                    </a:lnTo>
                    <a:lnTo>
                      <a:pt x="85" y="542"/>
                    </a:lnTo>
                    <a:lnTo>
                      <a:pt x="103" y="542"/>
                    </a:lnTo>
                    <a:lnTo>
                      <a:pt x="115" y="516"/>
                    </a:lnTo>
                    <a:lnTo>
                      <a:pt x="138" y="488"/>
                    </a:lnTo>
                    <a:lnTo>
                      <a:pt x="84" y="473"/>
                    </a:lnTo>
                    <a:lnTo>
                      <a:pt x="90" y="438"/>
                    </a:lnTo>
                    <a:lnTo>
                      <a:pt x="110" y="432"/>
                    </a:lnTo>
                    <a:lnTo>
                      <a:pt x="108" y="402"/>
                    </a:lnTo>
                    <a:lnTo>
                      <a:pt x="112" y="389"/>
                    </a:lnTo>
                    <a:lnTo>
                      <a:pt x="122" y="361"/>
                    </a:lnTo>
                    <a:lnTo>
                      <a:pt x="112" y="312"/>
                    </a:lnTo>
                    <a:lnTo>
                      <a:pt x="121" y="311"/>
                    </a:lnTo>
                    <a:lnTo>
                      <a:pt x="153" y="311"/>
                    </a:lnTo>
                    <a:lnTo>
                      <a:pt x="189" y="312"/>
                    </a:lnTo>
                    <a:lnTo>
                      <a:pt x="194" y="310"/>
                    </a:lnTo>
                    <a:lnTo>
                      <a:pt x="190" y="294"/>
                    </a:lnTo>
                    <a:lnTo>
                      <a:pt x="178" y="271"/>
                    </a:lnTo>
                    <a:lnTo>
                      <a:pt x="153" y="232"/>
                    </a:lnTo>
                    <a:lnTo>
                      <a:pt x="138" y="212"/>
                    </a:lnTo>
                    <a:lnTo>
                      <a:pt x="130" y="194"/>
                    </a:lnTo>
                    <a:lnTo>
                      <a:pt x="135" y="169"/>
                    </a:lnTo>
                    <a:lnTo>
                      <a:pt x="149" y="166"/>
                    </a:lnTo>
                    <a:lnTo>
                      <a:pt x="165" y="166"/>
                    </a:lnTo>
                    <a:lnTo>
                      <a:pt x="178" y="161"/>
                    </a:lnTo>
                    <a:lnTo>
                      <a:pt x="199" y="87"/>
                    </a:lnTo>
                    <a:lnTo>
                      <a:pt x="223" y="78"/>
                    </a:lnTo>
                    <a:lnTo>
                      <a:pt x="243" y="68"/>
                    </a:lnTo>
                    <a:lnTo>
                      <a:pt x="281" y="10"/>
                    </a:lnTo>
                    <a:lnTo>
                      <a:pt x="307" y="0"/>
                    </a:lnTo>
                    <a:lnTo>
                      <a:pt x="336" y="11"/>
                    </a:lnTo>
                    <a:lnTo>
                      <a:pt x="346" y="52"/>
                    </a:lnTo>
                    <a:lnTo>
                      <a:pt x="317" y="70"/>
                    </a:lnTo>
                    <a:lnTo>
                      <a:pt x="283" y="87"/>
                    </a:lnTo>
                    <a:lnTo>
                      <a:pt x="278" y="97"/>
                    </a:lnTo>
                    <a:lnTo>
                      <a:pt x="280" y="118"/>
                    </a:lnTo>
                    <a:lnTo>
                      <a:pt x="312" y="139"/>
                    </a:lnTo>
                    <a:lnTo>
                      <a:pt x="316" y="147"/>
                    </a:lnTo>
                    <a:lnTo>
                      <a:pt x="303" y="177"/>
                    </a:lnTo>
                    <a:lnTo>
                      <a:pt x="293" y="211"/>
                    </a:lnTo>
                    <a:lnTo>
                      <a:pt x="290" y="224"/>
                    </a:lnTo>
                    <a:lnTo>
                      <a:pt x="310" y="240"/>
                    </a:lnTo>
                    <a:lnTo>
                      <a:pt x="322" y="251"/>
                    </a:lnTo>
                    <a:lnTo>
                      <a:pt x="327" y="264"/>
                    </a:lnTo>
                    <a:lnTo>
                      <a:pt x="359" y="281"/>
                    </a:lnTo>
                    <a:lnTo>
                      <a:pt x="390" y="292"/>
                    </a:lnTo>
                    <a:lnTo>
                      <a:pt x="428" y="312"/>
                    </a:lnTo>
                    <a:lnTo>
                      <a:pt x="447" y="326"/>
                    </a:lnTo>
                    <a:lnTo>
                      <a:pt x="467" y="340"/>
                    </a:lnTo>
                    <a:lnTo>
                      <a:pt x="543" y="402"/>
                    </a:lnTo>
                    <a:lnTo>
                      <a:pt x="535" y="440"/>
                    </a:lnTo>
                    <a:lnTo>
                      <a:pt x="534" y="467"/>
                    </a:lnTo>
                    <a:lnTo>
                      <a:pt x="494" y="512"/>
                    </a:lnTo>
                    <a:lnTo>
                      <a:pt x="456" y="555"/>
                    </a:lnTo>
                    <a:lnTo>
                      <a:pt x="402" y="497"/>
                    </a:lnTo>
                    <a:lnTo>
                      <a:pt x="395" y="499"/>
                    </a:lnTo>
                    <a:lnTo>
                      <a:pt x="386" y="531"/>
                    </a:lnTo>
                    <a:lnTo>
                      <a:pt x="338" y="594"/>
                    </a:lnTo>
                    <a:lnTo>
                      <a:pt x="304" y="644"/>
                    </a:lnTo>
                    <a:lnTo>
                      <a:pt x="308" y="646"/>
                    </a:lnTo>
                    <a:lnTo>
                      <a:pt x="317" y="682"/>
                    </a:lnTo>
                    <a:lnTo>
                      <a:pt x="317" y="699"/>
                    </a:lnTo>
                    <a:lnTo>
                      <a:pt x="301" y="724"/>
                    </a:lnTo>
                    <a:lnTo>
                      <a:pt x="317" y="764"/>
                    </a:lnTo>
                    <a:lnTo>
                      <a:pt x="351" y="771"/>
                    </a:lnTo>
                    <a:lnTo>
                      <a:pt x="401" y="772"/>
                    </a:lnTo>
                    <a:lnTo>
                      <a:pt x="450" y="777"/>
                    </a:lnTo>
                    <a:lnTo>
                      <a:pt x="485" y="752"/>
                    </a:lnTo>
                    <a:lnTo>
                      <a:pt x="556" y="772"/>
                    </a:lnTo>
                    <a:lnTo>
                      <a:pt x="628" y="802"/>
                    </a:lnTo>
                    <a:lnTo>
                      <a:pt x="654" y="818"/>
                    </a:lnTo>
                    <a:lnTo>
                      <a:pt x="690" y="834"/>
                    </a:lnTo>
                    <a:lnTo>
                      <a:pt x="679" y="845"/>
                    </a:lnTo>
                    <a:lnTo>
                      <a:pt x="679" y="884"/>
                    </a:lnTo>
                    <a:lnTo>
                      <a:pt x="694" y="895"/>
                    </a:lnTo>
                    <a:lnTo>
                      <a:pt x="671" y="937"/>
                    </a:lnTo>
                    <a:lnTo>
                      <a:pt x="643" y="954"/>
                    </a:lnTo>
                    <a:lnTo>
                      <a:pt x="624" y="977"/>
                    </a:lnTo>
                    <a:lnTo>
                      <a:pt x="600" y="987"/>
                    </a:lnTo>
                    <a:lnTo>
                      <a:pt x="571" y="1033"/>
                    </a:lnTo>
                    <a:lnTo>
                      <a:pt x="564" y="1061"/>
                    </a:lnTo>
                    <a:lnTo>
                      <a:pt x="537" y="1083"/>
                    </a:lnTo>
                    <a:lnTo>
                      <a:pt x="522" y="1106"/>
                    </a:lnTo>
                    <a:lnTo>
                      <a:pt x="510" y="1132"/>
                    </a:lnTo>
                    <a:lnTo>
                      <a:pt x="505" y="1156"/>
                    </a:lnTo>
                    <a:lnTo>
                      <a:pt x="465" y="1194"/>
                    </a:lnTo>
                    <a:lnTo>
                      <a:pt x="449" y="1227"/>
                    </a:lnTo>
                    <a:lnTo>
                      <a:pt x="433" y="1247"/>
                    </a:lnTo>
                    <a:lnTo>
                      <a:pt x="428" y="125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04" name="Freeform 57"/>
              <p:cNvSpPr>
                <a:spLocks/>
              </p:cNvSpPr>
              <p:nvPr/>
            </p:nvSpPr>
            <p:spPr bwMode="auto">
              <a:xfrm>
                <a:off x="2151" y="1633"/>
                <a:ext cx="191" cy="200"/>
              </a:xfrm>
              <a:custGeom>
                <a:avLst/>
                <a:gdLst>
                  <a:gd name="T0" fmla="*/ 48 w 380"/>
                  <a:gd name="T1" fmla="*/ 41 h 401"/>
                  <a:gd name="T2" fmla="*/ 43 w 380"/>
                  <a:gd name="T3" fmla="*/ 48 h 401"/>
                  <a:gd name="T4" fmla="*/ 34 w 380"/>
                  <a:gd name="T5" fmla="*/ 50 h 401"/>
                  <a:gd name="T6" fmla="*/ 32 w 380"/>
                  <a:gd name="T7" fmla="*/ 46 h 401"/>
                  <a:gd name="T8" fmla="*/ 30 w 380"/>
                  <a:gd name="T9" fmla="*/ 46 h 401"/>
                  <a:gd name="T10" fmla="*/ 26 w 380"/>
                  <a:gd name="T11" fmla="*/ 47 h 401"/>
                  <a:gd name="T12" fmla="*/ 25 w 380"/>
                  <a:gd name="T13" fmla="*/ 49 h 401"/>
                  <a:gd name="T14" fmla="*/ 21 w 380"/>
                  <a:gd name="T15" fmla="*/ 50 h 401"/>
                  <a:gd name="T16" fmla="*/ 19 w 380"/>
                  <a:gd name="T17" fmla="*/ 50 h 401"/>
                  <a:gd name="T18" fmla="*/ 17 w 380"/>
                  <a:gd name="T19" fmla="*/ 45 h 401"/>
                  <a:gd name="T20" fmla="*/ 15 w 380"/>
                  <a:gd name="T21" fmla="*/ 42 h 401"/>
                  <a:gd name="T22" fmla="*/ 16 w 380"/>
                  <a:gd name="T23" fmla="*/ 34 h 401"/>
                  <a:gd name="T24" fmla="*/ 14 w 380"/>
                  <a:gd name="T25" fmla="*/ 32 h 401"/>
                  <a:gd name="T26" fmla="*/ 14 w 380"/>
                  <a:gd name="T27" fmla="*/ 28 h 401"/>
                  <a:gd name="T28" fmla="*/ 9 w 380"/>
                  <a:gd name="T29" fmla="*/ 27 h 401"/>
                  <a:gd name="T30" fmla="*/ 8 w 380"/>
                  <a:gd name="T31" fmla="*/ 24 h 401"/>
                  <a:gd name="T32" fmla="*/ 5 w 380"/>
                  <a:gd name="T33" fmla="*/ 18 h 401"/>
                  <a:gd name="T34" fmla="*/ 2 w 380"/>
                  <a:gd name="T35" fmla="*/ 13 h 401"/>
                  <a:gd name="T36" fmla="*/ 0 w 380"/>
                  <a:gd name="T37" fmla="*/ 6 h 401"/>
                  <a:gd name="T38" fmla="*/ 3 w 380"/>
                  <a:gd name="T39" fmla="*/ 9 h 401"/>
                  <a:gd name="T40" fmla="*/ 5 w 380"/>
                  <a:gd name="T41" fmla="*/ 9 h 401"/>
                  <a:gd name="T42" fmla="*/ 5 w 380"/>
                  <a:gd name="T43" fmla="*/ 10 h 401"/>
                  <a:gd name="T44" fmla="*/ 12 w 380"/>
                  <a:gd name="T45" fmla="*/ 14 h 401"/>
                  <a:gd name="T46" fmla="*/ 14 w 380"/>
                  <a:gd name="T47" fmla="*/ 9 h 401"/>
                  <a:gd name="T48" fmla="*/ 16 w 380"/>
                  <a:gd name="T49" fmla="*/ 6 h 401"/>
                  <a:gd name="T50" fmla="*/ 17 w 380"/>
                  <a:gd name="T51" fmla="*/ 3 h 401"/>
                  <a:gd name="T52" fmla="*/ 17 w 380"/>
                  <a:gd name="T53" fmla="*/ 1 h 401"/>
                  <a:gd name="T54" fmla="*/ 19 w 380"/>
                  <a:gd name="T55" fmla="*/ 0 h 401"/>
                  <a:gd name="T56" fmla="*/ 24 w 380"/>
                  <a:gd name="T57" fmla="*/ 0 h 401"/>
                  <a:gd name="T58" fmla="*/ 25 w 380"/>
                  <a:gd name="T59" fmla="*/ 2 h 401"/>
                  <a:gd name="T60" fmla="*/ 30 w 380"/>
                  <a:gd name="T61" fmla="*/ 6 h 401"/>
                  <a:gd name="T62" fmla="*/ 29 w 380"/>
                  <a:gd name="T63" fmla="*/ 9 h 401"/>
                  <a:gd name="T64" fmla="*/ 31 w 380"/>
                  <a:gd name="T65" fmla="*/ 13 h 401"/>
                  <a:gd name="T66" fmla="*/ 34 w 380"/>
                  <a:gd name="T67" fmla="*/ 18 h 401"/>
                  <a:gd name="T68" fmla="*/ 36 w 380"/>
                  <a:gd name="T69" fmla="*/ 19 h 401"/>
                  <a:gd name="T70" fmla="*/ 34 w 380"/>
                  <a:gd name="T71" fmla="*/ 21 h 401"/>
                  <a:gd name="T72" fmla="*/ 31 w 380"/>
                  <a:gd name="T73" fmla="*/ 21 h 401"/>
                  <a:gd name="T74" fmla="*/ 31 w 380"/>
                  <a:gd name="T75" fmla="*/ 23 h 401"/>
                  <a:gd name="T76" fmla="*/ 35 w 380"/>
                  <a:gd name="T77" fmla="*/ 27 h 401"/>
                  <a:gd name="T78" fmla="*/ 39 w 380"/>
                  <a:gd name="T79" fmla="*/ 25 h 401"/>
                  <a:gd name="T80" fmla="*/ 42 w 380"/>
                  <a:gd name="T81" fmla="*/ 27 h 401"/>
                  <a:gd name="T82" fmla="*/ 43 w 380"/>
                  <a:gd name="T83" fmla="*/ 27 h 401"/>
                  <a:gd name="T84" fmla="*/ 42 w 380"/>
                  <a:gd name="T85" fmla="*/ 32 h 401"/>
                  <a:gd name="T86" fmla="*/ 42 w 380"/>
                  <a:gd name="T87" fmla="*/ 36 h 401"/>
                  <a:gd name="T88" fmla="*/ 44 w 380"/>
                  <a:gd name="T89" fmla="*/ 40 h 401"/>
                  <a:gd name="T90" fmla="*/ 48 w 380"/>
                  <a:gd name="T91" fmla="*/ 41 h 401"/>
                  <a:gd name="T92" fmla="*/ 48 w 380"/>
                  <a:gd name="T93" fmla="*/ 41 h 40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80"/>
                  <a:gd name="T142" fmla="*/ 0 h 401"/>
                  <a:gd name="T143" fmla="*/ 380 w 380"/>
                  <a:gd name="T144" fmla="*/ 401 h 40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80" h="401">
                    <a:moveTo>
                      <a:pt x="380" y="332"/>
                    </a:moveTo>
                    <a:lnTo>
                      <a:pt x="337" y="386"/>
                    </a:lnTo>
                    <a:lnTo>
                      <a:pt x="270" y="400"/>
                    </a:lnTo>
                    <a:lnTo>
                      <a:pt x="251" y="375"/>
                    </a:lnTo>
                    <a:lnTo>
                      <a:pt x="235" y="375"/>
                    </a:lnTo>
                    <a:lnTo>
                      <a:pt x="205" y="382"/>
                    </a:lnTo>
                    <a:lnTo>
                      <a:pt x="193" y="399"/>
                    </a:lnTo>
                    <a:lnTo>
                      <a:pt x="166" y="400"/>
                    </a:lnTo>
                    <a:lnTo>
                      <a:pt x="151" y="401"/>
                    </a:lnTo>
                    <a:lnTo>
                      <a:pt x="129" y="367"/>
                    </a:lnTo>
                    <a:lnTo>
                      <a:pt x="117" y="340"/>
                    </a:lnTo>
                    <a:lnTo>
                      <a:pt x="123" y="279"/>
                    </a:lnTo>
                    <a:lnTo>
                      <a:pt x="110" y="262"/>
                    </a:lnTo>
                    <a:lnTo>
                      <a:pt x="105" y="228"/>
                    </a:lnTo>
                    <a:lnTo>
                      <a:pt x="68" y="218"/>
                    </a:lnTo>
                    <a:lnTo>
                      <a:pt x="58" y="195"/>
                    </a:lnTo>
                    <a:lnTo>
                      <a:pt x="38" y="151"/>
                    </a:lnTo>
                    <a:lnTo>
                      <a:pt x="11" y="109"/>
                    </a:lnTo>
                    <a:lnTo>
                      <a:pt x="0" y="55"/>
                    </a:lnTo>
                    <a:lnTo>
                      <a:pt x="21" y="75"/>
                    </a:lnTo>
                    <a:lnTo>
                      <a:pt x="35" y="79"/>
                    </a:lnTo>
                    <a:lnTo>
                      <a:pt x="36" y="86"/>
                    </a:lnTo>
                    <a:lnTo>
                      <a:pt x="92" y="113"/>
                    </a:lnTo>
                    <a:lnTo>
                      <a:pt x="111" y="77"/>
                    </a:lnTo>
                    <a:lnTo>
                      <a:pt x="126" y="53"/>
                    </a:lnTo>
                    <a:lnTo>
                      <a:pt x="132" y="26"/>
                    </a:lnTo>
                    <a:lnTo>
                      <a:pt x="131" y="10"/>
                    </a:lnTo>
                    <a:lnTo>
                      <a:pt x="149" y="0"/>
                    </a:lnTo>
                    <a:lnTo>
                      <a:pt x="188" y="0"/>
                    </a:lnTo>
                    <a:lnTo>
                      <a:pt x="193" y="20"/>
                    </a:lnTo>
                    <a:lnTo>
                      <a:pt x="235" y="49"/>
                    </a:lnTo>
                    <a:lnTo>
                      <a:pt x="224" y="77"/>
                    </a:lnTo>
                    <a:lnTo>
                      <a:pt x="240" y="104"/>
                    </a:lnTo>
                    <a:lnTo>
                      <a:pt x="270" y="146"/>
                    </a:lnTo>
                    <a:lnTo>
                      <a:pt x="280" y="159"/>
                    </a:lnTo>
                    <a:lnTo>
                      <a:pt x="270" y="175"/>
                    </a:lnTo>
                    <a:lnTo>
                      <a:pt x="244" y="172"/>
                    </a:lnTo>
                    <a:lnTo>
                      <a:pt x="242" y="191"/>
                    </a:lnTo>
                    <a:lnTo>
                      <a:pt x="275" y="218"/>
                    </a:lnTo>
                    <a:lnTo>
                      <a:pt x="304" y="206"/>
                    </a:lnTo>
                    <a:lnTo>
                      <a:pt x="328" y="220"/>
                    </a:lnTo>
                    <a:lnTo>
                      <a:pt x="339" y="220"/>
                    </a:lnTo>
                    <a:lnTo>
                      <a:pt x="331" y="262"/>
                    </a:lnTo>
                    <a:lnTo>
                      <a:pt x="330" y="292"/>
                    </a:lnTo>
                    <a:lnTo>
                      <a:pt x="348" y="320"/>
                    </a:lnTo>
                    <a:lnTo>
                      <a:pt x="379" y="329"/>
                    </a:lnTo>
                    <a:lnTo>
                      <a:pt x="380" y="33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05" name="Freeform 58"/>
              <p:cNvSpPr>
                <a:spLocks/>
              </p:cNvSpPr>
              <p:nvPr/>
            </p:nvSpPr>
            <p:spPr bwMode="auto">
              <a:xfrm>
                <a:off x="2094" y="1452"/>
                <a:ext cx="223" cy="237"/>
              </a:xfrm>
              <a:custGeom>
                <a:avLst/>
                <a:gdLst>
                  <a:gd name="T0" fmla="*/ 38 w 445"/>
                  <a:gd name="T1" fmla="*/ 45 h 475"/>
                  <a:gd name="T2" fmla="*/ 33 w 445"/>
                  <a:gd name="T3" fmla="*/ 45 h 475"/>
                  <a:gd name="T4" fmla="*/ 31 w 445"/>
                  <a:gd name="T5" fmla="*/ 46 h 475"/>
                  <a:gd name="T6" fmla="*/ 31 w 445"/>
                  <a:gd name="T7" fmla="*/ 48 h 475"/>
                  <a:gd name="T8" fmla="*/ 30 w 445"/>
                  <a:gd name="T9" fmla="*/ 51 h 475"/>
                  <a:gd name="T10" fmla="*/ 29 w 445"/>
                  <a:gd name="T11" fmla="*/ 54 h 475"/>
                  <a:gd name="T12" fmla="*/ 26 w 445"/>
                  <a:gd name="T13" fmla="*/ 59 h 475"/>
                  <a:gd name="T14" fmla="*/ 19 w 445"/>
                  <a:gd name="T15" fmla="*/ 56 h 475"/>
                  <a:gd name="T16" fmla="*/ 19 w 445"/>
                  <a:gd name="T17" fmla="*/ 55 h 475"/>
                  <a:gd name="T18" fmla="*/ 17 w 445"/>
                  <a:gd name="T19" fmla="*/ 54 h 475"/>
                  <a:gd name="T20" fmla="*/ 15 w 445"/>
                  <a:gd name="T21" fmla="*/ 52 h 475"/>
                  <a:gd name="T22" fmla="*/ 12 w 445"/>
                  <a:gd name="T23" fmla="*/ 47 h 475"/>
                  <a:gd name="T24" fmla="*/ 11 w 445"/>
                  <a:gd name="T25" fmla="*/ 47 h 475"/>
                  <a:gd name="T26" fmla="*/ 9 w 445"/>
                  <a:gd name="T27" fmla="*/ 46 h 475"/>
                  <a:gd name="T28" fmla="*/ 1 w 445"/>
                  <a:gd name="T29" fmla="*/ 43 h 475"/>
                  <a:gd name="T30" fmla="*/ 1 w 445"/>
                  <a:gd name="T31" fmla="*/ 43 h 475"/>
                  <a:gd name="T32" fmla="*/ 1 w 445"/>
                  <a:gd name="T33" fmla="*/ 43 h 475"/>
                  <a:gd name="T34" fmla="*/ 1 w 445"/>
                  <a:gd name="T35" fmla="*/ 42 h 475"/>
                  <a:gd name="T36" fmla="*/ 0 w 445"/>
                  <a:gd name="T37" fmla="*/ 34 h 475"/>
                  <a:gd name="T38" fmla="*/ 2 w 445"/>
                  <a:gd name="T39" fmla="*/ 30 h 475"/>
                  <a:gd name="T40" fmla="*/ 5 w 445"/>
                  <a:gd name="T41" fmla="*/ 23 h 475"/>
                  <a:gd name="T42" fmla="*/ 9 w 445"/>
                  <a:gd name="T43" fmla="*/ 19 h 475"/>
                  <a:gd name="T44" fmla="*/ 10 w 445"/>
                  <a:gd name="T45" fmla="*/ 5 h 475"/>
                  <a:gd name="T46" fmla="*/ 11 w 445"/>
                  <a:gd name="T47" fmla="*/ 5 h 475"/>
                  <a:gd name="T48" fmla="*/ 16 w 445"/>
                  <a:gd name="T49" fmla="*/ 3 h 475"/>
                  <a:gd name="T50" fmla="*/ 19 w 445"/>
                  <a:gd name="T51" fmla="*/ 4 h 475"/>
                  <a:gd name="T52" fmla="*/ 22 w 445"/>
                  <a:gd name="T53" fmla="*/ 0 h 475"/>
                  <a:gd name="T54" fmla="*/ 26 w 445"/>
                  <a:gd name="T55" fmla="*/ 0 h 475"/>
                  <a:gd name="T56" fmla="*/ 34 w 445"/>
                  <a:gd name="T57" fmla="*/ 0 h 475"/>
                  <a:gd name="T58" fmla="*/ 34 w 445"/>
                  <a:gd name="T59" fmla="*/ 5 h 475"/>
                  <a:gd name="T60" fmla="*/ 36 w 445"/>
                  <a:gd name="T61" fmla="*/ 11 h 475"/>
                  <a:gd name="T62" fmla="*/ 34 w 445"/>
                  <a:gd name="T63" fmla="*/ 15 h 475"/>
                  <a:gd name="T64" fmla="*/ 37 w 445"/>
                  <a:gd name="T65" fmla="*/ 16 h 475"/>
                  <a:gd name="T66" fmla="*/ 40 w 445"/>
                  <a:gd name="T67" fmla="*/ 23 h 475"/>
                  <a:gd name="T68" fmla="*/ 42 w 445"/>
                  <a:gd name="T69" fmla="*/ 27 h 475"/>
                  <a:gd name="T70" fmla="*/ 47 w 445"/>
                  <a:gd name="T71" fmla="*/ 24 h 475"/>
                  <a:gd name="T72" fmla="*/ 48 w 445"/>
                  <a:gd name="T73" fmla="*/ 25 h 475"/>
                  <a:gd name="T74" fmla="*/ 47 w 445"/>
                  <a:gd name="T75" fmla="*/ 29 h 475"/>
                  <a:gd name="T76" fmla="*/ 47 w 445"/>
                  <a:gd name="T77" fmla="*/ 29 h 475"/>
                  <a:gd name="T78" fmla="*/ 52 w 445"/>
                  <a:gd name="T79" fmla="*/ 31 h 475"/>
                  <a:gd name="T80" fmla="*/ 54 w 445"/>
                  <a:gd name="T81" fmla="*/ 29 h 475"/>
                  <a:gd name="T82" fmla="*/ 56 w 445"/>
                  <a:gd name="T83" fmla="*/ 31 h 475"/>
                  <a:gd name="T84" fmla="*/ 54 w 445"/>
                  <a:gd name="T85" fmla="*/ 34 h 475"/>
                  <a:gd name="T86" fmla="*/ 56 w 445"/>
                  <a:gd name="T87" fmla="*/ 37 h 475"/>
                  <a:gd name="T88" fmla="*/ 53 w 445"/>
                  <a:gd name="T89" fmla="*/ 38 h 475"/>
                  <a:gd name="T90" fmla="*/ 50 w 445"/>
                  <a:gd name="T91" fmla="*/ 38 h 475"/>
                  <a:gd name="T92" fmla="*/ 46 w 445"/>
                  <a:gd name="T93" fmla="*/ 41 h 475"/>
                  <a:gd name="T94" fmla="*/ 43 w 445"/>
                  <a:gd name="T95" fmla="*/ 42 h 475"/>
                  <a:gd name="T96" fmla="*/ 40 w 445"/>
                  <a:gd name="T97" fmla="*/ 44 h 475"/>
                  <a:gd name="T98" fmla="*/ 38 w 445"/>
                  <a:gd name="T99" fmla="*/ 45 h 4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45"/>
                  <a:gd name="T151" fmla="*/ 0 h 475"/>
                  <a:gd name="T152" fmla="*/ 445 w 445"/>
                  <a:gd name="T153" fmla="*/ 475 h 4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45" h="475">
                    <a:moveTo>
                      <a:pt x="302" y="362"/>
                    </a:moveTo>
                    <a:lnTo>
                      <a:pt x="263" y="362"/>
                    </a:lnTo>
                    <a:lnTo>
                      <a:pt x="245" y="372"/>
                    </a:lnTo>
                    <a:lnTo>
                      <a:pt x="246" y="388"/>
                    </a:lnTo>
                    <a:lnTo>
                      <a:pt x="240" y="415"/>
                    </a:lnTo>
                    <a:lnTo>
                      <a:pt x="225" y="439"/>
                    </a:lnTo>
                    <a:lnTo>
                      <a:pt x="206" y="475"/>
                    </a:lnTo>
                    <a:lnTo>
                      <a:pt x="150" y="448"/>
                    </a:lnTo>
                    <a:lnTo>
                      <a:pt x="149" y="441"/>
                    </a:lnTo>
                    <a:lnTo>
                      <a:pt x="135" y="437"/>
                    </a:lnTo>
                    <a:lnTo>
                      <a:pt x="114" y="417"/>
                    </a:lnTo>
                    <a:lnTo>
                      <a:pt x="93" y="378"/>
                    </a:lnTo>
                    <a:lnTo>
                      <a:pt x="84" y="377"/>
                    </a:lnTo>
                    <a:lnTo>
                      <a:pt x="65" y="374"/>
                    </a:lnTo>
                    <a:lnTo>
                      <a:pt x="2" y="351"/>
                    </a:lnTo>
                    <a:lnTo>
                      <a:pt x="6" y="351"/>
                    </a:lnTo>
                    <a:lnTo>
                      <a:pt x="2" y="351"/>
                    </a:lnTo>
                    <a:lnTo>
                      <a:pt x="2" y="339"/>
                    </a:lnTo>
                    <a:lnTo>
                      <a:pt x="0" y="278"/>
                    </a:lnTo>
                    <a:lnTo>
                      <a:pt x="13" y="241"/>
                    </a:lnTo>
                    <a:lnTo>
                      <a:pt x="37" y="190"/>
                    </a:lnTo>
                    <a:lnTo>
                      <a:pt x="65" y="158"/>
                    </a:lnTo>
                    <a:lnTo>
                      <a:pt x="77" y="46"/>
                    </a:lnTo>
                    <a:lnTo>
                      <a:pt x="84" y="41"/>
                    </a:lnTo>
                    <a:lnTo>
                      <a:pt x="127" y="25"/>
                    </a:lnTo>
                    <a:lnTo>
                      <a:pt x="150" y="37"/>
                    </a:lnTo>
                    <a:lnTo>
                      <a:pt x="172" y="0"/>
                    </a:lnTo>
                    <a:lnTo>
                      <a:pt x="204" y="2"/>
                    </a:lnTo>
                    <a:lnTo>
                      <a:pt x="269" y="1"/>
                    </a:lnTo>
                    <a:lnTo>
                      <a:pt x="265" y="41"/>
                    </a:lnTo>
                    <a:lnTo>
                      <a:pt x="286" y="89"/>
                    </a:lnTo>
                    <a:lnTo>
                      <a:pt x="272" y="123"/>
                    </a:lnTo>
                    <a:lnTo>
                      <a:pt x="291" y="135"/>
                    </a:lnTo>
                    <a:lnTo>
                      <a:pt x="314" y="190"/>
                    </a:lnTo>
                    <a:lnTo>
                      <a:pt x="335" y="218"/>
                    </a:lnTo>
                    <a:lnTo>
                      <a:pt x="376" y="199"/>
                    </a:lnTo>
                    <a:lnTo>
                      <a:pt x="378" y="201"/>
                    </a:lnTo>
                    <a:lnTo>
                      <a:pt x="371" y="234"/>
                    </a:lnTo>
                    <a:lnTo>
                      <a:pt x="375" y="239"/>
                    </a:lnTo>
                    <a:lnTo>
                      <a:pt x="412" y="248"/>
                    </a:lnTo>
                    <a:lnTo>
                      <a:pt x="431" y="234"/>
                    </a:lnTo>
                    <a:lnTo>
                      <a:pt x="441" y="248"/>
                    </a:lnTo>
                    <a:lnTo>
                      <a:pt x="428" y="273"/>
                    </a:lnTo>
                    <a:lnTo>
                      <a:pt x="445" y="302"/>
                    </a:lnTo>
                    <a:lnTo>
                      <a:pt x="419" y="308"/>
                    </a:lnTo>
                    <a:lnTo>
                      <a:pt x="393" y="307"/>
                    </a:lnTo>
                    <a:lnTo>
                      <a:pt x="366" y="329"/>
                    </a:lnTo>
                    <a:lnTo>
                      <a:pt x="340" y="338"/>
                    </a:lnTo>
                    <a:lnTo>
                      <a:pt x="319" y="353"/>
                    </a:lnTo>
                    <a:lnTo>
                      <a:pt x="302" y="36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06" name="Freeform 59"/>
              <p:cNvSpPr>
                <a:spLocks/>
              </p:cNvSpPr>
              <p:nvPr/>
            </p:nvSpPr>
            <p:spPr bwMode="auto">
              <a:xfrm>
                <a:off x="2245" y="1592"/>
                <a:ext cx="172" cy="102"/>
              </a:xfrm>
              <a:custGeom>
                <a:avLst/>
                <a:gdLst>
                  <a:gd name="T0" fmla="*/ 7 w 342"/>
                  <a:gd name="T1" fmla="*/ 23 h 206"/>
                  <a:gd name="T2" fmla="*/ 5 w 342"/>
                  <a:gd name="T3" fmla="*/ 19 h 206"/>
                  <a:gd name="T4" fmla="*/ 6 w 342"/>
                  <a:gd name="T5" fmla="*/ 16 h 206"/>
                  <a:gd name="T6" fmla="*/ 1 w 342"/>
                  <a:gd name="T7" fmla="*/ 12 h 206"/>
                  <a:gd name="T8" fmla="*/ 0 w 342"/>
                  <a:gd name="T9" fmla="*/ 10 h 206"/>
                  <a:gd name="T10" fmla="*/ 3 w 342"/>
                  <a:gd name="T11" fmla="*/ 9 h 206"/>
                  <a:gd name="T12" fmla="*/ 5 w 342"/>
                  <a:gd name="T13" fmla="*/ 7 h 206"/>
                  <a:gd name="T14" fmla="*/ 8 w 342"/>
                  <a:gd name="T15" fmla="*/ 6 h 206"/>
                  <a:gd name="T16" fmla="*/ 12 w 342"/>
                  <a:gd name="T17" fmla="*/ 3 h 206"/>
                  <a:gd name="T18" fmla="*/ 15 w 342"/>
                  <a:gd name="T19" fmla="*/ 3 h 206"/>
                  <a:gd name="T20" fmla="*/ 18 w 342"/>
                  <a:gd name="T21" fmla="*/ 2 h 206"/>
                  <a:gd name="T22" fmla="*/ 20 w 342"/>
                  <a:gd name="T23" fmla="*/ 1 h 206"/>
                  <a:gd name="T24" fmla="*/ 26 w 342"/>
                  <a:gd name="T25" fmla="*/ 1 h 206"/>
                  <a:gd name="T26" fmla="*/ 31 w 342"/>
                  <a:gd name="T27" fmla="*/ 0 h 206"/>
                  <a:gd name="T28" fmla="*/ 34 w 342"/>
                  <a:gd name="T29" fmla="*/ 4 h 206"/>
                  <a:gd name="T30" fmla="*/ 38 w 342"/>
                  <a:gd name="T31" fmla="*/ 9 h 206"/>
                  <a:gd name="T32" fmla="*/ 41 w 342"/>
                  <a:gd name="T33" fmla="*/ 16 h 206"/>
                  <a:gd name="T34" fmla="*/ 44 w 342"/>
                  <a:gd name="T35" fmla="*/ 20 h 206"/>
                  <a:gd name="T36" fmla="*/ 37 w 342"/>
                  <a:gd name="T37" fmla="*/ 20 h 206"/>
                  <a:gd name="T38" fmla="*/ 34 w 342"/>
                  <a:gd name="T39" fmla="*/ 21 h 206"/>
                  <a:gd name="T40" fmla="*/ 31 w 342"/>
                  <a:gd name="T41" fmla="*/ 23 h 206"/>
                  <a:gd name="T42" fmla="*/ 30 w 342"/>
                  <a:gd name="T43" fmla="*/ 23 h 206"/>
                  <a:gd name="T44" fmla="*/ 26 w 342"/>
                  <a:gd name="T45" fmla="*/ 25 h 206"/>
                  <a:gd name="T46" fmla="*/ 19 w 342"/>
                  <a:gd name="T47" fmla="*/ 24 h 206"/>
                  <a:gd name="T48" fmla="*/ 15 w 342"/>
                  <a:gd name="T49" fmla="*/ 23 h 206"/>
                  <a:gd name="T50" fmla="*/ 11 w 342"/>
                  <a:gd name="T51" fmla="*/ 22 h 206"/>
                  <a:gd name="T52" fmla="*/ 7 w 342"/>
                  <a:gd name="T53" fmla="*/ 23 h 2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2"/>
                  <a:gd name="T82" fmla="*/ 0 h 206"/>
                  <a:gd name="T83" fmla="*/ 342 w 342"/>
                  <a:gd name="T84" fmla="*/ 206 h 20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2" h="206">
                    <a:moveTo>
                      <a:pt x="52" y="186"/>
                    </a:moveTo>
                    <a:lnTo>
                      <a:pt x="36" y="159"/>
                    </a:lnTo>
                    <a:lnTo>
                      <a:pt x="47" y="131"/>
                    </a:lnTo>
                    <a:lnTo>
                      <a:pt x="5" y="102"/>
                    </a:lnTo>
                    <a:lnTo>
                      <a:pt x="0" y="82"/>
                    </a:lnTo>
                    <a:lnTo>
                      <a:pt x="17" y="73"/>
                    </a:lnTo>
                    <a:lnTo>
                      <a:pt x="38" y="58"/>
                    </a:lnTo>
                    <a:lnTo>
                      <a:pt x="64" y="49"/>
                    </a:lnTo>
                    <a:lnTo>
                      <a:pt x="91" y="27"/>
                    </a:lnTo>
                    <a:lnTo>
                      <a:pt x="117" y="28"/>
                    </a:lnTo>
                    <a:lnTo>
                      <a:pt x="143" y="22"/>
                    </a:lnTo>
                    <a:lnTo>
                      <a:pt x="157" y="15"/>
                    </a:lnTo>
                    <a:lnTo>
                      <a:pt x="205" y="10"/>
                    </a:lnTo>
                    <a:lnTo>
                      <a:pt x="241" y="0"/>
                    </a:lnTo>
                    <a:lnTo>
                      <a:pt x="271" y="37"/>
                    </a:lnTo>
                    <a:lnTo>
                      <a:pt x="301" y="76"/>
                    </a:lnTo>
                    <a:lnTo>
                      <a:pt x="323" y="130"/>
                    </a:lnTo>
                    <a:lnTo>
                      <a:pt x="342" y="161"/>
                    </a:lnTo>
                    <a:lnTo>
                      <a:pt x="292" y="165"/>
                    </a:lnTo>
                    <a:lnTo>
                      <a:pt x="267" y="174"/>
                    </a:lnTo>
                    <a:lnTo>
                      <a:pt x="241" y="186"/>
                    </a:lnTo>
                    <a:lnTo>
                      <a:pt x="233" y="189"/>
                    </a:lnTo>
                    <a:lnTo>
                      <a:pt x="202" y="206"/>
                    </a:lnTo>
                    <a:lnTo>
                      <a:pt x="150" y="193"/>
                    </a:lnTo>
                    <a:lnTo>
                      <a:pt x="120" y="188"/>
                    </a:lnTo>
                    <a:lnTo>
                      <a:pt x="85" y="184"/>
                    </a:lnTo>
                    <a:lnTo>
                      <a:pt x="52" y="18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07" name="Freeform 60"/>
              <p:cNvSpPr>
                <a:spLocks/>
              </p:cNvSpPr>
              <p:nvPr/>
            </p:nvSpPr>
            <p:spPr bwMode="auto">
              <a:xfrm>
                <a:off x="2271" y="1684"/>
                <a:ext cx="159" cy="138"/>
              </a:xfrm>
              <a:custGeom>
                <a:avLst/>
                <a:gdLst>
                  <a:gd name="T0" fmla="*/ 40 w 317"/>
                  <a:gd name="T1" fmla="*/ 23 h 276"/>
                  <a:gd name="T2" fmla="*/ 37 w 317"/>
                  <a:gd name="T3" fmla="*/ 24 h 276"/>
                  <a:gd name="T4" fmla="*/ 34 w 317"/>
                  <a:gd name="T5" fmla="*/ 34 h 276"/>
                  <a:gd name="T6" fmla="*/ 33 w 317"/>
                  <a:gd name="T7" fmla="*/ 35 h 276"/>
                  <a:gd name="T8" fmla="*/ 31 w 317"/>
                  <a:gd name="T9" fmla="*/ 35 h 276"/>
                  <a:gd name="T10" fmla="*/ 29 w 317"/>
                  <a:gd name="T11" fmla="*/ 35 h 276"/>
                  <a:gd name="T12" fmla="*/ 24 w 317"/>
                  <a:gd name="T13" fmla="*/ 30 h 276"/>
                  <a:gd name="T14" fmla="*/ 21 w 317"/>
                  <a:gd name="T15" fmla="*/ 28 h 276"/>
                  <a:gd name="T16" fmla="*/ 18 w 317"/>
                  <a:gd name="T17" fmla="*/ 28 h 276"/>
                  <a:gd name="T18" fmla="*/ 18 w 317"/>
                  <a:gd name="T19" fmla="*/ 28 h 276"/>
                  <a:gd name="T20" fmla="*/ 14 w 317"/>
                  <a:gd name="T21" fmla="*/ 27 h 276"/>
                  <a:gd name="T22" fmla="*/ 12 w 317"/>
                  <a:gd name="T23" fmla="*/ 23 h 276"/>
                  <a:gd name="T24" fmla="*/ 12 w 317"/>
                  <a:gd name="T25" fmla="*/ 20 h 276"/>
                  <a:gd name="T26" fmla="*/ 13 w 317"/>
                  <a:gd name="T27" fmla="*/ 14 h 276"/>
                  <a:gd name="T28" fmla="*/ 11 w 317"/>
                  <a:gd name="T29" fmla="*/ 14 h 276"/>
                  <a:gd name="T30" fmla="*/ 8 w 317"/>
                  <a:gd name="T31" fmla="*/ 13 h 276"/>
                  <a:gd name="T32" fmla="*/ 5 w 317"/>
                  <a:gd name="T33" fmla="*/ 14 h 276"/>
                  <a:gd name="T34" fmla="*/ 1 w 317"/>
                  <a:gd name="T35" fmla="*/ 11 h 276"/>
                  <a:gd name="T36" fmla="*/ 1 w 317"/>
                  <a:gd name="T37" fmla="*/ 9 h 276"/>
                  <a:gd name="T38" fmla="*/ 4 w 317"/>
                  <a:gd name="T39" fmla="*/ 9 h 276"/>
                  <a:gd name="T40" fmla="*/ 5 w 317"/>
                  <a:gd name="T41" fmla="*/ 7 h 276"/>
                  <a:gd name="T42" fmla="*/ 4 w 317"/>
                  <a:gd name="T43" fmla="*/ 5 h 276"/>
                  <a:gd name="T44" fmla="*/ 0 w 317"/>
                  <a:gd name="T45" fmla="*/ 1 h 276"/>
                  <a:gd name="T46" fmla="*/ 5 w 317"/>
                  <a:gd name="T47" fmla="*/ 0 h 276"/>
                  <a:gd name="T48" fmla="*/ 9 w 317"/>
                  <a:gd name="T49" fmla="*/ 1 h 276"/>
                  <a:gd name="T50" fmla="*/ 13 w 317"/>
                  <a:gd name="T51" fmla="*/ 1 h 276"/>
                  <a:gd name="T52" fmla="*/ 19 w 317"/>
                  <a:gd name="T53" fmla="*/ 2 h 276"/>
                  <a:gd name="T54" fmla="*/ 23 w 317"/>
                  <a:gd name="T55" fmla="*/ 1 h 276"/>
                  <a:gd name="T56" fmla="*/ 23 w 317"/>
                  <a:gd name="T57" fmla="*/ 4 h 276"/>
                  <a:gd name="T58" fmla="*/ 26 w 317"/>
                  <a:gd name="T59" fmla="*/ 11 h 276"/>
                  <a:gd name="T60" fmla="*/ 27 w 317"/>
                  <a:gd name="T61" fmla="*/ 12 h 276"/>
                  <a:gd name="T62" fmla="*/ 30 w 317"/>
                  <a:gd name="T63" fmla="*/ 14 h 276"/>
                  <a:gd name="T64" fmla="*/ 29 w 317"/>
                  <a:gd name="T65" fmla="*/ 17 h 276"/>
                  <a:gd name="T66" fmla="*/ 32 w 317"/>
                  <a:gd name="T67" fmla="*/ 20 h 276"/>
                  <a:gd name="T68" fmla="*/ 34 w 317"/>
                  <a:gd name="T69" fmla="*/ 21 h 276"/>
                  <a:gd name="T70" fmla="*/ 37 w 317"/>
                  <a:gd name="T71" fmla="*/ 20 h 276"/>
                  <a:gd name="T72" fmla="*/ 39 w 317"/>
                  <a:gd name="T73" fmla="*/ 21 h 276"/>
                  <a:gd name="T74" fmla="*/ 40 w 317"/>
                  <a:gd name="T75" fmla="*/ 23 h 27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17"/>
                  <a:gd name="T115" fmla="*/ 0 h 276"/>
                  <a:gd name="T116" fmla="*/ 317 w 317"/>
                  <a:gd name="T117" fmla="*/ 276 h 27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17" h="276">
                    <a:moveTo>
                      <a:pt x="317" y="185"/>
                    </a:moveTo>
                    <a:lnTo>
                      <a:pt x="293" y="194"/>
                    </a:lnTo>
                    <a:lnTo>
                      <a:pt x="272" y="268"/>
                    </a:lnTo>
                    <a:lnTo>
                      <a:pt x="259" y="273"/>
                    </a:lnTo>
                    <a:lnTo>
                      <a:pt x="243" y="273"/>
                    </a:lnTo>
                    <a:lnTo>
                      <a:pt x="229" y="276"/>
                    </a:lnTo>
                    <a:lnTo>
                      <a:pt x="191" y="242"/>
                    </a:lnTo>
                    <a:lnTo>
                      <a:pt x="165" y="225"/>
                    </a:lnTo>
                    <a:lnTo>
                      <a:pt x="140" y="230"/>
                    </a:lnTo>
                    <a:lnTo>
                      <a:pt x="139" y="227"/>
                    </a:lnTo>
                    <a:lnTo>
                      <a:pt x="108" y="218"/>
                    </a:lnTo>
                    <a:lnTo>
                      <a:pt x="90" y="190"/>
                    </a:lnTo>
                    <a:lnTo>
                      <a:pt x="91" y="160"/>
                    </a:lnTo>
                    <a:lnTo>
                      <a:pt x="99" y="118"/>
                    </a:lnTo>
                    <a:lnTo>
                      <a:pt x="88" y="118"/>
                    </a:lnTo>
                    <a:lnTo>
                      <a:pt x="64" y="104"/>
                    </a:lnTo>
                    <a:lnTo>
                      <a:pt x="35" y="116"/>
                    </a:lnTo>
                    <a:lnTo>
                      <a:pt x="2" y="89"/>
                    </a:lnTo>
                    <a:lnTo>
                      <a:pt x="4" y="70"/>
                    </a:lnTo>
                    <a:lnTo>
                      <a:pt x="30" y="73"/>
                    </a:lnTo>
                    <a:lnTo>
                      <a:pt x="40" y="57"/>
                    </a:lnTo>
                    <a:lnTo>
                      <a:pt x="30" y="44"/>
                    </a:lnTo>
                    <a:lnTo>
                      <a:pt x="0" y="2"/>
                    </a:lnTo>
                    <a:lnTo>
                      <a:pt x="33" y="0"/>
                    </a:lnTo>
                    <a:lnTo>
                      <a:pt x="68" y="4"/>
                    </a:lnTo>
                    <a:lnTo>
                      <a:pt x="98" y="9"/>
                    </a:lnTo>
                    <a:lnTo>
                      <a:pt x="150" y="22"/>
                    </a:lnTo>
                    <a:lnTo>
                      <a:pt x="181" y="5"/>
                    </a:lnTo>
                    <a:lnTo>
                      <a:pt x="181" y="37"/>
                    </a:lnTo>
                    <a:lnTo>
                      <a:pt x="204" y="89"/>
                    </a:lnTo>
                    <a:lnTo>
                      <a:pt x="212" y="102"/>
                    </a:lnTo>
                    <a:lnTo>
                      <a:pt x="240" y="116"/>
                    </a:lnTo>
                    <a:lnTo>
                      <a:pt x="230" y="140"/>
                    </a:lnTo>
                    <a:lnTo>
                      <a:pt x="251" y="160"/>
                    </a:lnTo>
                    <a:lnTo>
                      <a:pt x="271" y="168"/>
                    </a:lnTo>
                    <a:lnTo>
                      <a:pt x="293" y="166"/>
                    </a:lnTo>
                    <a:lnTo>
                      <a:pt x="306" y="175"/>
                    </a:lnTo>
                    <a:lnTo>
                      <a:pt x="317" y="18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08" name="Freeform 61"/>
              <p:cNvSpPr>
                <a:spLocks/>
              </p:cNvSpPr>
              <p:nvPr/>
            </p:nvSpPr>
            <p:spPr bwMode="auto">
              <a:xfrm>
                <a:off x="2362" y="1672"/>
                <a:ext cx="158" cy="104"/>
              </a:xfrm>
              <a:custGeom>
                <a:avLst/>
                <a:gdLst>
                  <a:gd name="T0" fmla="*/ 33 w 316"/>
                  <a:gd name="T1" fmla="*/ 23 h 208"/>
                  <a:gd name="T2" fmla="*/ 31 w 316"/>
                  <a:gd name="T3" fmla="*/ 18 h 208"/>
                  <a:gd name="T4" fmla="*/ 27 w 316"/>
                  <a:gd name="T5" fmla="*/ 17 h 208"/>
                  <a:gd name="T6" fmla="*/ 24 w 316"/>
                  <a:gd name="T7" fmla="*/ 18 h 208"/>
                  <a:gd name="T8" fmla="*/ 20 w 316"/>
                  <a:gd name="T9" fmla="*/ 25 h 208"/>
                  <a:gd name="T10" fmla="*/ 17 w 316"/>
                  <a:gd name="T11" fmla="*/ 26 h 208"/>
                  <a:gd name="T12" fmla="*/ 15 w 316"/>
                  <a:gd name="T13" fmla="*/ 25 h 208"/>
                  <a:gd name="T14" fmla="*/ 14 w 316"/>
                  <a:gd name="T15" fmla="*/ 24 h 208"/>
                  <a:gd name="T16" fmla="*/ 11 w 316"/>
                  <a:gd name="T17" fmla="*/ 24 h 208"/>
                  <a:gd name="T18" fmla="*/ 9 w 316"/>
                  <a:gd name="T19" fmla="*/ 23 h 208"/>
                  <a:gd name="T20" fmla="*/ 6 w 316"/>
                  <a:gd name="T21" fmla="*/ 21 h 208"/>
                  <a:gd name="T22" fmla="*/ 7 w 316"/>
                  <a:gd name="T23" fmla="*/ 18 h 208"/>
                  <a:gd name="T24" fmla="*/ 3 w 316"/>
                  <a:gd name="T25" fmla="*/ 15 h 208"/>
                  <a:gd name="T26" fmla="*/ 2 w 316"/>
                  <a:gd name="T27" fmla="*/ 14 h 208"/>
                  <a:gd name="T28" fmla="*/ 0 w 316"/>
                  <a:gd name="T29" fmla="*/ 7 h 208"/>
                  <a:gd name="T30" fmla="*/ 0 w 316"/>
                  <a:gd name="T31" fmla="*/ 3 h 208"/>
                  <a:gd name="T32" fmla="*/ 1 w 316"/>
                  <a:gd name="T33" fmla="*/ 3 h 208"/>
                  <a:gd name="T34" fmla="*/ 5 w 316"/>
                  <a:gd name="T35" fmla="*/ 2 h 208"/>
                  <a:gd name="T36" fmla="*/ 7 w 316"/>
                  <a:gd name="T37" fmla="*/ 1 h 208"/>
                  <a:gd name="T38" fmla="*/ 13 w 316"/>
                  <a:gd name="T39" fmla="*/ 0 h 208"/>
                  <a:gd name="T40" fmla="*/ 15 w 316"/>
                  <a:gd name="T41" fmla="*/ 3 h 208"/>
                  <a:gd name="T42" fmla="*/ 18 w 316"/>
                  <a:gd name="T43" fmla="*/ 6 h 208"/>
                  <a:gd name="T44" fmla="*/ 19 w 316"/>
                  <a:gd name="T45" fmla="*/ 7 h 208"/>
                  <a:gd name="T46" fmla="*/ 20 w 316"/>
                  <a:gd name="T47" fmla="*/ 9 h 208"/>
                  <a:gd name="T48" fmla="*/ 23 w 316"/>
                  <a:gd name="T49" fmla="*/ 13 h 208"/>
                  <a:gd name="T50" fmla="*/ 29 w 316"/>
                  <a:gd name="T51" fmla="*/ 13 h 208"/>
                  <a:gd name="T52" fmla="*/ 35 w 316"/>
                  <a:gd name="T53" fmla="*/ 13 h 208"/>
                  <a:gd name="T54" fmla="*/ 40 w 316"/>
                  <a:gd name="T55" fmla="*/ 14 h 208"/>
                  <a:gd name="T56" fmla="*/ 38 w 316"/>
                  <a:gd name="T57" fmla="*/ 20 h 208"/>
                  <a:gd name="T58" fmla="*/ 35 w 316"/>
                  <a:gd name="T59" fmla="*/ 21 h 208"/>
                  <a:gd name="T60" fmla="*/ 33 w 316"/>
                  <a:gd name="T61" fmla="*/ 23 h 20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6"/>
                  <a:gd name="T94" fmla="*/ 0 h 208"/>
                  <a:gd name="T95" fmla="*/ 316 w 316"/>
                  <a:gd name="T96" fmla="*/ 208 h 20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6" h="208">
                    <a:moveTo>
                      <a:pt x="259" y="182"/>
                    </a:moveTo>
                    <a:lnTo>
                      <a:pt x="249" y="141"/>
                    </a:lnTo>
                    <a:lnTo>
                      <a:pt x="220" y="130"/>
                    </a:lnTo>
                    <a:lnTo>
                      <a:pt x="194" y="140"/>
                    </a:lnTo>
                    <a:lnTo>
                      <a:pt x="156" y="198"/>
                    </a:lnTo>
                    <a:lnTo>
                      <a:pt x="136" y="208"/>
                    </a:lnTo>
                    <a:lnTo>
                      <a:pt x="125" y="198"/>
                    </a:lnTo>
                    <a:lnTo>
                      <a:pt x="112" y="189"/>
                    </a:lnTo>
                    <a:lnTo>
                      <a:pt x="90" y="191"/>
                    </a:lnTo>
                    <a:lnTo>
                      <a:pt x="70" y="183"/>
                    </a:lnTo>
                    <a:lnTo>
                      <a:pt x="49" y="163"/>
                    </a:lnTo>
                    <a:lnTo>
                      <a:pt x="59" y="139"/>
                    </a:lnTo>
                    <a:lnTo>
                      <a:pt x="31" y="125"/>
                    </a:lnTo>
                    <a:lnTo>
                      <a:pt x="23" y="112"/>
                    </a:lnTo>
                    <a:lnTo>
                      <a:pt x="0" y="60"/>
                    </a:lnTo>
                    <a:lnTo>
                      <a:pt x="0" y="28"/>
                    </a:lnTo>
                    <a:lnTo>
                      <a:pt x="8" y="25"/>
                    </a:lnTo>
                    <a:lnTo>
                      <a:pt x="34" y="13"/>
                    </a:lnTo>
                    <a:lnTo>
                      <a:pt x="59" y="4"/>
                    </a:lnTo>
                    <a:lnTo>
                      <a:pt x="109" y="0"/>
                    </a:lnTo>
                    <a:lnTo>
                      <a:pt x="121" y="25"/>
                    </a:lnTo>
                    <a:lnTo>
                      <a:pt x="139" y="48"/>
                    </a:lnTo>
                    <a:lnTo>
                      <a:pt x="147" y="58"/>
                    </a:lnTo>
                    <a:lnTo>
                      <a:pt x="163" y="68"/>
                    </a:lnTo>
                    <a:lnTo>
                      <a:pt x="191" y="99"/>
                    </a:lnTo>
                    <a:lnTo>
                      <a:pt x="235" y="111"/>
                    </a:lnTo>
                    <a:lnTo>
                      <a:pt x="279" y="110"/>
                    </a:lnTo>
                    <a:lnTo>
                      <a:pt x="316" y="112"/>
                    </a:lnTo>
                    <a:lnTo>
                      <a:pt x="297" y="156"/>
                    </a:lnTo>
                    <a:lnTo>
                      <a:pt x="278" y="168"/>
                    </a:lnTo>
                    <a:lnTo>
                      <a:pt x="259" y="18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09" name="Freeform 62"/>
              <p:cNvSpPr>
                <a:spLocks/>
              </p:cNvSpPr>
              <p:nvPr/>
            </p:nvSpPr>
            <p:spPr bwMode="auto">
              <a:xfrm>
                <a:off x="2458" y="1710"/>
                <a:ext cx="133" cy="197"/>
              </a:xfrm>
              <a:custGeom>
                <a:avLst/>
                <a:gdLst>
                  <a:gd name="T0" fmla="*/ 23 w 266"/>
                  <a:gd name="T1" fmla="*/ 50 h 393"/>
                  <a:gd name="T2" fmla="*/ 21 w 266"/>
                  <a:gd name="T3" fmla="*/ 48 h 393"/>
                  <a:gd name="T4" fmla="*/ 18 w 266"/>
                  <a:gd name="T5" fmla="*/ 46 h 393"/>
                  <a:gd name="T6" fmla="*/ 14 w 266"/>
                  <a:gd name="T7" fmla="*/ 44 h 393"/>
                  <a:gd name="T8" fmla="*/ 10 w 266"/>
                  <a:gd name="T9" fmla="*/ 42 h 393"/>
                  <a:gd name="T10" fmla="*/ 6 w 266"/>
                  <a:gd name="T11" fmla="*/ 40 h 393"/>
                  <a:gd name="T12" fmla="*/ 5 w 266"/>
                  <a:gd name="T13" fmla="*/ 38 h 393"/>
                  <a:gd name="T14" fmla="*/ 4 w 266"/>
                  <a:gd name="T15" fmla="*/ 37 h 393"/>
                  <a:gd name="T16" fmla="*/ 1 w 266"/>
                  <a:gd name="T17" fmla="*/ 35 h 393"/>
                  <a:gd name="T18" fmla="*/ 1 w 266"/>
                  <a:gd name="T19" fmla="*/ 33 h 393"/>
                  <a:gd name="T20" fmla="*/ 3 w 266"/>
                  <a:gd name="T21" fmla="*/ 29 h 393"/>
                  <a:gd name="T22" fmla="*/ 4 w 266"/>
                  <a:gd name="T23" fmla="*/ 25 h 393"/>
                  <a:gd name="T24" fmla="*/ 4 w 266"/>
                  <a:gd name="T25" fmla="*/ 24 h 393"/>
                  <a:gd name="T26" fmla="*/ 1 w 266"/>
                  <a:gd name="T27" fmla="*/ 22 h 393"/>
                  <a:gd name="T28" fmla="*/ 0 w 266"/>
                  <a:gd name="T29" fmla="*/ 19 h 393"/>
                  <a:gd name="T30" fmla="*/ 1 w 266"/>
                  <a:gd name="T31" fmla="*/ 18 h 393"/>
                  <a:gd name="T32" fmla="*/ 4 w 266"/>
                  <a:gd name="T33" fmla="*/ 16 h 393"/>
                  <a:gd name="T34" fmla="*/ 8 w 266"/>
                  <a:gd name="T35" fmla="*/ 14 h 393"/>
                  <a:gd name="T36" fmla="*/ 10 w 266"/>
                  <a:gd name="T37" fmla="*/ 12 h 393"/>
                  <a:gd name="T38" fmla="*/ 13 w 266"/>
                  <a:gd name="T39" fmla="*/ 10 h 393"/>
                  <a:gd name="T40" fmla="*/ 15 w 266"/>
                  <a:gd name="T41" fmla="*/ 5 h 393"/>
                  <a:gd name="T42" fmla="*/ 19 w 266"/>
                  <a:gd name="T43" fmla="*/ 3 h 393"/>
                  <a:gd name="T44" fmla="*/ 25 w 266"/>
                  <a:gd name="T45" fmla="*/ 0 h 393"/>
                  <a:gd name="T46" fmla="*/ 25 w 266"/>
                  <a:gd name="T47" fmla="*/ 1 h 393"/>
                  <a:gd name="T48" fmla="*/ 30 w 266"/>
                  <a:gd name="T49" fmla="*/ 6 h 393"/>
                  <a:gd name="T50" fmla="*/ 27 w 266"/>
                  <a:gd name="T51" fmla="*/ 17 h 393"/>
                  <a:gd name="T52" fmla="*/ 33 w 266"/>
                  <a:gd name="T53" fmla="*/ 22 h 393"/>
                  <a:gd name="T54" fmla="*/ 33 w 266"/>
                  <a:gd name="T55" fmla="*/ 23 h 393"/>
                  <a:gd name="T56" fmla="*/ 28 w 266"/>
                  <a:gd name="T57" fmla="*/ 25 h 393"/>
                  <a:gd name="T58" fmla="*/ 27 w 266"/>
                  <a:gd name="T59" fmla="*/ 29 h 393"/>
                  <a:gd name="T60" fmla="*/ 22 w 266"/>
                  <a:gd name="T61" fmla="*/ 30 h 393"/>
                  <a:gd name="T62" fmla="*/ 23 w 266"/>
                  <a:gd name="T63" fmla="*/ 31 h 393"/>
                  <a:gd name="T64" fmla="*/ 25 w 266"/>
                  <a:gd name="T65" fmla="*/ 34 h 393"/>
                  <a:gd name="T66" fmla="*/ 26 w 266"/>
                  <a:gd name="T67" fmla="*/ 36 h 393"/>
                  <a:gd name="T68" fmla="*/ 24 w 266"/>
                  <a:gd name="T69" fmla="*/ 39 h 393"/>
                  <a:gd name="T70" fmla="*/ 26 w 266"/>
                  <a:gd name="T71" fmla="*/ 41 h 393"/>
                  <a:gd name="T72" fmla="*/ 28 w 266"/>
                  <a:gd name="T73" fmla="*/ 44 h 393"/>
                  <a:gd name="T74" fmla="*/ 29 w 266"/>
                  <a:gd name="T75" fmla="*/ 47 h 393"/>
                  <a:gd name="T76" fmla="*/ 28 w 266"/>
                  <a:gd name="T77" fmla="*/ 48 h 393"/>
                  <a:gd name="T78" fmla="*/ 26 w 266"/>
                  <a:gd name="T79" fmla="*/ 49 h 393"/>
                  <a:gd name="T80" fmla="*/ 24 w 266"/>
                  <a:gd name="T81" fmla="*/ 49 h 393"/>
                  <a:gd name="T82" fmla="*/ 23 w 266"/>
                  <a:gd name="T83" fmla="*/ 50 h 3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6"/>
                  <a:gd name="T127" fmla="*/ 0 h 393"/>
                  <a:gd name="T128" fmla="*/ 266 w 266"/>
                  <a:gd name="T129" fmla="*/ 393 h 3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6" h="393">
                    <a:moveTo>
                      <a:pt x="189" y="393"/>
                    </a:moveTo>
                    <a:lnTo>
                      <a:pt x="169" y="379"/>
                    </a:lnTo>
                    <a:lnTo>
                      <a:pt x="150" y="365"/>
                    </a:lnTo>
                    <a:lnTo>
                      <a:pt x="112" y="345"/>
                    </a:lnTo>
                    <a:lnTo>
                      <a:pt x="81" y="334"/>
                    </a:lnTo>
                    <a:lnTo>
                      <a:pt x="49" y="317"/>
                    </a:lnTo>
                    <a:lnTo>
                      <a:pt x="44" y="304"/>
                    </a:lnTo>
                    <a:lnTo>
                      <a:pt x="32" y="293"/>
                    </a:lnTo>
                    <a:lnTo>
                      <a:pt x="12" y="277"/>
                    </a:lnTo>
                    <a:lnTo>
                      <a:pt x="15" y="264"/>
                    </a:lnTo>
                    <a:lnTo>
                      <a:pt x="25" y="230"/>
                    </a:lnTo>
                    <a:lnTo>
                      <a:pt x="38" y="200"/>
                    </a:lnTo>
                    <a:lnTo>
                      <a:pt x="34" y="192"/>
                    </a:lnTo>
                    <a:lnTo>
                      <a:pt x="2" y="171"/>
                    </a:lnTo>
                    <a:lnTo>
                      <a:pt x="0" y="150"/>
                    </a:lnTo>
                    <a:lnTo>
                      <a:pt x="5" y="140"/>
                    </a:lnTo>
                    <a:lnTo>
                      <a:pt x="39" y="123"/>
                    </a:lnTo>
                    <a:lnTo>
                      <a:pt x="68" y="105"/>
                    </a:lnTo>
                    <a:lnTo>
                      <a:pt x="87" y="91"/>
                    </a:lnTo>
                    <a:lnTo>
                      <a:pt x="106" y="79"/>
                    </a:lnTo>
                    <a:lnTo>
                      <a:pt x="125" y="35"/>
                    </a:lnTo>
                    <a:lnTo>
                      <a:pt x="153" y="21"/>
                    </a:lnTo>
                    <a:lnTo>
                      <a:pt x="200" y="0"/>
                    </a:lnTo>
                    <a:lnTo>
                      <a:pt x="206" y="2"/>
                    </a:lnTo>
                    <a:lnTo>
                      <a:pt x="241" y="46"/>
                    </a:lnTo>
                    <a:lnTo>
                      <a:pt x="221" y="131"/>
                    </a:lnTo>
                    <a:lnTo>
                      <a:pt x="265" y="176"/>
                    </a:lnTo>
                    <a:lnTo>
                      <a:pt x="266" y="184"/>
                    </a:lnTo>
                    <a:lnTo>
                      <a:pt x="228" y="198"/>
                    </a:lnTo>
                    <a:lnTo>
                      <a:pt x="217" y="230"/>
                    </a:lnTo>
                    <a:lnTo>
                      <a:pt x="183" y="237"/>
                    </a:lnTo>
                    <a:lnTo>
                      <a:pt x="185" y="247"/>
                    </a:lnTo>
                    <a:lnTo>
                      <a:pt x="206" y="272"/>
                    </a:lnTo>
                    <a:lnTo>
                      <a:pt x="214" y="285"/>
                    </a:lnTo>
                    <a:lnTo>
                      <a:pt x="195" y="305"/>
                    </a:lnTo>
                    <a:lnTo>
                      <a:pt x="212" y="324"/>
                    </a:lnTo>
                    <a:lnTo>
                      <a:pt x="231" y="350"/>
                    </a:lnTo>
                    <a:lnTo>
                      <a:pt x="238" y="372"/>
                    </a:lnTo>
                    <a:lnTo>
                      <a:pt x="229" y="382"/>
                    </a:lnTo>
                    <a:lnTo>
                      <a:pt x="213" y="386"/>
                    </a:lnTo>
                    <a:lnTo>
                      <a:pt x="198" y="391"/>
                    </a:lnTo>
                    <a:lnTo>
                      <a:pt x="189" y="39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10" name="Freeform 63"/>
              <p:cNvSpPr>
                <a:spLocks/>
              </p:cNvSpPr>
              <p:nvPr/>
            </p:nvSpPr>
            <p:spPr bwMode="auto">
              <a:xfrm>
                <a:off x="2549" y="1811"/>
                <a:ext cx="156" cy="127"/>
              </a:xfrm>
              <a:custGeom>
                <a:avLst/>
                <a:gdLst>
                  <a:gd name="T0" fmla="*/ 10 w 312"/>
                  <a:gd name="T1" fmla="*/ 32 h 254"/>
                  <a:gd name="T2" fmla="*/ 1 w 312"/>
                  <a:gd name="T3" fmla="*/ 24 h 254"/>
                  <a:gd name="T4" fmla="*/ 1 w 312"/>
                  <a:gd name="T5" fmla="*/ 24 h 254"/>
                  <a:gd name="T6" fmla="*/ 3 w 312"/>
                  <a:gd name="T7" fmla="*/ 24 h 254"/>
                  <a:gd name="T8" fmla="*/ 5 w 312"/>
                  <a:gd name="T9" fmla="*/ 23 h 254"/>
                  <a:gd name="T10" fmla="*/ 6 w 312"/>
                  <a:gd name="T11" fmla="*/ 22 h 254"/>
                  <a:gd name="T12" fmla="*/ 6 w 312"/>
                  <a:gd name="T13" fmla="*/ 19 h 254"/>
                  <a:gd name="T14" fmla="*/ 3 w 312"/>
                  <a:gd name="T15" fmla="*/ 16 h 254"/>
                  <a:gd name="T16" fmla="*/ 1 w 312"/>
                  <a:gd name="T17" fmla="*/ 13 h 254"/>
                  <a:gd name="T18" fmla="*/ 3 w 312"/>
                  <a:gd name="T19" fmla="*/ 11 h 254"/>
                  <a:gd name="T20" fmla="*/ 2 w 312"/>
                  <a:gd name="T21" fmla="*/ 9 h 254"/>
                  <a:gd name="T22" fmla="*/ 1 w 312"/>
                  <a:gd name="T23" fmla="*/ 6 h 254"/>
                  <a:gd name="T24" fmla="*/ 0 w 312"/>
                  <a:gd name="T25" fmla="*/ 5 h 254"/>
                  <a:gd name="T26" fmla="*/ 5 w 312"/>
                  <a:gd name="T27" fmla="*/ 4 h 254"/>
                  <a:gd name="T28" fmla="*/ 14 w 312"/>
                  <a:gd name="T29" fmla="*/ 4 h 254"/>
                  <a:gd name="T30" fmla="*/ 18 w 312"/>
                  <a:gd name="T31" fmla="*/ 4 h 254"/>
                  <a:gd name="T32" fmla="*/ 20 w 312"/>
                  <a:gd name="T33" fmla="*/ 2 h 254"/>
                  <a:gd name="T34" fmla="*/ 22 w 312"/>
                  <a:gd name="T35" fmla="*/ 0 h 254"/>
                  <a:gd name="T36" fmla="*/ 27 w 312"/>
                  <a:gd name="T37" fmla="*/ 1 h 254"/>
                  <a:gd name="T38" fmla="*/ 31 w 312"/>
                  <a:gd name="T39" fmla="*/ 1 h 254"/>
                  <a:gd name="T40" fmla="*/ 29 w 312"/>
                  <a:gd name="T41" fmla="*/ 6 h 254"/>
                  <a:gd name="T42" fmla="*/ 29 w 312"/>
                  <a:gd name="T43" fmla="*/ 6 h 254"/>
                  <a:gd name="T44" fmla="*/ 32 w 312"/>
                  <a:gd name="T45" fmla="*/ 7 h 254"/>
                  <a:gd name="T46" fmla="*/ 38 w 312"/>
                  <a:gd name="T47" fmla="*/ 8 h 254"/>
                  <a:gd name="T48" fmla="*/ 38 w 312"/>
                  <a:gd name="T49" fmla="*/ 11 h 254"/>
                  <a:gd name="T50" fmla="*/ 39 w 312"/>
                  <a:gd name="T51" fmla="*/ 15 h 254"/>
                  <a:gd name="T52" fmla="*/ 38 w 312"/>
                  <a:gd name="T53" fmla="*/ 18 h 254"/>
                  <a:gd name="T54" fmla="*/ 37 w 312"/>
                  <a:gd name="T55" fmla="*/ 21 h 254"/>
                  <a:gd name="T56" fmla="*/ 38 w 312"/>
                  <a:gd name="T57" fmla="*/ 26 h 254"/>
                  <a:gd name="T58" fmla="*/ 35 w 312"/>
                  <a:gd name="T59" fmla="*/ 26 h 254"/>
                  <a:gd name="T60" fmla="*/ 31 w 312"/>
                  <a:gd name="T61" fmla="*/ 25 h 254"/>
                  <a:gd name="T62" fmla="*/ 27 w 312"/>
                  <a:gd name="T63" fmla="*/ 21 h 254"/>
                  <a:gd name="T64" fmla="*/ 23 w 312"/>
                  <a:gd name="T65" fmla="*/ 25 h 254"/>
                  <a:gd name="T66" fmla="*/ 20 w 312"/>
                  <a:gd name="T67" fmla="*/ 26 h 254"/>
                  <a:gd name="T68" fmla="*/ 16 w 312"/>
                  <a:gd name="T69" fmla="*/ 27 h 254"/>
                  <a:gd name="T70" fmla="*/ 13 w 312"/>
                  <a:gd name="T71" fmla="*/ 27 h 254"/>
                  <a:gd name="T72" fmla="*/ 11 w 312"/>
                  <a:gd name="T73" fmla="*/ 30 h 254"/>
                  <a:gd name="T74" fmla="*/ 10 w 312"/>
                  <a:gd name="T75" fmla="*/ 32 h 2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12"/>
                  <a:gd name="T115" fmla="*/ 0 h 254"/>
                  <a:gd name="T116" fmla="*/ 312 w 312"/>
                  <a:gd name="T117" fmla="*/ 254 h 25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12" h="254">
                    <a:moveTo>
                      <a:pt x="82" y="254"/>
                    </a:moveTo>
                    <a:lnTo>
                      <a:pt x="6" y="192"/>
                    </a:lnTo>
                    <a:lnTo>
                      <a:pt x="15" y="190"/>
                    </a:lnTo>
                    <a:lnTo>
                      <a:pt x="30" y="185"/>
                    </a:lnTo>
                    <a:lnTo>
                      <a:pt x="46" y="181"/>
                    </a:lnTo>
                    <a:lnTo>
                      <a:pt x="55" y="171"/>
                    </a:lnTo>
                    <a:lnTo>
                      <a:pt x="48" y="149"/>
                    </a:lnTo>
                    <a:lnTo>
                      <a:pt x="29" y="123"/>
                    </a:lnTo>
                    <a:lnTo>
                      <a:pt x="12" y="104"/>
                    </a:lnTo>
                    <a:lnTo>
                      <a:pt x="31" y="84"/>
                    </a:lnTo>
                    <a:lnTo>
                      <a:pt x="23" y="71"/>
                    </a:lnTo>
                    <a:lnTo>
                      <a:pt x="2" y="46"/>
                    </a:lnTo>
                    <a:lnTo>
                      <a:pt x="0" y="36"/>
                    </a:lnTo>
                    <a:lnTo>
                      <a:pt x="34" y="29"/>
                    </a:lnTo>
                    <a:lnTo>
                      <a:pt x="114" y="26"/>
                    </a:lnTo>
                    <a:lnTo>
                      <a:pt x="137" y="25"/>
                    </a:lnTo>
                    <a:lnTo>
                      <a:pt x="157" y="10"/>
                    </a:lnTo>
                    <a:lnTo>
                      <a:pt x="181" y="0"/>
                    </a:lnTo>
                    <a:lnTo>
                      <a:pt x="221" y="8"/>
                    </a:lnTo>
                    <a:lnTo>
                      <a:pt x="250" y="8"/>
                    </a:lnTo>
                    <a:lnTo>
                      <a:pt x="239" y="41"/>
                    </a:lnTo>
                    <a:lnTo>
                      <a:pt x="238" y="46"/>
                    </a:lnTo>
                    <a:lnTo>
                      <a:pt x="256" y="52"/>
                    </a:lnTo>
                    <a:lnTo>
                      <a:pt x="298" y="63"/>
                    </a:lnTo>
                    <a:lnTo>
                      <a:pt x="303" y="84"/>
                    </a:lnTo>
                    <a:lnTo>
                      <a:pt x="312" y="114"/>
                    </a:lnTo>
                    <a:lnTo>
                      <a:pt x="298" y="138"/>
                    </a:lnTo>
                    <a:lnTo>
                      <a:pt x="292" y="166"/>
                    </a:lnTo>
                    <a:lnTo>
                      <a:pt x="303" y="201"/>
                    </a:lnTo>
                    <a:lnTo>
                      <a:pt x="277" y="201"/>
                    </a:lnTo>
                    <a:lnTo>
                      <a:pt x="252" y="198"/>
                    </a:lnTo>
                    <a:lnTo>
                      <a:pt x="218" y="167"/>
                    </a:lnTo>
                    <a:lnTo>
                      <a:pt x="190" y="194"/>
                    </a:lnTo>
                    <a:lnTo>
                      <a:pt x="157" y="201"/>
                    </a:lnTo>
                    <a:lnTo>
                      <a:pt x="128" y="209"/>
                    </a:lnTo>
                    <a:lnTo>
                      <a:pt x="104" y="215"/>
                    </a:lnTo>
                    <a:lnTo>
                      <a:pt x="93" y="237"/>
                    </a:lnTo>
                    <a:lnTo>
                      <a:pt x="82" y="25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11" name="Freeform 64"/>
              <p:cNvSpPr>
                <a:spLocks/>
              </p:cNvSpPr>
              <p:nvPr/>
            </p:nvSpPr>
            <p:spPr bwMode="auto">
              <a:xfrm>
                <a:off x="2590" y="1895"/>
                <a:ext cx="163" cy="134"/>
              </a:xfrm>
              <a:custGeom>
                <a:avLst/>
                <a:gdLst>
                  <a:gd name="T0" fmla="*/ 0 w 327"/>
                  <a:gd name="T1" fmla="*/ 10 h 269"/>
                  <a:gd name="T2" fmla="*/ 1 w 327"/>
                  <a:gd name="T3" fmla="*/ 8 h 269"/>
                  <a:gd name="T4" fmla="*/ 2 w 327"/>
                  <a:gd name="T5" fmla="*/ 6 h 269"/>
                  <a:gd name="T6" fmla="*/ 5 w 327"/>
                  <a:gd name="T7" fmla="*/ 5 h 269"/>
                  <a:gd name="T8" fmla="*/ 9 w 327"/>
                  <a:gd name="T9" fmla="*/ 4 h 269"/>
                  <a:gd name="T10" fmla="*/ 13 w 327"/>
                  <a:gd name="T11" fmla="*/ 3 h 269"/>
                  <a:gd name="T12" fmla="*/ 17 w 327"/>
                  <a:gd name="T13" fmla="*/ 0 h 269"/>
                  <a:gd name="T14" fmla="*/ 21 w 327"/>
                  <a:gd name="T15" fmla="*/ 3 h 269"/>
                  <a:gd name="T16" fmla="*/ 24 w 327"/>
                  <a:gd name="T17" fmla="*/ 4 h 269"/>
                  <a:gd name="T18" fmla="*/ 27 w 327"/>
                  <a:gd name="T19" fmla="*/ 4 h 269"/>
                  <a:gd name="T20" fmla="*/ 30 w 327"/>
                  <a:gd name="T21" fmla="*/ 7 h 269"/>
                  <a:gd name="T22" fmla="*/ 34 w 327"/>
                  <a:gd name="T23" fmla="*/ 9 h 269"/>
                  <a:gd name="T24" fmla="*/ 35 w 327"/>
                  <a:gd name="T25" fmla="*/ 15 h 269"/>
                  <a:gd name="T26" fmla="*/ 37 w 327"/>
                  <a:gd name="T27" fmla="*/ 22 h 269"/>
                  <a:gd name="T28" fmla="*/ 40 w 327"/>
                  <a:gd name="T29" fmla="*/ 26 h 269"/>
                  <a:gd name="T30" fmla="*/ 36 w 327"/>
                  <a:gd name="T31" fmla="*/ 28 h 269"/>
                  <a:gd name="T32" fmla="*/ 34 w 327"/>
                  <a:gd name="T33" fmla="*/ 27 h 269"/>
                  <a:gd name="T34" fmla="*/ 33 w 327"/>
                  <a:gd name="T35" fmla="*/ 30 h 269"/>
                  <a:gd name="T36" fmla="*/ 32 w 327"/>
                  <a:gd name="T37" fmla="*/ 33 h 269"/>
                  <a:gd name="T38" fmla="*/ 32 w 327"/>
                  <a:gd name="T39" fmla="*/ 33 h 269"/>
                  <a:gd name="T40" fmla="*/ 28 w 327"/>
                  <a:gd name="T41" fmla="*/ 33 h 269"/>
                  <a:gd name="T42" fmla="*/ 22 w 327"/>
                  <a:gd name="T43" fmla="*/ 32 h 269"/>
                  <a:gd name="T44" fmla="*/ 23 w 327"/>
                  <a:gd name="T45" fmla="*/ 29 h 269"/>
                  <a:gd name="T46" fmla="*/ 23 w 327"/>
                  <a:gd name="T47" fmla="*/ 28 h 269"/>
                  <a:gd name="T48" fmla="*/ 22 w 327"/>
                  <a:gd name="T49" fmla="*/ 25 h 269"/>
                  <a:gd name="T50" fmla="*/ 19 w 327"/>
                  <a:gd name="T51" fmla="*/ 23 h 269"/>
                  <a:gd name="T52" fmla="*/ 14 w 327"/>
                  <a:gd name="T53" fmla="*/ 20 h 269"/>
                  <a:gd name="T54" fmla="*/ 10 w 327"/>
                  <a:gd name="T55" fmla="*/ 17 h 269"/>
                  <a:gd name="T56" fmla="*/ 5 w 327"/>
                  <a:gd name="T57" fmla="*/ 13 h 269"/>
                  <a:gd name="T58" fmla="*/ 0 w 327"/>
                  <a:gd name="T59" fmla="*/ 10 h 2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7"/>
                  <a:gd name="T91" fmla="*/ 0 h 269"/>
                  <a:gd name="T92" fmla="*/ 327 w 327"/>
                  <a:gd name="T93" fmla="*/ 269 h 2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7" h="269">
                    <a:moveTo>
                      <a:pt x="0" y="87"/>
                    </a:moveTo>
                    <a:lnTo>
                      <a:pt x="11" y="70"/>
                    </a:lnTo>
                    <a:lnTo>
                      <a:pt x="22" y="48"/>
                    </a:lnTo>
                    <a:lnTo>
                      <a:pt x="46" y="42"/>
                    </a:lnTo>
                    <a:lnTo>
                      <a:pt x="75" y="34"/>
                    </a:lnTo>
                    <a:lnTo>
                      <a:pt x="108" y="27"/>
                    </a:lnTo>
                    <a:lnTo>
                      <a:pt x="136" y="0"/>
                    </a:lnTo>
                    <a:lnTo>
                      <a:pt x="170" y="31"/>
                    </a:lnTo>
                    <a:lnTo>
                      <a:pt x="195" y="34"/>
                    </a:lnTo>
                    <a:lnTo>
                      <a:pt x="221" y="34"/>
                    </a:lnTo>
                    <a:lnTo>
                      <a:pt x="246" y="60"/>
                    </a:lnTo>
                    <a:lnTo>
                      <a:pt x="273" y="76"/>
                    </a:lnTo>
                    <a:lnTo>
                      <a:pt x="285" y="125"/>
                    </a:lnTo>
                    <a:lnTo>
                      <a:pt x="299" y="178"/>
                    </a:lnTo>
                    <a:lnTo>
                      <a:pt x="327" y="209"/>
                    </a:lnTo>
                    <a:lnTo>
                      <a:pt x="295" y="227"/>
                    </a:lnTo>
                    <a:lnTo>
                      <a:pt x="279" y="218"/>
                    </a:lnTo>
                    <a:lnTo>
                      <a:pt x="267" y="246"/>
                    </a:lnTo>
                    <a:lnTo>
                      <a:pt x="262" y="265"/>
                    </a:lnTo>
                    <a:lnTo>
                      <a:pt x="260" y="269"/>
                    </a:lnTo>
                    <a:lnTo>
                      <a:pt x="230" y="264"/>
                    </a:lnTo>
                    <a:lnTo>
                      <a:pt x="181" y="258"/>
                    </a:lnTo>
                    <a:lnTo>
                      <a:pt x="188" y="235"/>
                    </a:lnTo>
                    <a:lnTo>
                      <a:pt x="188" y="226"/>
                    </a:lnTo>
                    <a:lnTo>
                      <a:pt x="179" y="206"/>
                    </a:lnTo>
                    <a:lnTo>
                      <a:pt x="152" y="184"/>
                    </a:lnTo>
                    <a:lnTo>
                      <a:pt x="113" y="163"/>
                    </a:lnTo>
                    <a:lnTo>
                      <a:pt x="86" y="143"/>
                    </a:lnTo>
                    <a:lnTo>
                      <a:pt x="42" y="111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12" name="Freeform 65"/>
              <p:cNvSpPr>
                <a:spLocks/>
              </p:cNvSpPr>
              <p:nvPr/>
            </p:nvSpPr>
            <p:spPr bwMode="auto">
              <a:xfrm>
                <a:off x="2469" y="1938"/>
                <a:ext cx="219" cy="216"/>
              </a:xfrm>
              <a:custGeom>
                <a:avLst/>
                <a:gdLst>
                  <a:gd name="T0" fmla="*/ 49 w 438"/>
                  <a:gd name="T1" fmla="*/ 54 h 432"/>
                  <a:gd name="T2" fmla="*/ 45 w 438"/>
                  <a:gd name="T3" fmla="*/ 52 h 432"/>
                  <a:gd name="T4" fmla="*/ 41 w 438"/>
                  <a:gd name="T5" fmla="*/ 50 h 432"/>
                  <a:gd name="T6" fmla="*/ 31 w 438"/>
                  <a:gd name="T7" fmla="*/ 47 h 432"/>
                  <a:gd name="T8" fmla="*/ 23 w 438"/>
                  <a:gd name="T9" fmla="*/ 44 h 432"/>
                  <a:gd name="T10" fmla="*/ 19 w 438"/>
                  <a:gd name="T11" fmla="*/ 47 h 432"/>
                  <a:gd name="T12" fmla="*/ 13 w 438"/>
                  <a:gd name="T13" fmla="*/ 47 h 432"/>
                  <a:gd name="T14" fmla="*/ 7 w 438"/>
                  <a:gd name="T15" fmla="*/ 47 h 432"/>
                  <a:gd name="T16" fmla="*/ 2 w 438"/>
                  <a:gd name="T17" fmla="*/ 46 h 432"/>
                  <a:gd name="T18" fmla="*/ 0 w 438"/>
                  <a:gd name="T19" fmla="*/ 41 h 432"/>
                  <a:gd name="T20" fmla="*/ 2 w 438"/>
                  <a:gd name="T21" fmla="*/ 38 h 432"/>
                  <a:gd name="T22" fmla="*/ 2 w 438"/>
                  <a:gd name="T23" fmla="*/ 35 h 432"/>
                  <a:gd name="T24" fmla="*/ 1 w 438"/>
                  <a:gd name="T25" fmla="*/ 30 h 432"/>
                  <a:gd name="T26" fmla="*/ 1 w 438"/>
                  <a:gd name="T27" fmla="*/ 30 h 432"/>
                  <a:gd name="T28" fmla="*/ 5 w 438"/>
                  <a:gd name="T29" fmla="*/ 24 h 432"/>
                  <a:gd name="T30" fmla="*/ 11 w 438"/>
                  <a:gd name="T31" fmla="*/ 17 h 432"/>
                  <a:gd name="T32" fmla="*/ 12 w 438"/>
                  <a:gd name="T33" fmla="*/ 13 h 432"/>
                  <a:gd name="T34" fmla="*/ 13 w 438"/>
                  <a:gd name="T35" fmla="*/ 12 h 432"/>
                  <a:gd name="T36" fmla="*/ 20 w 438"/>
                  <a:gd name="T37" fmla="*/ 20 h 432"/>
                  <a:gd name="T38" fmla="*/ 25 w 438"/>
                  <a:gd name="T39" fmla="*/ 14 h 432"/>
                  <a:gd name="T40" fmla="*/ 29 w 438"/>
                  <a:gd name="T41" fmla="*/ 9 h 432"/>
                  <a:gd name="T42" fmla="*/ 29 w 438"/>
                  <a:gd name="T43" fmla="*/ 5 h 432"/>
                  <a:gd name="T44" fmla="*/ 30 w 438"/>
                  <a:gd name="T45" fmla="*/ 0 h 432"/>
                  <a:gd name="T46" fmla="*/ 36 w 438"/>
                  <a:gd name="T47" fmla="*/ 3 h 432"/>
                  <a:gd name="T48" fmla="*/ 41 w 438"/>
                  <a:gd name="T49" fmla="*/ 7 h 432"/>
                  <a:gd name="T50" fmla="*/ 45 w 438"/>
                  <a:gd name="T51" fmla="*/ 10 h 432"/>
                  <a:gd name="T52" fmla="*/ 50 w 438"/>
                  <a:gd name="T53" fmla="*/ 13 h 432"/>
                  <a:gd name="T54" fmla="*/ 53 w 438"/>
                  <a:gd name="T55" fmla="*/ 14 h 432"/>
                  <a:gd name="T56" fmla="*/ 54 w 438"/>
                  <a:gd name="T57" fmla="*/ 18 h 432"/>
                  <a:gd name="T58" fmla="*/ 54 w 438"/>
                  <a:gd name="T59" fmla="*/ 19 h 432"/>
                  <a:gd name="T60" fmla="*/ 53 w 438"/>
                  <a:gd name="T61" fmla="*/ 22 h 432"/>
                  <a:gd name="T62" fmla="*/ 49 w 438"/>
                  <a:gd name="T63" fmla="*/ 24 h 432"/>
                  <a:gd name="T64" fmla="*/ 44 w 438"/>
                  <a:gd name="T65" fmla="*/ 26 h 432"/>
                  <a:gd name="T66" fmla="*/ 44 w 438"/>
                  <a:gd name="T67" fmla="*/ 27 h 432"/>
                  <a:gd name="T68" fmla="*/ 45 w 438"/>
                  <a:gd name="T69" fmla="*/ 29 h 432"/>
                  <a:gd name="T70" fmla="*/ 41 w 438"/>
                  <a:gd name="T71" fmla="*/ 35 h 432"/>
                  <a:gd name="T72" fmla="*/ 41 w 438"/>
                  <a:gd name="T73" fmla="*/ 37 h 432"/>
                  <a:gd name="T74" fmla="*/ 43 w 438"/>
                  <a:gd name="T75" fmla="*/ 41 h 432"/>
                  <a:gd name="T76" fmla="*/ 48 w 438"/>
                  <a:gd name="T77" fmla="*/ 46 h 432"/>
                  <a:gd name="T78" fmla="*/ 51 w 438"/>
                  <a:gd name="T79" fmla="*/ 49 h 432"/>
                  <a:gd name="T80" fmla="*/ 54 w 438"/>
                  <a:gd name="T81" fmla="*/ 50 h 432"/>
                  <a:gd name="T82" fmla="*/ 55 w 438"/>
                  <a:gd name="T83" fmla="*/ 51 h 432"/>
                  <a:gd name="T84" fmla="*/ 53 w 438"/>
                  <a:gd name="T85" fmla="*/ 51 h 432"/>
                  <a:gd name="T86" fmla="*/ 51 w 438"/>
                  <a:gd name="T87" fmla="*/ 53 h 432"/>
                  <a:gd name="T88" fmla="*/ 49 w 438"/>
                  <a:gd name="T89" fmla="*/ 54 h 4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8"/>
                  <a:gd name="T136" fmla="*/ 0 h 432"/>
                  <a:gd name="T137" fmla="*/ 438 w 438"/>
                  <a:gd name="T138" fmla="*/ 432 h 4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8" h="432">
                    <a:moveTo>
                      <a:pt x="389" y="432"/>
                    </a:moveTo>
                    <a:lnTo>
                      <a:pt x="353" y="416"/>
                    </a:lnTo>
                    <a:lnTo>
                      <a:pt x="327" y="400"/>
                    </a:lnTo>
                    <a:lnTo>
                      <a:pt x="255" y="370"/>
                    </a:lnTo>
                    <a:lnTo>
                      <a:pt x="184" y="350"/>
                    </a:lnTo>
                    <a:lnTo>
                      <a:pt x="149" y="375"/>
                    </a:lnTo>
                    <a:lnTo>
                      <a:pt x="100" y="370"/>
                    </a:lnTo>
                    <a:lnTo>
                      <a:pt x="50" y="369"/>
                    </a:lnTo>
                    <a:lnTo>
                      <a:pt x="16" y="362"/>
                    </a:lnTo>
                    <a:lnTo>
                      <a:pt x="0" y="322"/>
                    </a:lnTo>
                    <a:lnTo>
                      <a:pt x="16" y="297"/>
                    </a:lnTo>
                    <a:lnTo>
                      <a:pt x="16" y="280"/>
                    </a:lnTo>
                    <a:lnTo>
                      <a:pt x="7" y="244"/>
                    </a:lnTo>
                    <a:lnTo>
                      <a:pt x="3" y="242"/>
                    </a:lnTo>
                    <a:lnTo>
                      <a:pt x="37" y="192"/>
                    </a:lnTo>
                    <a:lnTo>
                      <a:pt x="85" y="129"/>
                    </a:lnTo>
                    <a:lnTo>
                      <a:pt x="94" y="97"/>
                    </a:lnTo>
                    <a:lnTo>
                      <a:pt x="101" y="95"/>
                    </a:lnTo>
                    <a:lnTo>
                      <a:pt x="155" y="153"/>
                    </a:lnTo>
                    <a:lnTo>
                      <a:pt x="193" y="110"/>
                    </a:lnTo>
                    <a:lnTo>
                      <a:pt x="233" y="65"/>
                    </a:lnTo>
                    <a:lnTo>
                      <a:pt x="234" y="38"/>
                    </a:lnTo>
                    <a:lnTo>
                      <a:pt x="242" y="0"/>
                    </a:lnTo>
                    <a:lnTo>
                      <a:pt x="284" y="24"/>
                    </a:lnTo>
                    <a:lnTo>
                      <a:pt x="328" y="56"/>
                    </a:lnTo>
                    <a:lnTo>
                      <a:pt x="355" y="76"/>
                    </a:lnTo>
                    <a:lnTo>
                      <a:pt x="394" y="97"/>
                    </a:lnTo>
                    <a:lnTo>
                      <a:pt x="421" y="119"/>
                    </a:lnTo>
                    <a:lnTo>
                      <a:pt x="430" y="139"/>
                    </a:lnTo>
                    <a:lnTo>
                      <a:pt x="430" y="148"/>
                    </a:lnTo>
                    <a:lnTo>
                      <a:pt x="423" y="171"/>
                    </a:lnTo>
                    <a:lnTo>
                      <a:pt x="389" y="189"/>
                    </a:lnTo>
                    <a:lnTo>
                      <a:pt x="352" y="203"/>
                    </a:lnTo>
                    <a:lnTo>
                      <a:pt x="352" y="212"/>
                    </a:lnTo>
                    <a:lnTo>
                      <a:pt x="354" y="238"/>
                    </a:lnTo>
                    <a:lnTo>
                      <a:pt x="328" y="280"/>
                    </a:lnTo>
                    <a:lnTo>
                      <a:pt x="327" y="294"/>
                    </a:lnTo>
                    <a:lnTo>
                      <a:pt x="343" y="326"/>
                    </a:lnTo>
                    <a:lnTo>
                      <a:pt x="377" y="362"/>
                    </a:lnTo>
                    <a:lnTo>
                      <a:pt x="404" y="389"/>
                    </a:lnTo>
                    <a:lnTo>
                      <a:pt x="427" y="400"/>
                    </a:lnTo>
                    <a:lnTo>
                      <a:pt x="438" y="403"/>
                    </a:lnTo>
                    <a:lnTo>
                      <a:pt x="420" y="407"/>
                    </a:lnTo>
                    <a:lnTo>
                      <a:pt x="407" y="422"/>
                    </a:lnTo>
                    <a:lnTo>
                      <a:pt x="389" y="43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13" name="Freeform 66"/>
              <p:cNvSpPr>
                <a:spLocks/>
              </p:cNvSpPr>
              <p:nvPr/>
            </p:nvSpPr>
            <p:spPr bwMode="auto">
              <a:xfrm>
                <a:off x="2632" y="2023"/>
                <a:ext cx="88" cy="117"/>
              </a:xfrm>
              <a:custGeom>
                <a:avLst/>
                <a:gdLst>
                  <a:gd name="T0" fmla="*/ 14 w 175"/>
                  <a:gd name="T1" fmla="*/ 30 h 232"/>
                  <a:gd name="T2" fmla="*/ 13 w 175"/>
                  <a:gd name="T3" fmla="*/ 29 h 232"/>
                  <a:gd name="T4" fmla="*/ 10 w 175"/>
                  <a:gd name="T5" fmla="*/ 28 h 232"/>
                  <a:gd name="T6" fmla="*/ 7 w 175"/>
                  <a:gd name="T7" fmla="*/ 24 h 232"/>
                  <a:gd name="T8" fmla="*/ 2 w 175"/>
                  <a:gd name="T9" fmla="*/ 20 h 232"/>
                  <a:gd name="T10" fmla="*/ 0 w 175"/>
                  <a:gd name="T11" fmla="*/ 16 h 232"/>
                  <a:gd name="T12" fmla="*/ 1 w 175"/>
                  <a:gd name="T13" fmla="*/ 14 h 232"/>
                  <a:gd name="T14" fmla="*/ 4 w 175"/>
                  <a:gd name="T15" fmla="*/ 9 h 232"/>
                  <a:gd name="T16" fmla="*/ 4 w 175"/>
                  <a:gd name="T17" fmla="*/ 6 h 232"/>
                  <a:gd name="T18" fmla="*/ 4 w 175"/>
                  <a:gd name="T19" fmla="*/ 4 h 232"/>
                  <a:gd name="T20" fmla="*/ 8 w 175"/>
                  <a:gd name="T21" fmla="*/ 3 h 232"/>
                  <a:gd name="T22" fmla="*/ 12 w 175"/>
                  <a:gd name="T23" fmla="*/ 0 h 232"/>
                  <a:gd name="T24" fmla="*/ 19 w 175"/>
                  <a:gd name="T25" fmla="*/ 1 h 232"/>
                  <a:gd name="T26" fmla="*/ 22 w 175"/>
                  <a:gd name="T27" fmla="*/ 2 h 232"/>
                  <a:gd name="T28" fmla="*/ 20 w 175"/>
                  <a:gd name="T29" fmla="*/ 8 h 232"/>
                  <a:gd name="T30" fmla="*/ 20 w 175"/>
                  <a:gd name="T31" fmla="*/ 14 h 232"/>
                  <a:gd name="T32" fmla="*/ 20 w 175"/>
                  <a:gd name="T33" fmla="*/ 19 h 232"/>
                  <a:gd name="T34" fmla="*/ 17 w 175"/>
                  <a:gd name="T35" fmla="*/ 22 h 232"/>
                  <a:gd name="T36" fmla="*/ 13 w 175"/>
                  <a:gd name="T37" fmla="*/ 26 h 232"/>
                  <a:gd name="T38" fmla="*/ 15 w 175"/>
                  <a:gd name="T39" fmla="*/ 29 h 232"/>
                  <a:gd name="T40" fmla="*/ 14 w 175"/>
                  <a:gd name="T41" fmla="*/ 30 h 2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5"/>
                  <a:gd name="T64" fmla="*/ 0 h 232"/>
                  <a:gd name="T65" fmla="*/ 175 w 175"/>
                  <a:gd name="T66" fmla="*/ 232 h 2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5" h="232">
                    <a:moveTo>
                      <a:pt x="111" y="232"/>
                    </a:moveTo>
                    <a:lnTo>
                      <a:pt x="100" y="229"/>
                    </a:lnTo>
                    <a:lnTo>
                      <a:pt x="77" y="218"/>
                    </a:lnTo>
                    <a:lnTo>
                      <a:pt x="50" y="191"/>
                    </a:lnTo>
                    <a:lnTo>
                      <a:pt x="16" y="155"/>
                    </a:lnTo>
                    <a:lnTo>
                      <a:pt x="0" y="123"/>
                    </a:lnTo>
                    <a:lnTo>
                      <a:pt x="1" y="109"/>
                    </a:lnTo>
                    <a:lnTo>
                      <a:pt x="27" y="67"/>
                    </a:lnTo>
                    <a:lnTo>
                      <a:pt x="25" y="41"/>
                    </a:lnTo>
                    <a:lnTo>
                      <a:pt x="25" y="32"/>
                    </a:lnTo>
                    <a:lnTo>
                      <a:pt x="62" y="18"/>
                    </a:lnTo>
                    <a:lnTo>
                      <a:pt x="96" y="0"/>
                    </a:lnTo>
                    <a:lnTo>
                      <a:pt x="145" y="6"/>
                    </a:lnTo>
                    <a:lnTo>
                      <a:pt x="175" y="11"/>
                    </a:lnTo>
                    <a:lnTo>
                      <a:pt x="158" y="63"/>
                    </a:lnTo>
                    <a:lnTo>
                      <a:pt x="158" y="109"/>
                    </a:lnTo>
                    <a:lnTo>
                      <a:pt x="153" y="146"/>
                    </a:lnTo>
                    <a:lnTo>
                      <a:pt x="131" y="172"/>
                    </a:lnTo>
                    <a:lnTo>
                      <a:pt x="103" y="200"/>
                    </a:lnTo>
                    <a:lnTo>
                      <a:pt x="118" y="227"/>
                    </a:lnTo>
                    <a:lnTo>
                      <a:pt x="111" y="23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14" name="Freeform 67"/>
              <p:cNvSpPr>
                <a:spLocks/>
              </p:cNvSpPr>
              <p:nvPr/>
            </p:nvSpPr>
            <p:spPr bwMode="auto">
              <a:xfrm>
                <a:off x="2571" y="2089"/>
                <a:ext cx="466" cy="374"/>
              </a:xfrm>
              <a:custGeom>
                <a:avLst/>
                <a:gdLst>
                  <a:gd name="T0" fmla="*/ 1 w 932"/>
                  <a:gd name="T1" fmla="*/ 53 h 748"/>
                  <a:gd name="T2" fmla="*/ 4 w 932"/>
                  <a:gd name="T3" fmla="*/ 47 h 748"/>
                  <a:gd name="T4" fmla="*/ 9 w 932"/>
                  <a:gd name="T5" fmla="*/ 42 h 748"/>
                  <a:gd name="T6" fmla="*/ 15 w 932"/>
                  <a:gd name="T7" fmla="*/ 35 h 748"/>
                  <a:gd name="T8" fmla="*/ 21 w 932"/>
                  <a:gd name="T9" fmla="*/ 29 h 748"/>
                  <a:gd name="T10" fmla="*/ 22 w 932"/>
                  <a:gd name="T11" fmla="*/ 23 h 748"/>
                  <a:gd name="T12" fmla="*/ 24 w 932"/>
                  <a:gd name="T13" fmla="*/ 17 h 748"/>
                  <a:gd name="T14" fmla="*/ 27 w 932"/>
                  <a:gd name="T15" fmla="*/ 13 h 748"/>
                  <a:gd name="T16" fmla="*/ 30 w 932"/>
                  <a:gd name="T17" fmla="*/ 12 h 748"/>
                  <a:gd name="T18" fmla="*/ 35 w 932"/>
                  <a:gd name="T19" fmla="*/ 9 h 748"/>
                  <a:gd name="T20" fmla="*/ 40 w 932"/>
                  <a:gd name="T21" fmla="*/ 10 h 748"/>
                  <a:gd name="T22" fmla="*/ 50 w 932"/>
                  <a:gd name="T23" fmla="*/ 12 h 748"/>
                  <a:gd name="T24" fmla="*/ 55 w 932"/>
                  <a:gd name="T25" fmla="*/ 19 h 748"/>
                  <a:gd name="T26" fmla="*/ 59 w 932"/>
                  <a:gd name="T27" fmla="*/ 22 h 748"/>
                  <a:gd name="T28" fmla="*/ 66 w 932"/>
                  <a:gd name="T29" fmla="*/ 26 h 748"/>
                  <a:gd name="T30" fmla="*/ 59 w 932"/>
                  <a:gd name="T31" fmla="*/ 32 h 748"/>
                  <a:gd name="T32" fmla="*/ 67 w 932"/>
                  <a:gd name="T33" fmla="*/ 34 h 748"/>
                  <a:gd name="T34" fmla="*/ 68 w 932"/>
                  <a:gd name="T35" fmla="*/ 39 h 748"/>
                  <a:gd name="T36" fmla="*/ 78 w 932"/>
                  <a:gd name="T37" fmla="*/ 36 h 748"/>
                  <a:gd name="T38" fmla="*/ 84 w 932"/>
                  <a:gd name="T39" fmla="*/ 40 h 748"/>
                  <a:gd name="T40" fmla="*/ 90 w 932"/>
                  <a:gd name="T41" fmla="*/ 30 h 748"/>
                  <a:gd name="T42" fmla="*/ 85 w 932"/>
                  <a:gd name="T43" fmla="*/ 29 h 748"/>
                  <a:gd name="T44" fmla="*/ 80 w 932"/>
                  <a:gd name="T45" fmla="*/ 23 h 748"/>
                  <a:gd name="T46" fmla="*/ 77 w 932"/>
                  <a:gd name="T47" fmla="*/ 15 h 748"/>
                  <a:gd name="T48" fmla="*/ 72 w 932"/>
                  <a:gd name="T49" fmla="*/ 12 h 748"/>
                  <a:gd name="T50" fmla="*/ 66 w 932"/>
                  <a:gd name="T51" fmla="*/ 9 h 748"/>
                  <a:gd name="T52" fmla="*/ 62 w 932"/>
                  <a:gd name="T53" fmla="*/ 5 h 748"/>
                  <a:gd name="T54" fmla="*/ 70 w 932"/>
                  <a:gd name="T55" fmla="*/ 3 h 748"/>
                  <a:gd name="T56" fmla="*/ 77 w 932"/>
                  <a:gd name="T57" fmla="*/ 5 h 748"/>
                  <a:gd name="T58" fmla="*/ 85 w 932"/>
                  <a:gd name="T59" fmla="*/ 3 h 748"/>
                  <a:gd name="T60" fmla="*/ 86 w 932"/>
                  <a:gd name="T61" fmla="*/ 6 h 748"/>
                  <a:gd name="T62" fmla="*/ 92 w 932"/>
                  <a:gd name="T63" fmla="*/ 12 h 748"/>
                  <a:gd name="T64" fmla="*/ 101 w 932"/>
                  <a:gd name="T65" fmla="*/ 15 h 748"/>
                  <a:gd name="T66" fmla="*/ 112 w 932"/>
                  <a:gd name="T67" fmla="*/ 10 h 748"/>
                  <a:gd name="T68" fmla="*/ 115 w 932"/>
                  <a:gd name="T69" fmla="*/ 19 h 748"/>
                  <a:gd name="T70" fmla="*/ 116 w 932"/>
                  <a:gd name="T71" fmla="*/ 24 h 748"/>
                  <a:gd name="T72" fmla="*/ 113 w 932"/>
                  <a:gd name="T73" fmla="*/ 27 h 748"/>
                  <a:gd name="T74" fmla="*/ 109 w 932"/>
                  <a:gd name="T75" fmla="*/ 29 h 748"/>
                  <a:gd name="T76" fmla="*/ 104 w 932"/>
                  <a:gd name="T77" fmla="*/ 28 h 748"/>
                  <a:gd name="T78" fmla="*/ 101 w 932"/>
                  <a:gd name="T79" fmla="*/ 29 h 748"/>
                  <a:gd name="T80" fmla="*/ 103 w 932"/>
                  <a:gd name="T81" fmla="*/ 35 h 748"/>
                  <a:gd name="T82" fmla="*/ 105 w 932"/>
                  <a:gd name="T83" fmla="*/ 42 h 748"/>
                  <a:gd name="T84" fmla="*/ 113 w 932"/>
                  <a:gd name="T85" fmla="*/ 41 h 748"/>
                  <a:gd name="T86" fmla="*/ 115 w 932"/>
                  <a:gd name="T87" fmla="*/ 44 h 748"/>
                  <a:gd name="T88" fmla="*/ 116 w 932"/>
                  <a:gd name="T89" fmla="*/ 47 h 748"/>
                  <a:gd name="T90" fmla="*/ 113 w 932"/>
                  <a:gd name="T91" fmla="*/ 55 h 748"/>
                  <a:gd name="T92" fmla="*/ 115 w 932"/>
                  <a:gd name="T93" fmla="*/ 66 h 748"/>
                  <a:gd name="T94" fmla="*/ 108 w 932"/>
                  <a:gd name="T95" fmla="*/ 69 h 748"/>
                  <a:gd name="T96" fmla="*/ 99 w 932"/>
                  <a:gd name="T97" fmla="*/ 70 h 748"/>
                  <a:gd name="T98" fmla="*/ 105 w 932"/>
                  <a:gd name="T99" fmla="*/ 81 h 748"/>
                  <a:gd name="T100" fmla="*/ 93 w 932"/>
                  <a:gd name="T101" fmla="*/ 80 h 748"/>
                  <a:gd name="T102" fmla="*/ 84 w 932"/>
                  <a:gd name="T103" fmla="*/ 83 h 748"/>
                  <a:gd name="T104" fmla="*/ 76 w 932"/>
                  <a:gd name="T105" fmla="*/ 84 h 748"/>
                  <a:gd name="T106" fmla="*/ 69 w 932"/>
                  <a:gd name="T107" fmla="*/ 90 h 748"/>
                  <a:gd name="T108" fmla="*/ 60 w 932"/>
                  <a:gd name="T109" fmla="*/ 92 h 748"/>
                  <a:gd name="T110" fmla="*/ 50 w 932"/>
                  <a:gd name="T111" fmla="*/ 88 h 748"/>
                  <a:gd name="T112" fmla="*/ 39 w 932"/>
                  <a:gd name="T113" fmla="*/ 85 h 748"/>
                  <a:gd name="T114" fmla="*/ 31 w 932"/>
                  <a:gd name="T115" fmla="*/ 80 h 748"/>
                  <a:gd name="T116" fmla="*/ 26 w 932"/>
                  <a:gd name="T117" fmla="*/ 74 h 748"/>
                  <a:gd name="T118" fmla="*/ 15 w 932"/>
                  <a:gd name="T119" fmla="*/ 67 h 748"/>
                  <a:gd name="T120" fmla="*/ 10 w 932"/>
                  <a:gd name="T121" fmla="*/ 62 h 748"/>
                  <a:gd name="T122" fmla="*/ 5 w 932"/>
                  <a:gd name="T123" fmla="*/ 56 h 74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32"/>
                  <a:gd name="T187" fmla="*/ 0 h 748"/>
                  <a:gd name="T188" fmla="*/ 932 w 932"/>
                  <a:gd name="T189" fmla="*/ 748 h 74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32" h="748">
                    <a:moveTo>
                      <a:pt x="0" y="452"/>
                    </a:moveTo>
                    <a:lnTo>
                      <a:pt x="5" y="428"/>
                    </a:lnTo>
                    <a:lnTo>
                      <a:pt x="17" y="402"/>
                    </a:lnTo>
                    <a:lnTo>
                      <a:pt x="32" y="379"/>
                    </a:lnTo>
                    <a:lnTo>
                      <a:pt x="59" y="357"/>
                    </a:lnTo>
                    <a:lnTo>
                      <a:pt x="66" y="329"/>
                    </a:lnTo>
                    <a:lnTo>
                      <a:pt x="95" y="283"/>
                    </a:lnTo>
                    <a:lnTo>
                      <a:pt x="119" y="273"/>
                    </a:lnTo>
                    <a:lnTo>
                      <a:pt x="138" y="250"/>
                    </a:lnTo>
                    <a:lnTo>
                      <a:pt x="166" y="233"/>
                    </a:lnTo>
                    <a:lnTo>
                      <a:pt x="189" y="191"/>
                    </a:lnTo>
                    <a:lnTo>
                      <a:pt x="174" y="180"/>
                    </a:lnTo>
                    <a:lnTo>
                      <a:pt x="174" y="141"/>
                    </a:lnTo>
                    <a:lnTo>
                      <a:pt x="185" y="130"/>
                    </a:lnTo>
                    <a:lnTo>
                      <a:pt x="203" y="120"/>
                    </a:lnTo>
                    <a:lnTo>
                      <a:pt x="216" y="105"/>
                    </a:lnTo>
                    <a:lnTo>
                      <a:pt x="234" y="101"/>
                    </a:lnTo>
                    <a:lnTo>
                      <a:pt x="241" y="96"/>
                    </a:lnTo>
                    <a:lnTo>
                      <a:pt x="254" y="91"/>
                    </a:lnTo>
                    <a:lnTo>
                      <a:pt x="278" y="69"/>
                    </a:lnTo>
                    <a:lnTo>
                      <a:pt x="300" y="67"/>
                    </a:lnTo>
                    <a:lnTo>
                      <a:pt x="320" y="77"/>
                    </a:lnTo>
                    <a:lnTo>
                      <a:pt x="343" y="99"/>
                    </a:lnTo>
                    <a:lnTo>
                      <a:pt x="399" y="99"/>
                    </a:lnTo>
                    <a:lnTo>
                      <a:pt x="419" y="148"/>
                    </a:lnTo>
                    <a:lnTo>
                      <a:pt x="435" y="150"/>
                    </a:lnTo>
                    <a:lnTo>
                      <a:pt x="450" y="151"/>
                    </a:lnTo>
                    <a:lnTo>
                      <a:pt x="472" y="170"/>
                    </a:lnTo>
                    <a:lnTo>
                      <a:pt x="491" y="191"/>
                    </a:lnTo>
                    <a:lnTo>
                      <a:pt x="524" y="211"/>
                    </a:lnTo>
                    <a:lnTo>
                      <a:pt x="507" y="226"/>
                    </a:lnTo>
                    <a:lnTo>
                      <a:pt x="476" y="256"/>
                    </a:lnTo>
                    <a:lnTo>
                      <a:pt x="533" y="266"/>
                    </a:lnTo>
                    <a:lnTo>
                      <a:pt x="557" y="273"/>
                    </a:lnTo>
                    <a:lnTo>
                      <a:pt x="542" y="308"/>
                    </a:lnTo>
                    <a:lnTo>
                      <a:pt x="574" y="314"/>
                    </a:lnTo>
                    <a:lnTo>
                      <a:pt x="619" y="288"/>
                    </a:lnTo>
                    <a:lnTo>
                      <a:pt x="653" y="308"/>
                    </a:lnTo>
                    <a:lnTo>
                      <a:pt x="665" y="314"/>
                    </a:lnTo>
                    <a:lnTo>
                      <a:pt x="685" y="287"/>
                    </a:lnTo>
                    <a:lnTo>
                      <a:pt x="717" y="241"/>
                    </a:lnTo>
                    <a:lnTo>
                      <a:pt x="713" y="234"/>
                    </a:lnTo>
                    <a:lnTo>
                      <a:pt x="673" y="234"/>
                    </a:lnTo>
                    <a:lnTo>
                      <a:pt x="665" y="211"/>
                    </a:lnTo>
                    <a:lnTo>
                      <a:pt x="640" y="186"/>
                    </a:lnTo>
                    <a:lnTo>
                      <a:pt x="629" y="170"/>
                    </a:lnTo>
                    <a:lnTo>
                      <a:pt x="615" y="123"/>
                    </a:lnTo>
                    <a:lnTo>
                      <a:pt x="617" y="107"/>
                    </a:lnTo>
                    <a:lnTo>
                      <a:pt x="575" y="103"/>
                    </a:lnTo>
                    <a:lnTo>
                      <a:pt x="539" y="85"/>
                    </a:lnTo>
                    <a:lnTo>
                      <a:pt x="521" y="66"/>
                    </a:lnTo>
                    <a:lnTo>
                      <a:pt x="493" y="48"/>
                    </a:lnTo>
                    <a:lnTo>
                      <a:pt x="497" y="36"/>
                    </a:lnTo>
                    <a:lnTo>
                      <a:pt x="518" y="0"/>
                    </a:lnTo>
                    <a:lnTo>
                      <a:pt x="558" y="21"/>
                    </a:lnTo>
                    <a:lnTo>
                      <a:pt x="589" y="40"/>
                    </a:lnTo>
                    <a:lnTo>
                      <a:pt x="611" y="37"/>
                    </a:lnTo>
                    <a:lnTo>
                      <a:pt x="645" y="16"/>
                    </a:lnTo>
                    <a:lnTo>
                      <a:pt x="673" y="20"/>
                    </a:lnTo>
                    <a:lnTo>
                      <a:pt x="690" y="41"/>
                    </a:lnTo>
                    <a:lnTo>
                      <a:pt x="686" y="46"/>
                    </a:lnTo>
                    <a:lnTo>
                      <a:pt x="706" y="78"/>
                    </a:lnTo>
                    <a:lnTo>
                      <a:pt x="730" y="103"/>
                    </a:lnTo>
                    <a:lnTo>
                      <a:pt x="764" y="114"/>
                    </a:lnTo>
                    <a:lnTo>
                      <a:pt x="802" y="120"/>
                    </a:lnTo>
                    <a:lnTo>
                      <a:pt x="836" y="99"/>
                    </a:lnTo>
                    <a:lnTo>
                      <a:pt x="890" y="78"/>
                    </a:lnTo>
                    <a:lnTo>
                      <a:pt x="932" y="121"/>
                    </a:lnTo>
                    <a:lnTo>
                      <a:pt x="918" y="151"/>
                    </a:lnTo>
                    <a:lnTo>
                      <a:pt x="904" y="170"/>
                    </a:lnTo>
                    <a:lnTo>
                      <a:pt x="923" y="192"/>
                    </a:lnTo>
                    <a:lnTo>
                      <a:pt x="923" y="200"/>
                    </a:lnTo>
                    <a:lnTo>
                      <a:pt x="899" y="216"/>
                    </a:lnTo>
                    <a:lnTo>
                      <a:pt x="876" y="241"/>
                    </a:lnTo>
                    <a:lnTo>
                      <a:pt x="867" y="233"/>
                    </a:lnTo>
                    <a:lnTo>
                      <a:pt x="856" y="214"/>
                    </a:lnTo>
                    <a:lnTo>
                      <a:pt x="826" y="227"/>
                    </a:lnTo>
                    <a:lnTo>
                      <a:pt x="811" y="231"/>
                    </a:lnTo>
                    <a:lnTo>
                      <a:pt x="804" y="234"/>
                    </a:lnTo>
                    <a:lnTo>
                      <a:pt x="820" y="260"/>
                    </a:lnTo>
                    <a:lnTo>
                      <a:pt x="820" y="278"/>
                    </a:lnTo>
                    <a:lnTo>
                      <a:pt x="803" y="335"/>
                    </a:lnTo>
                    <a:lnTo>
                      <a:pt x="834" y="330"/>
                    </a:lnTo>
                    <a:lnTo>
                      <a:pt x="859" y="348"/>
                    </a:lnTo>
                    <a:lnTo>
                      <a:pt x="897" y="326"/>
                    </a:lnTo>
                    <a:lnTo>
                      <a:pt x="901" y="340"/>
                    </a:lnTo>
                    <a:lnTo>
                      <a:pt x="918" y="348"/>
                    </a:lnTo>
                    <a:lnTo>
                      <a:pt x="923" y="368"/>
                    </a:lnTo>
                    <a:lnTo>
                      <a:pt x="923" y="371"/>
                    </a:lnTo>
                    <a:lnTo>
                      <a:pt x="886" y="416"/>
                    </a:lnTo>
                    <a:lnTo>
                      <a:pt x="903" y="445"/>
                    </a:lnTo>
                    <a:lnTo>
                      <a:pt x="910" y="474"/>
                    </a:lnTo>
                    <a:lnTo>
                      <a:pt x="916" y="528"/>
                    </a:lnTo>
                    <a:lnTo>
                      <a:pt x="904" y="556"/>
                    </a:lnTo>
                    <a:lnTo>
                      <a:pt x="859" y="549"/>
                    </a:lnTo>
                    <a:lnTo>
                      <a:pt x="817" y="559"/>
                    </a:lnTo>
                    <a:lnTo>
                      <a:pt x="791" y="556"/>
                    </a:lnTo>
                    <a:lnTo>
                      <a:pt x="805" y="580"/>
                    </a:lnTo>
                    <a:lnTo>
                      <a:pt x="834" y="641"/>
                    </a:lnTo>
                    <a:lnTo>
                      <a:pt x="811" y="636"/>
                    </a:lnTo>
                    <a:lnTo>
                      <a:pt x="737" y="633"/>
                    </a:lnTo>
                    <a:lnTo>
                      <a:pt x="707" y="648"/>
                    </a:lnTo>
                    <a:lnTo>
                      <a:pt x="669" y="663"/>
                    </a:lnTo>
                    <a:lnTo>
                      <a:pt x="636" y="672"/>
                    </a:lnTo>
                    <a:lnTo>
                      <a:pt x="602" y="672"/>
                    </a:lnTo>
                    <a:lnTo>
                      <a:pt x="573" y="693"/>
                    </a:lnTo>
                    <a:lnTo>
                      <a:pt x="545" y="720"/>
                    </a:lnTo>
                    <a:lnTo>
                      <a:pt x="507" y="748"/>
                    </a:lnTo>
                    <a:lnTo>
                      <a:pt x="485" y="733"/>
                    </a:lnTo>
                    <a:lnTo>
                      <a:pt x="453" y="720"/>
                    </a:lnTo>
                    <a:lnTo>
                      <a:pt x="400" y="700"/>
                    </a:lnTo>
                    <a:lnTo>
                      <a:pt x="337" y="693"/>
                    </a:lnTo>
                    <a:lnTo>
                      <a:pt x="306" y="679"/>
                    </a:lnTo>
                    <a:lnTo>
                      <a:pt x="275" y="661"/>
                    </a:lnTo>
                    <a:lnTo>
                      <a:pt x="252" y="636"/>
                    </a:lnTo>
                    <a:lnTo>
                      <a:pt x="222" y="620"/>
                    </a:lnTo>
                    <a:lnTo>
                      <a:pt x="203" y="588"/>
                    </a:lnTo>
                    <a:lnTo>
                      <a:pt x="139" y="575"/>
                    </a:lnTo>
                    <a:lnTo>
                      <a:pt x="117" y="533"/>
                    </a:lnTo>
                    <a:lnTo>
                      <a:pt x="80" y="512"/>
                    </a:lnTo>
                    <a:lnTo>
                      <a:pt x="74" y="497"/>
                    </a:lnTo>
                    <a:lnTo>
                      <a:pt x="65" y="467"/>
                    </a:lnTo>
                    <a:lnTo>
                      <a:pt x="34" y="453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15" name="Freeform 68"/>
              <p:cNvSpPr>
                <a:spLocks/>
              </p:cNvSpPr>
              <p:nvPr/>
            </p:nvSpPr>
            <p:spPr bwMode="auto">
              <a:xfrm>
                <a:off x="2809" y="2151"/>
                <a:ext cx="120" cy="95"/>
              </a:xfrm>
              <a:custGeom>
                <a:avLst/>
                <a:gdLst>
                  <a:gd name="T0" fmla="*/ 17 w 241"/>
                  <a:gd name="T1" fmla="*/ 0 h 191"/>
                  <a:gd name="T2" fmla="*/ 19 w 241"/>
                  <a:gd name="T3" fmla="*/ 5 h 191"/>
                  <a:gd name="T4" fmla="*/ 20 w 241"/>
                  <a:gd name="T5" fmla="*/ 7 h 191"/>
                  <a:gd name="T6" fmla="*/ 23 w 241"/>
                  <a:gd name="T7" fmla="*/ 11 h 191"/>
                  <a:gd name="T8" fmla="*/ 24 w 241"/>
                  <a:gd name="T9" fmla="*/ 13 h 191"/>
                  <a:gd name="T10" fmla="*/ 29 w 241"/>
                  <a:gd name="T11" fmla="*/ 13 h 191"/>
                  <a:gd name="T12" fmla="*/ 30 w 241"/>
                  <a:gd name="T13" fmla="*/ 14 h 191"/>
                  <a:gd name="T14" fmla="*/ 26 w 241"/>
                  <a:gd name="T15" fmla="*/ 20 h 191"/>
                  <a:gd name="T16" fmla="*/ 23 w 241"/>
                  <a:gd name="T17" fmla="*/ 23 h 191"/>
                  <a:gd name="T18" fmla="*/ 22 w 241"/>
                  <a:gd name="T19" fmla="*/ 23 h 191"/>
                  <a:gd name="T20" fmla="*/ 17 w 241"/>
                  <a:gd name="T21" fmla="*/ 20 h 191"/>
                  <a:gd name="T22" fmla="*/ 12 w 241"/>
                  <a:gd name="T23" fmla="*/ 23 h 191"/>
                  <a:gd name="T24" fmla="*/ 8 w 241"/>
                  <a:gd name="T25" fmla="*/ 23 h 191"/>
                  <a:gd name="T26" fmla="*/ 10 w 241"/>
                  <a:gd name="T27" fmla="*/ 18 h 191"/>
                  <a:gd name="T28" fmla="*/ 7 w 241"/>
                  <a:gd name="T29" fmla="*/ 17 h 191"/>
                  <a:gd name="T30" fmla="*/ 0 w 241"/>
                  <a:gd name="T31" fmla="*/ 16 h 191"/>
                  <a:gd name="T32" fmla="*/ 0 w 241"/>
                  <a:gd name="T33" fmla="*/ 16 h 191"/>
                  <a:gd name="T34" fmla="*/ 3 w 241"/>
                  <a:gd name="T35" fmla="*/ 12 h 191"/>
                  <a:gd name="T36" fmla="*/ 6 w 241"/>
                  <a:gd name="T37" fmla="*/ 11 h 191"/>
                  <a:gd name="T38" fmla="*/ 11 w 241"/>
                  <a:gd name="T39" fmla="*/ 8 h 191"/>
                  <a:gd name="T40" fmla="*/ 13 w 241"/>
                  <a:gd name="T41" fmla="*/ 4 h 191"/>
                  <a:gd name="T42" fmla="*/ 17 w 241"/>
                  <a:gd name="T43" fmla="*/ 0 h 1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1"/>
                  <a:gd name="T67" fmla="*/ 0 h 191"/>
                  <a:gd name="T68" fmla="*/ 241 w 241"/>
                  <a:gd name="T69" fmla="*/ 191 h 1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1" h="191">
                    <a:moveTo>
                      <a:pt x="139" y="0"/>
                    </a:moveTo>
                    <a:lnTo>
                      <a:pt x="153" y="47"/>
                    </a:lnTo>
                    <a:lnTo>
                      <a:pt x="164" y="63"/>
                    </a:lnTo>
                    <a:lnTo>
                      <a:pt x="189" y="88"/>
                    </a:lnTo>
                    <a:lnTo>
                      <a:pt x="197" y="111"/>
                    </a:lnTo>
                    <a:lnTo>
                      <a:pt x="237" y="111"/>
                    </a:lnTo>
                    <a:lnTo>
                      <a:pt x="241" y="118"/>
                    </a:lnTo>
                    <a:lnTo>
                      <a:pt x="209" y="164"/>
                    </a:lnTo>
                    <a:lnTo>
                      <a:pt x="189" y="191"/>
                    </a:lnTo>
                    <a:lnTo>
                      <a:pt x="177" y="185"/>
                    </a:lnTo>
                    <a:lnTo>
                      <a:pt x="143" y="165"/>
                    </a:lnTo>
                    <a:lnTo>
                      <a:pt x="98" y="191"/>
                    </a:lnTo>
                    <a:lnTo>
                      <a:pt x="66" y="185"/>
                    </a:lnTo>
                    <a:lnTo>
                      <a:pt x="81" y="150"/>
                    </a:lnTo>
                    <a:lnTo>
                      <a:pt x="57" y="143"/>
                    </a:lnTo>
                    <a:lnTo>
                      <a:pt x="0" y="133"/>
                    </a:lnTo>
                    <a:lnTo>
                      <a:pt x="31" y="103"/>
                    </a:lnTo>
                    <a:lnTo>
                      <a:pt x="48" y="88"/>
                    </a:lnTo>
                    <a:lnTo>
                      <a:pt x="88" y="68"/>
                    </a:lnTo>
                    <a:lnTo>
                      <a:pt x="111" y="34"/>
                    </a:lnTo>
                    <a:lnTo>
                      <a:pt x="139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16" name="Freeform 69"/>
              <p:cNvSpPr>
                <a:spLocks/>
              </p:cNvSpPr>
              <p:nvPr/>
            </p:nvSpPr>
            <p:spPr bwMode="auto">
              <a:xfrm>
                <a:off x="2684" y="1999"/>
                <a:ext cx="196" cy="196"/>
              </a:xfrm>
              <a:custGeom>
                <a:avLst/>
                <a:gdLst>
                  <a:gd name="T0" fmla="*/ 37 w 391"/>
                  <a:gd name="T1" fmla="*/ 23 h 391"/>
                  <a:gd name="T2" fmla="*/ 34 w 391"/>
                  <a:gd name="T3" fmla="*/ 27 h 391"/>
                  <a:gd name="T4" fmla="*/ 34 w 391"/>
                  <a:gd name="T5" fmla="*/ 29 h 391"/>
                  <a:gd name="T6" fmla="*/ 37 w 391"/>
                  <a:gd name="T7" fmla="*/ 31 h 391"/>
                  <a:gd name="T8" fmla="*/ 40 w 391"/>
                  <a:gd name="T9" fmla="*/ 34 h 391"/>
                  <a:gd name="T10" fmla="*/ 44 w 391"/>
                  <a:gd name="T11" fmla="*/ 36 h 391"/>
                  <a:gd name="T12" fmla="*/ 49 w 391"/>
                  <a:gd name="T13" fmla="*/ 36 h 391"/>
                  <a:gd name="T14" fmla="*/ 49 w 391"/>
                  <a:gd name="T15" fmla="*/ 38 h 391"/>
                  <a:gd name="T16" fmla="*/ 46 w 391"/>
                  <a:gd name="T17" fmla="*/ 43 h 391"/>
                  <a:gd name="T18" fmla="*/ 43 w 391"/>
                  <a:gd name="T19" fmla="*/ 47 h 391"/>
                  <a:gd name="T20" fmla="*/ 38 w 391"/>
                  <a:gd name="T21" fmla="*/ 49 h 391"/>
                  <a:gd name="T22" fmla="*/ 34 w 391"/>
                  <a:gd name="T23" fmla="*/ 47 h 391"/>
                  <a:gd name="T24" fmla="*/ 31 w 391"/>
                  <a:gd name="T25" fmla="*/ 44 h 391"/>
                  <a:gd name="T26" fmla="*/ 28 w 391"/>
                  <a:gd name="T27" fmla="*/ 42 h 391"/>
                  <a:gd name="T28" fmla="*/ 27 w 391"/>
                  <a:gd name="T29" fmla="*/ 42 h 391"/>
                  <a:gd name="T30" fmla="*/ 25 w 391"/>
                  <a:gd name="T31" fmla="*/ 41 h 391"/>
                  <a:gd name="T32" fmla="*/ 22 w 391"/>
                  <a:gd name="T33" fmla="*/ 35 h 391"/>
                  <a:gd name="T34" fmla="*/ 15 w 391"/>
                  <a:gd name="T35" fmla="*/ 35 h 391"/>
                  <a:gd name="T36" fmla="*/ 12 w 391"/>
                  <a:gd name="T37" fmla="*/ 33 h 391"/>
                  <a:gd name="T38" fmla="*/ 10 w 391"/>
                  <a:gd name="T39" fmla="*/ 31 h 391"/>
                  <a:gd name="T40" fmla="*/ 7 w 391"/>
                  <a:gd name="T41" fmla="*/ 32 h 391"/>
                  <a:gd name="T42" fmla="*/ 4 w 391"/>
                  <a:gd name="T43" fmla="*/ 34 h 391"/>
                  <a:gd name="T44" fmla="*/ 2 w 391"/>
                  <a:gd name="T45" fmla="*/ 35 h 391"/>
                  <a:gd name="T46" fmla="*/ 0 w 391"/>
                  <a:gd name="T47" fmla="*/ 32 h 391"/>
                  <a:gd name="T48" fmla="*/ 4 w 391"/>
                  <a:gd name="T49" fmla="*/ 28 h 391"/>
                  <a:gd name="T50" fmla="*/ 7 w 391"/>
                  <a:gd name="T51" fmla="*/ 25 h 391"/>
                  <a:gd name="T52" fmla="*/ 7 w 391"/>
                  <a:gd name="T53" fmla="*/ 20 h 391"/>
                  <a:gd name="T54" fmla="*/ 7 w 391"/>
                  <a:gd name="T55" fmla="*/ 14 h 391"/>
                  <a:gd name="T56" fmla="*/ 9 w 391"/>
                  <a:gd name="T57" fmla="*/ 8 h 391"/>
                  <a:gd name="T58" fmla="*/ 10 w 391"/>
                  <a:gd name="T59" fmla="*/ 7 h 391"/>
                  <a:gd name="T60" fmla="*/ 10 w 391"/>
                  <a:gd name="T61" fmla="*/ 5 h 391"/>
                  <a:gd name="T62" fmla="*/ 12 w 391"/>
                  <a:gd name="T63" fmla="*/ 2 h 391"/>
                  <a:gd name="T64" fmla="*/ 14 w 391"/>
                  <a:gd name="T65" fmla="*/ 3 h 391"/>
                  <a:gd name="T66" fmla="*/ 18 w 391"/>
                  <a:gd name="T67" fmla="*/ 0 h 391"/>
                  <a:gd name="T68" fmla="*/ 21 w 391"/>
                  <a:gd name="T69" fmla="*/ 1 h 391"/>
                  <a:gd name="T70" fmla="*/ 22 w 391"/>
                  <a:gd name="T71" fmla="*/ 4 h 391"/>
                  <a:gd name="T72" fmla="*/ 23 w 391"/>
                  <a:gd name="T73" fmla="*/ 7 h 391"/>
                  <a:gd name="T74" fmla="*/ 27 w 391"/>
                  <a:gd name="T75" fmla="*/ 11 h 391"/>
                  <a:gd name="T76" fmla="*/ 26 w 391"/>
                  <a:gd name="T77" fmla="*/ 14 h 391"/>
                  <a:gd name="T78" fmla="*/ 27 w 391"/>
                  <a:gd name="T79" fmla="*/ 17 h 391"/>
                  <a:gd name="T80" fmla="*/ 28 w 391"/>
                  <a:gd name="T81" fmla="*/ 19 h 391"/>
                  <a:gd name="T82" fmla="*/ 31 w 391"/>
                  <a:gd name="T83" fmla="*/ 20 h 391"/>
                  <a:gd name="T84" fmla="*/ 34 w 391"/>
                  <a:gd name="T85" fmla="*/ 22 h 391"/>
                  <a:gd name="T86" fmla="*/ 37 w 391"/>
                  <a:gd name="T87" fmla="*/ 23 h 3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1"/>
                  <a:gd name="T133" fmla="*/ 0 h 391"/>
                  <a:gd name="T134" fmla="*/ 391 w 391"/>
                  <a:gd name="T135" fmla="*/ 391 h 3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1" h="391">
                    <a:moveTo>
                      <a:pt x="292" y="180"/>
                    </a:moveTo>
                    <a:lnTo>
                      <a:pt x="271" y="216"/>
                    </a:lnTo>
                    <a:lnTo>
                      <a:pt x="267" y="228"/>
                    </a:lnTo>
                    <a:lnTo>
                      <a:pt x="295" y="246"/>
                    </a:lnTo>
                    <a:lnTo>
                      <a:pt x="313" y="265"/>
                    </a:lnTo>
                    <a:lnTo>
                      <a:pt x="349" y="283"/>
                    </a:lnTo>
                    <a:lnTo>
                      <a:pt x="391" y="287"/>
                    </a:lnTo>
                    <a:lnTo>
                      <a:pt x="389" y="303"/>
                    </a:lnTo>
                    <a:lnTo>
                      <a:pt x="361" y="337"/>
                    </a:lnTo>
                    <a:lnTo>
                      <a:pt x="338" y="371"/>
                    </a:lnTo>
                    <a:lnTo>
                      <a:pt x="298" y="391"/>
                    </a:lnTo>
                    <a:lnTo>
                      <a:pt x="265" y="371"/>
                    </a:lnTo>
                    <a:lnTo>
                      <a:pt x="246" y="350"/>
                    </a:lnTo>
                    <a:lnTo>
                      <a:pt x="224" y="331"/>
                    </a:lnTo>
                    <a:lnTo>
                      <a:pt x="209" y="330"/>
                    </a:lnTo>
                    <a:lnTo>
                      <a:pt x="193" y="328"/>
                    </a:lnTo>
                    <a:lnTo>
                      <a:pt x="173" y="279"/>
                    </a:lnTo>
                    <a:lnTo>
                      <a:pt x="117" y="279"/>
                    </a:lnTo>
                    <a:lnTo>
                      <a:pt x="94" y="257"/>
                    </a:lnTo>
                    <a:lnTo>
                      <a:pt x="74" y="247"/>
                    </a:lnTo>
                    <a:lnTo>
                      <a:pt x="52" y="249"/>
                    </a:lnTo>
                    <a:lnTo>
                      <a:pt x="28" y="271"/>
                    </a:lnTo>
                    <a:lnTo>
                      <a:pt x="15" y="276"/>
                    </a:lnTo>
                    <a:lnTo>
                      <a:pt x="0" y="249"/>
                    </a:lnTo>
                    <a:lnTo>
                      <a:pt x="28" y="221"/>
                    </a:lnTo>
                    <a:lnTo>
                      <a:pt x="50" y="195"/>
                    </a:lnTo>
                    <a:lnTo>
                      <a:pt x="55" y="158"/>
                    </a:lnTo>
                    <a:lnTo>
                      <a:pt x="55" y="112"/>
                    </a:lnTo>
                    <a:lnTo>
                      <a:pt x="72" y="60"/>
                    </a:lnTo>
                    <a:lnTo>
                      <a:pt x="74" y="56"/>
                    </a:lnTo>
                    <a:lnTo>
                      <a:pt x="79" y="37"/>
                    </a:lnTo>
                    <a:lnTo>
                      <a:pt x="91" y="9"/>
                    </a:lnTo>
                    <a:lnTo>
                      <a:pt x="107" y="18"/>
                    </a:lnTo>
                    <a:lnTo>
                      <a:pt x="139" y="0"/>
                    </a:lnTo>
                    <a:lnTo>
                      <a:pt x="163" y="7"/>
                    </a:lnTo>
                    <a:lnTo>
                      <a:pt x="171" y="31"/>
                    </a:lnTo>
                    <a:lnTo>
                      <a:pt x="177" y="54"/>
                    </a:lnTo>
                    <a:lnTo>
                      <a:pt x="211" y="81"/>
                    </a:lnTo>
                    <a:lnTo>
                      <a:pt x="203" y="107"/>
                    </a:lnTo>
                    <a:lnTo>
                      <a:pt x="211" y="133"/>
                    </a:lnTo>
                    <a:lnTo>
                      <a:pt x="218" y="145"/>
                    </a:lnTo>
                    <a:lnTo>
                      <a:pt x="248" y="159"/>
                    </a:lnTo>
                    <a:lnTo>
                      <a:pt x="271" y="173"/>
                    </a:lnTo>
                    <a:lnTo>
                      <a:pt x="292" y="18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17" name="Freeform 70"/>
              <p:cNvSpPr>
                <a:spLocks/>
              </p:cNvSpPr>
              <p:nvPr/>
            </p:nvSpPr>
            <p:spPr bwMode="auto">
              <a:xfrm>
                <a:off x="2786" y="1930"/>
                <a:ext cx="203" cy="181"/>
              </a:xfrm>
              <a:custGeom>
                <a:avLst/>
                <a:gdLst>
                  <a:gd name="T0" fmla="*/ 32 w 408"/>
                  <a:gd name="T1" fmla="*/ 45 h 362"/>
                  <a:gd name="T2" fmla="*/ 30 w 408"/>
                  <a:gd name="T3" fmla="*/ 43 h 362"/>
                  <a:gd name="T4" fmla="*/ 26 w 408"/>
                  <a:gd name="T5" fmla="*/ 42 h 362"/>
                  <a:gd name="T6" fmla="*/ 22 w 408"/>
                  <a:gd name="T7" fmla="*/ 45 h 362"/>
                  <a:gd name="T8" fmla="*/ 20 w 408"/>
                  <a:gd name="T9" fmla="*/ 45 h 362"/>
                  <a:gd name="T10" fmla="*/ 16 w 408"/>
                  <a:gd name="T11" fmla="*/ 43 h 362"/>
                  <a:gd name="T12" fmla="*/ 11 w 408"/>
                  <a:gd name="T13" fmla="*/ 40 h 362"/>
                  <a:gd name="T14" fmla="*/ 8 w 408"/>
                  <a:gd name="T15" fmla="*/ 39 h 362"/>
                  <a:gd name="T16" fmla="*/ 5 w 408"/>
                  <a:gd name="T17" fmla="*/ 38 h 362"/>
                  <a:gd name="T18" fmla="*/ 1 w 408"/>
                  <a:gd name="T19" fmla="*/ 36 h 362"/>
                  <a:gd name="T20" fmla="*/ 1 w 408"/>
                  <a:gd name="T21" fmla="*/ 34 h 362"/>
                  <a:gd name="T22" fmla="*/ 0 w 408"/>
                  <a:gd name="T23" fmla="*/ 30 h 362"/>
                  <a:gd name="T24" fmla="*/ 1 w 408"/>
                  <a:gd name="T25" fmla="*/ 27 h 362"/>
                  <a:gd name="T26" fmla="*/ 8 w 408"/>
                  <a:gd name="T27" fmla="*/ 27 h 362"/>
                  <a:gd name="T28" fmla="*/ 5 w 408"/>
                  <a:gd name="T29" fmla="*/ 24 h 362"/>
                  <a:gd name="T30" fmla="*/ 5 w 408"/>
                  <a:gd name="T31" fmla="*/ 23 h 362"/>
                  <a:gd name="T32" fmla="*/ 11 w 408"/>
                  <a:gd name="T33" fmla="*/ 18 h 362"/>
                  <a:gd name="T34" fmla="*/ 14 w 408"/>
                  <a:gd name="T35" fmla="*/ 13 h 362"/>
                  <a:gd name="T36" fmla="*/ 20 w 408"/>
                  <a:gd name="T37" fmla="*/ 6 h 362"/>
                  <a:gd name="T38" fmla="*/ 15 w 408"/>
                  <a:gd name="T39" fmla="*/ 3 h 362"/>
                  <a:gd name="T40" fmla="*/ 15 w 408"/>
                  <a:gd name="T41" fmla="*/ 1 h 362"/>
                  <a:gd name="T42" fmla="*/ 22 w 408"/>
                  <a:gd name="T43" fmla="*/ 0 h 362"/>
                  <a:gd name="T44" fmla="*/ 31 w 408"/>
                  <a:gd name="T45" fmla="*/ 1 h 362"/>
                  <a:gd name="T46" fmla="*/ 34 w 408"/>
                  <a:gd name="T47" fmla="*/ 1 h 362"/>
                  <a:gd name="T48" fmla="*/ 38 w 408"/>
                  <a:gd name="T49" fmla="*/ 1 h 362"/>
                  <a:gd name="T50" fmla="*/ 38 w 408"/>
                  <a:gd name="T51" fmla="*/ 5 h 362"/>
                  <a:gd name="T52" fmla="*/ 38 w 408"/>
                  <a:gd name="T53" fmla="*/ 9 h 362"/>
                  <a:gd name="T54" fmla="*/ 41 w 408"/>
                  <a:gd name="T55" fmla="*/ 9 h 362"/>
                  <a:gd name="T56" fmla="*/ 43 w 408"/>
                  <a:gd name="T57" fmla="*/ 11 h 362"/>
                  <a:gd name="T58" fmla="*/ 46 w 408"/>
                  <a:gd name="T59" fmla="*/ 19 h 362"/>
                  <a:gd name="T60" fmla="*/ 50 w 408"/>
                  <a:gd name="T61" fmla="*/ 30 h 362"/>
                  <a:gd name="T62" fmla="*/ 48 w 408"/>
                  <a:gd name="T63" fmla="*/ 33 h 362"/>
                  <a:gd name="T64" fmla="*/ 47 w 408"/>
                  <a:gd name="T65" fmla="*/ 36 h 362"/>
                  <a:gd name="T66" fmla="*/ 46 w 408"/>
                  <a:gd name="T67" fmla="*/ 41 h 362"/>
                  <a:gd name="T68" fmla="*/ 46 w 408"/>
                  <a:gd name="T69" fmla="*/ 45 h 362"/>
                  <a:gd name="T70" fmla="*/ 47 w 408"/>
                  <a:gd name="T71" fmla="*/ 45 h 362"/>
                  <a:gd name="T72" fmla="*/ 44 w 408"/>
                  <a:gd name="T73" fmla="*/ 45 h 362"/>
                  <a:gd name="T74" fmla="*/ 42 w 408"/>
                  <a:gd name="T75" fmla="*/ 45 h 362"/>
                  <a:gd name="T76" fmla="*/ 38 w 408"/>
                  <a:gd name="T77" fmla="*/ 45 h 362"/>
                  <a:gd name="T78" fmla="*/ 35 w 408"/>
                  <a:gd name="T79" fmla="*/ 45 h 362"/>
                  <a:gd name="T80" fmla="*/ 34 w 408"/>
                  <a:gd name="T81" fmla="*/ 44 h 362"/>
                  <a:gd name="T82" fmla="*/ 32 w 408"/>
                  <a:gd name="T83" fmla="*/ 45 h 36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08"/>
                  <a:gd name="T127" fmla="*/ 0 h 362"/>
                  <a:gd name="T128" fmla="*/ 408 w 408"/>
                  <a:gd name="T129" fmla="*/ 362 h 36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08" h="362">
                    <a:moveTo>
                      <a:pt x="261" y="359"/>
                    </a:moveTo>
                    <a:lnTo>
                      <a:pt x="244" y="338"/>
                    </a:lnTo>
                    <a:lnTo>
                      <a:pt x="216" y="334"/>
                    </a:lnTo>
                    <a:lnTo>
                      <a:pt x="182" y="355"/>
                    </a:lnTo>
                    <a:lnTo>
                      <a:pt x="160" y="358"/>
                    </a:lnTo>
                    <a:lnTo>
                      <a:pt x="129" y="339"/>
                    </a:lnTo>
                    <a:lnTo>
                      <a:pt x="89" y="318"/>
                    </a:lnTo>
                    <a:lnTo>
                      <a:pt x="68" y="311"/>
                    </a:lnTo>
                    <a:lnTo>
                      <a:pt x="45" y="297"/>
                    </a:lnTo>
                    <a:lnTo>
                      <a:pt x="15" y="283"/>
                    </a:lnTo>
                    <a:lnTo>
                      <a:pt x="8" y="271"/>
                    </a:lnTo>
                    <a:lnTo>
                      <a:pt x="0" y="245"/>
                    </a:lnTo>
                    <a:lnTo>
                      <a:pt x="8" y="219"/>
                    </a:lnTo>
                    <a:lnTo>
                      <a:pt x="66" y="219"/>
                    </a:lnTo>
                    <a:lnTo>
                      <a:pt x="43" y="193"/>
                    </a:lnTo>
                    <a:lnTo>
                      <a:pt x="43" y="190"/>
                    </a:lnTo>
                    <a:lnTo>
                      <a:pt x="89" y="139"/>
                    </a:lnTo>
                    <a:lnTo>
                      <a:pt x="113" y="111"/>
                    </a:lnTo>
                    <a:lnTo>
                      <a:pt x="166" y="54"/>
                    </a:lnTo>
                    <a:lnTo>
                      <a:pt x="121" y="20"/>
                    </a:lnTo>
                    <a:lnTo>
                      <a:pt x="121" y="9"/>
                    </a:lnTo>
                    <a:lnTo>
                      <a:pt x="182" y="0"/>
                    </a:lnTo>
                    <a:lnTo>
                      <a:pt x="252" y="4"/>
                    </a:lnTo>
                    <a:lnTo>
                      <a:pt x="277" y="9"/>
                    </a:lnTo>
                    <a:lnTo>
                      <a:pt x="312" y="5"/>
                    </a:lnTo>
                    <a:lnTo>
                      <a:pt x="308" y="36"/>
                    </a:lnTo>
                    <a:lnTo>
                      <a:pt x="310" y="67"/>
                    </a:lnTo>
                    <a:lnTo>
                      <a:pt x="332" y="70"/>
                    </a:lnTo>
                    <a:lnTo>
                      <a:pt x="348" y="93"/>
                    </a:lnTo>
                    <a:lnTo>
                      <a:pt x="374" y="146"/>
                    </a:lnTo>
                    <a:lnTo>
                      <a:pt x="408" y="242"/>
                    </a:lnTo>
                    <a:lnTo>
                      <a:pt x="391" y="260"/>
                    </a:lnTo>
                    <a:lnTo>
                      <a:pt x="382" y="288"/>
                    </a:lnTo>
                    <a:lnTo>
                      <a:pt x="374" y="325"/>
                    </a:lnTo>
                    <a:lnTo>
                      <a:pt x="375" y="355"/>
                    </a:lnTo>
                    <a:lnTo>
                      <a:pt x="382" y="359"/>
                    </a:lnTo>
                    <a:lnTo>
                      <a:pt x="355" y="359"/>
                    </a:lnTo>
                    <a:lnTo>
                      <a:pt x="338" y="358"/>
                    </a:lnTo>
                    <a:lnTo>
                      <a:pt x="308" y="362"/>
                    </a:lnTo>
                    <a:lnTo>
                      <a:pt x="288" y="356"/>
                    </a:lnTo>
                    <a:lnTo>
                      <a:pt x="277" y="351"/>
                    </a:lnTo>
                    <a:lnTo>
                      <a:pt x="261" y="359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18" name="Freeform 71"/>
              <p:cNvSpPr>
                <a:spLocks/>
              </p:cNvSpPr>
              <p:nvPr/>
            </p:nvSpPr>
            <p:spPr bwMode="auto">
              <a:xfrm>
                <a:off x="2695" y="1857"/>
                <a:ext cx="246" cy="182"/>
              </a:xfrm>
              <a:custGeom>
                <a:avLst/>
                <a:gdLst>
                  <a:gd name="T0" fmla="*/ 61 w 493"/>
                  <a:gd name="T1" fmla="*/ 18 h 365"/>
                  <a:gd name="T2" fmla="*/ 57 w 493"/>
                  <a:gd name="T3" fmla="*/ 19 h 365"/>
                  <a:gd name="T4" fmla="*/ 54 w 493"/>
                  <a:gd name="T5" fmla="*/ 18 h 365"/>
                  <a:gd name="T6" fmla="*/ 45 w 493"/>
                  <a:gd name="T7" fmla="*/ 18 h 365"/>
                  <a:gd name="T8" fmla="*/ 37 w 493"/>
                  <a:gd name="T9" fmla="*/ 19 h 365"/>
                  <a:gd name="T10" fmla="*/ 37 w 493"/>
                  <a:gd name="T11" fmla="*/ 20 h 365"/>
                  <a:gd name="T12" fmla="*/ 43 w 493"/>
                  <a:gd name="T13" fmla="*/ 25 h 365"/>
                  <a:gd name="T14" fmla="*/ 36 w 493"/>
                  <a:gd name="T15" fmla="*/ 32 h 365"/>
                  <a:gd name="T16" fmla="*/ 33 w 493"/>
                  <a:gd name="T17" fmla="*/ 35 h 365"/>
                  <a:gd name="T18" fmla="*/ 28 w 493"/>
                  <a:gd name="T19" fmla="*/ 42 h 365"/>
                  <a:gd name="T20" fmla="*/ 28 w 493"/>
                  <a:gd name="T21" fmla="*/ 42 h 365"/>
                  <a:gd name="T22" fmla="*/ 30 w 493"/>
                  <a:gd name="T23" fmla="*/ 45 h 365"/>
                  <a:gd name="T24" fmla="*/ 23 w 493"/>
                  <a:gd name="T25" fmla="*/ 45 h 365"/>
                  <a:gd name="T26" fmla="*/ 19 w 493"/>
                  <a:gd name="T27" fmla="*/ 42 h 365"/>
                  <a:gd name="T28" fmla="*/ 18 w 493"/>
                  <a:gd name="T29" fmla="*/ 39 h 365"/>
                  <a:gd name="T30" fmla="*/ 17 w 493"/>
                  <a:gd name="T31" fmla="*/ 36 h 365"/>
                  <a:gd name="T32" fmla="*/ 14 w 493"/>
                  <a:gd name="T33" fmla="*/ 35 h 365"/>
                  <a:gd name="T34" fmla="*/ 11 w 493"/>
                  <a:gd name="T35" fmla="*/ 31 h 365"/>
                  <a:gd name="T36" fmla="*/ 9 w 493"/>
                  <a:gd name="T37" fmla="*/ 25 h 365"/>
                  <a:gd name="T38" fmla="*/ 7 w 493"/>
                  <a:gd name="T39" fmla="*/ 18 h 365"/>
                  <a:gd name="T40" fmla="*/ 4 w 493"/>
                  <a:gd name="T41" fmla="*/ 16 h 365"/>
                  <a:gd name="T42" fmla="*/ 1 w 493"/>
                  <a:gd name="T43" fmla="*/ 13 h 365"/>
                  <a:gd name="T44" fmla="*/ 0 w 493"/>
                  <a:gd name="T45" fmla="*/ 9 h 365"/>
                  <a:gd name="T46" fmla="*/ 0 w 493"/>
                  <a:gd name="T47" fmla="*/ 5 h 365"/>
                  <a:gd name="T48" fmla="*/ 2 w 493"/>
                  <a:gd name="T49" fmla="*/ 2 h 365"/>
                  <a:gd name="T50" fmla="*/ 4 w 493"/>
                  <a:gd name="T51" fmla="*/ 4 h 365"/>
                  <a:gd name="T52" fmla="*/ 7 w 493"/>
                  <a:gd name="T53" fmla="*/ 6 h 365"/>
                  <a:gd name="T54" fmla="*/ 9 w 493"/>
                  <a:gd name="T55" fmla="*/ 7 h 365"/>
                  <a:gd name="T56" fmla="*/ 13 w 493"/>
                  <a:gd name="T57" fmla="*/ 5 h 365"/>
                  <a:gd name="T58" fmla="*/ 16 w 493"/>
                  <a:gd name="T59" fmla="*/ 1 h 365"/>
                  <a:gd name="T60" fmla="*/ 22 w 493"/>
                  <a:gd name="T61" fmla="*/ 0 h 365"/>
                  <a:gd name="T62" fmla="*/ 24 w 493"/>
                  <a:gd name="T63" fmla="*/ 2 h 365"/>
                  <a:gd name="T64" fmla="*/ 29 w 493"/>
                  <a:gd name="T65" fmla="*/ 5 h 365"/>
                  <a:gd name="T66" fmla="*/ 36 w 493"/>
                  <a:gd name="T67" fmla="*/ 7 h 365"/>
                  <a:gd name="T68" fmla="*/ 41 w 493"/>
                  <a:gd name="T69" fmla="*/ 8 h 365"/>
                  <a:gd name="T70" fmla="*/ 48 w 493"/>
                  <a:gd name="T71" fmla="*/ 9 h 365"/>
                  <a:gd name="T72" fmla="*/ 51 w 493"/>
                  <a:gd name="T73" fmla="*/ 8 h 365"/>
                  <a:gd name="T74" fmla="*/ 53 w 493"/>
                  <a:gd name="T75" fmla="*/ 12 h 365"/>
                  <a:gd name="T76" fmla="*/ 58 w 493"/>
                  <a:gd name="T77" fmla="*/ 15 h 365"/>
                  <a:gd name="T78" fmla="*/ 61 w 493"/>
                  <a:gd name="T79" fmla="*/ 17 h 365"/>
                  <a:gd name="T80" fmla="*/ 61 w 493"/>
                  <a:gd name="T81" fmla="*/ 18 h 3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93"/>
                  <a:gd name="T124" fmla="*/ 0 h 365"/>
                  <a:gd name="T125" fmla="*/ 493 w 493"/>
                  <a:gd name="T126" fmla="*/ 365 h 3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93" h="365">
                    <a:moveTo>
                      <a:pt x="493" y="151"/>
                    </a:moveTo>
                    <a:lnTo>
                      <a:pt x="458" y="155"/>
                    </a:lnTo>
                    <a:lnTo>
                      <a:pt x="433" y="150"/>
                    </a:lnTo>
                    <a:lnTo>
                      <a:pt x="363" y="146"/>
                    </a:lnTo>
                    <a:lnTo>
                      <a:pt x="302" y="155"/>
                    </a:lnTo>
                    <a:lnTo>
                      <a:pt x="302" y="166"/>
                    </a:lnTo>
                    <a:lnTo>
                      <a:pt x="347" y="200"/>
                    </a:lnTo>
                    <a:lnTo>
                      <a:pt x="294" y="257"/>
                    </a:lnTo>
                    <a:lnTo>
                      <a:pt x="270" y="285"/>
                    </a:lnTo>
                    <a:lnTo>
                      <a:pt x="224" y="336"/>
                    </a:lnTo>
                    <a:lnTo>
                      <a:pt x="224" y="339"/>
                    </a:lnTo>
                    <a:lnTo>
                      <a:pt x="247" y="365"/>
                    </a:lnTo>
                    <a:lnTo>
                      <a:pt x="189" y="365"/>
                    </a:lnTo>
                    <a:lnTo>
                      <a:pt x="155" y="338"/>
                    </a:lnTo>
                    <a:lnTo>
                      <a:pt x="149" y="315"/>
                    </a:lnTo>
                    <a:lnTo>
                      <a:pt x="141" y="291"/>
                    </a:lnTo>
                    <a:lnTo>
                      <a:pt x="117" y="284"/>
                    </a:lnTo>
                    <a:lnTo>
                      <a:pt x="89" y="253"/>
                    </a:lnTo>
                    <a:lnTo>
                      <a:pt x="75" y="200"/>
                    </a:lnTo>
                    <a:lnTo>
                      <a:pt x="63" y="151"/>
                    </a:lnTo>
                    <a:lnTo>
                      <a:pt x="36" y="135"/>
                    </a:lnTo>
                    <a:lnTo>
                      <a:pt x="11" y="109"/>
                    </a:lnTo>
                    <a:lnTo>
                      <a:pt x="0" y="74"/>
                    </a:lnTo>
                    <a:lnTo>
                      <a:pt x="6" y="46"/>
                    </a:lnTo>
                    <a:lnTo>
                      <a:pt x="20" y="22"/>
                    </a:lnTo>
                    <a:lnTo>
                      <a:pt x="38" y="39"/>
                    </a:lnTo>
                    <a:lnTo>
                      <a:pt x="59" y="51"/>
                    </a:lnTo>
                    <a:lnTo>
                      <a:pt x="75" y="58"/>
                    </a:lnTo>
                    <a:lnTo>
                      <a:pt x="104" y="41"/>
                    </a:lnTo>
                    <a:lnTo>
                      <a:pt x="131" y="12"/>
                    </a:lnTo>
                    <a:lnTo>
                      <a:pt x="176" y="0"/>
                    </a:lnTo>
                    <a:lnTo>
                      <a:pt x="196" y="21"/>
                    </a:lnTo>
                    <a:lnTo>
                      <a:pt x="235" y="41"/>
                    </a:lnTo>
                    <a:lnTo>
                      <a:pt x="291" y="58"/>
                    </a:lnTo>
                    <a:lnTo>
                      <a:pt x="328" y="66"/>
                    </a:lnTo>
                    <a:lnTo>
                      <a:pt x="384" y="72"/>
                    </a:lnTo>
                    <a:lnTo>
                      <a:pt x="410" y="66"/>
                    </a:lnTo>
                    <a:lnTo>
                      <a:pt x="426" y="97"/>
                    </a:lnTo>
                    <a:lnTo>
                      <a:pt x="465" y="122"/>
                    </a:lnTo>
                    <a:lnTo>
                      <a:pt x="489" y="143"/>
                    </a:lnTo>
                    <a:lnTo>
                      <a:pt x="493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19" name="Freeform 72"/>
              <p:cNvSpPr>
                <a:spLocks/>
              </p:cNvSpPr>
              <p:nvPr/>
            </p:nvSpPr>
            <p:spPr bwMode="auto">
              <a:xfrm>
                <a:off x="2892" y="1846"/>
                <a:ext cx="131" cy="119"/>
              </a:xfrm>
              <a:custGeom>
                <a:avLst/>
                <a:gdLst>
                  <a:gd name="T0" fmla="*/ 14 w 262"/>
                  <a:gd name="T1" fmla="*/ 30 h 237"/>
                  <a:gd name="T2" fmla="*/ 12 w 262"/>
                  <a:gd name="T3" fmla="*/ 30 h 237"/>
                  <a:gd name="T4" fmla="*/ 11 w 262"/>
                  <a:gd name="T5" fmla="*/ 26 h 237"/>
                  <a:gd name="T6" fmla="*/ 12 w 262"/>
                  <a:gd name="T7" fmla="*/ 22 h 237"/>
                  <a:gd name="T8" fmla="*/ 11 w 262"/>
                  <a:gd name="T9" fmla="*/ 21 h 237"/>
                  <a:gd name="T10" fmla="*/ 8 w 262"/>
                  <a:gd name="T11" fmla="*/ 18 h 237"/>
                  <a:gd name="T12" fmla="*/ 4 w 262"/>
                  <a:gd name="T13" fmla="*/ 15 h 237"/>
                  <a:gd name="T14" fmla="*/ 2 w 262"/>
                  <a:gd name="T15" fmla="*/ 11 h 237"/>
                  <a:gd name="T16" fmla="*/ 0 w 262"/>
                  <a:gd name="T17" fmla="*/ 2 h 237"/>
                  <a:gd name="T18" fmla="*/ 13 w 262"/>
                  <a:gd name="T19" fmla="*/ 2 h 237"/>
                  <a:gd name="T20" fmla="*/ 15 w 262"/>
                  <a:gd name="T21" fmla="*/ 0 h 237"/>
                  <a:gd name="T22" fmla="*/ 17 w 262"/>
                  <a:gd name="T23" fmla="*/ 1 h 237"/>
                  <a:gd name="T24" fmla="*/ 18 w 262"/>
                  <a:gd name="T25" fmla="*/ 3 h 237"/>
                  <a:gd name="T26" fmla="*/ 21 w 262"/>
                  <a:gd name="T27" fmla="*/ 3 h 237"/>
                  <a:gd name="T28" fmla="*/ 22 w 262"/>
                  <a:gd name="T29" fmla="*/ 3 h 237"/>
                  <a:gd name="T30" fmla="*/ 24 w 262"/>
                  <a:gd name="T31" fmla="*/ 5 h 237"/>
                  <a:gd name="T32" fmla="*/ 28 w 262"/>
                  <a:gd name="T33" fmla="*/ 6 h 237"/>
                  <a:gd name="T34" fmla="*/ 30 w 262"/>
                  <a:gd name="T35" fmla="*/ 9 h 237"/>
                  <a:gd name="T36" fmla="*/ 33 w 262"/>
                  <a:gd name="T37" fmla="*/ 12 h 237"/>
                  <a:gd name="T38" fmla="*/ 33 w 262"/>
                  <a:gd name="T39" fmla="*/ 13 h 237"/>
                  <a:gd name="T40" fmla="*/ 29 w 262"/>
                  <a:gd name="T41" fmla="*/ 15 h 237"/>
                  <a:gd name="T42" fmla="*/ 26 w 262"/>
                  <a:gd name="T43" fmla="*/ 18 h 237"/>
                  <a:gd name="T44" fmla="*/ 24 w 262"/>
                  <a:gd name="T45" fmla="*/ 21 h 237"/>
                  <a:gd name="T46" fmla="*/ 24 w 262"/>
                  <a:gd name="T47" fmla="*/ 25 h 237"/>
                  <a:gd name="T48" fmla="*/ 22 w 262"/>
                  <a:gd name="T49" fmla="*/ 28 h 237"/>
                  <a:gd name="T50" fmla="*/ 20 w 262"/>
                  <a:gd name="T51" fmla="*/ 29 h 237"/>
                  <a:gd name="T52" fmla="*/ 14 w 262"/>
                  <a:gd name="T53" fmla="*/ 30 h 2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62"/>
                  <a:gd name="T82" fmla="*/ 0 h 237"/>
                  <a:gd name="T83" fmla="*/ 262 w 262"/>
                  <a:gd name="T84" fmla="*/ 237 h 23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62" h="237">
                    <a:moveTo>
                      <a:pt x="119" y="237"/>
                    </a:moveTo>
                    <a:lnTo>
                      <a:pt x="97" y="234"/>
                    </a:lnTo>
                    <a:lnTo>
                      <a:pt x="95" y="203"/>
                    </a:lnTo>
                    <a:lnTo>
                      <a:pt x="99" y="172"/>
                    </a:lnTo>
                    <a:lnTo>
                      <a:pt x="95" y="164"/>
                    </a:lnTo>
                    <a:lnTo>
                      <a:pt x="71" y="143"/>
                    </a:lnTo>
                    <a:lnTo>
                      <a:pt x="32" y="118"/>
                    </a:lnTo>
                    <a:lnTo>
                      <a:pt x="16" y="87"/>
                    </a:lnTo>
                    <a:lnTo>
                      <a:pt x="0" y="11"/>
                    </a:lnTo>
                    <a:lnTo>
                      <a:pt x="106" y="11"/>
                    </a:lnTo>
                    <a:lnTo>
                      <a:pt x="122" y="0"/>
                    </a:lnTo>
                    <a:lnTo>
                      <a:pt x="139" y="1"/>
                    </a:lnTo>
                    <a:lnTo>
                      <a:pt x="149" y="24"/>
                    </a:lnTo>
                    <a:lnTo>
                      <a:pt x="172" y="22"/>
                    </a:lnTo>
                    <a:lnTo>
                      <a:pt x="178" y="23"/>
                    </a:lnTo>
                    <a:lnTo>
                      <a:pt x="192" y="40"/>
                    </a:lnTo>
                    <a:lnTo>
                      <a:pt x="226" y="42"/>
                    </a:lnTo>
                    <a:lnTo>
                      <a:pt x="244" y="67"/>
                    </a:lnTo>
                    <a:lnTo>
                      <a:pt x="257" y="91"/>
                    </a:lnTo>
                    <a:lnTo>
                      <a:pt x="262" y="97"/>
                    </a:lnTo>
                    <a:lnTo>
                      <a:pt x="235" y="114"/>
                    </a:lnTo>
                    <a:lnTo>
                      <a:pt x="213" y="138"/>
                    </a:lnTo>
                    <a:lnTo>
                      <a:pt x="197" y="164"/>
                    </a:lnTo>
                    <a:lnTo>
                      <a:pt x="195" y="199"/>
                    </a:lnTo>
                    <a:lnTo>
                      <a:pt x="183" y="222"/>
                    </a:lnTo>
                    <a:lnTo>
                      <a:pt x="163" y="226"/>
                    </a:lnTo>
                    <a:lnTo>
                      <a:pt x="119" y="23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20" name="Freeform 73"/>
              <p:cNvSpPr>
                <a:spLocks/>
              </p:cNvSpPr>
              <p:nvPr/>
            </p:nvSpPr>
            <p:spPr bwMode="auto">
              <a:xfrm>
                <a:off x="2366" y="1558"/>
                <a:ext cx="244" cy="175"/>
              </a:xfrm>
              <a:custGeom>
                <a:avLst/>
                <a:gdLst>
                  <a:gd name="T0" fmla="*/ 61 w 487"/>
                  <a:gd name="T1" fmla="*/ 40 h 351"/>
                  <a:gd name="T2" fmla="*/ 53 w 487"/>
                  <a:gd name="T3" fmla="*/ 43 h 351"/>
                  <a:gd name="T4" fmla="*/ 49 w 487"/>
                  <a:gd name="T5" fmla="*/ 38 h 351"/>
                  <a:gd name="T6" fmla="*/ 48 w 487"/>
                  <a:gd name="T7" fmla="*/ 38 h 351"/>
                  <a:gd name="T8" fmla="*/ 42 w 487"/>
                  <a:gd name="T9" fmla="*/ 40 h 351"/>
                  <a:gd name="T10" fmla="*/ 39 w 487"/>
                  <a:gd name="T11" fmla="*/ 42 h 351"/>
                  <a:gd name="T12" fmla="*/ 34 w 487"/>
                  <a:gd name="T13" fmla="*/ 42 h 351"/>
                  <a:gd name="T14" fmla="*/ 29 w 487"/>
                  <a:gd name="T15" fmla="*/ 42 h 351"/>
                  <a:gd name="T16" fmla="*/ 23 w 487"/>
                  <a:gd name="T17" fmla="*/ 40 h 351"/>
                  <a:gd name="T18" fmla="*/ 20 w 487"/>
                  <a:gd name="T19" fmla="*/ 37 h 351"/>
                  <a:gd name="T20" fmla="*/ 18 w 487"/>
                  <a:gd name="T21" fmla="*/ 35 h 351"/>
                  <a:gd name="T22" fmla="*/ 17 w 487"/>
                  <a:gd name="T23" fmla="*/ 34 h 351"/>
                  <a:gd name="T24" fmla="*/ 15 w 487"/>
                  <a:gd name="T25" fmla="*/ 31 h 351"/>
                  <a:gd name="T26" fmla="*/ 13 w 487"/>
                  <a:gd name="T27" fmla="*/ 28 h 351"/>
                  <a:gd name="T28" fmla="*/ 11 w 487"/>
                  <a:gd name="T29" fmla="*/ 24 h 351"/>
                  <a:gd name="T30" fmla="*/ 8 w 487"/>
                  <a:gd name="T31" fmla="*/ 17 h 351"/>
                  <a:gd name="T32" fmla="*/ 4 w 487"/>
                  <a:gd name="T33" fmla="*/ 13 h 351"/>
                  <a:gd name="T34" fmla="*/ 0 w 487"/>
                  <a:gd name="T35" fmla="*/ 8 h 351"/>
                  <a:gd name="T36" fmla="*/ 3 w 487"/>
                  <a:gd name="T37" fmla="*/ 7 h 351"/>
                  <a:gd name="T38" fmla="*/ 7 w 487"/>
                  <a:gd name="T39" fmla="*/ 1 h 351"/>
                  <a:gd name="T40" fmla="*/ 8 w 487"/>
                  <a:gd name="T41" fmla="*/ 0 h 351"/>
                  <a:gd name="T42" fmla="*/ 18 w 487"/>
                  <a:gd name="T43" fmla="*/ 0 h 351"/>
                  <a:gd name="T44" fmla="*/ 18 w 487"/>
                  <a:gd name="T45" fmla="*/ 8 h 351"/>
                  <a:gd name="T46" fmla="*/ 19 w 487"/>
                  <a:gd name="T47" fmla="*/ 8 h 351"/>
                  <a:gd name="T48" fmla="*/ 23 w 487"/>
                  <a:gd name="T49" fmla="*/ 9 h 351"/>
                  <a:gd name="T50" fmla="*/ 26 w 487"/>
                  <a:gd name="T51" fmla="*/ 14 h 351"/>
                  <a:gd name="T52" fmla="*/ 35 w 487"/>
                  <a:gd name="T53" fmla="*/ 15 h 351"/>
                  <a:gd name="T54" fmla="*/ 39 w 487"/>
                  <a:gd name="T55" fmla="*/ 18 h 351"/>
                  <a:gd name="T56" fmla="*/ 41 w 487"/>
                  <a:gd name="T57" fmla="*/ 20 h 351"/>
                  <a:gd name="T58" fmla="*/ 41 w 487"/>
                  <a:gd name="T59" fmla="*/ 21 h 351"/>
                  <a:gd name="T60" fmla="*/ 43 w 487"/>
                  <a:gd name="T61" fmla="*/ 27 h 351"/>
                  <a:gd name="T62" fmla="*/ 48 w 487"/>
                  <a:gd name="T63" fmla="*/ 30 h 351"/>
                  <a:gd name="T64" fmla="*/ 55 w 487"/>
                  <a:gd name="T65" fmla="*/ 36 h 351"/>
                  <a:gd name="T66" fmla="*/ 61 w 487"/>
                  <a:gd name="T67" fmla="*/ 40 h 3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7"/>
                  <a:gd name="T103" fmla="*/ 0 h 351"/>
                  <a:gd name="T104" fmla="*/ 487 w 487"/>
                  <a:gd name="T105" fmla="*/ 351 h 35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7" h="351">
                    <a:moveTo>
                      <a:pt x="487" y="320"/>
                    </a:moveTo>
                    <a:lnTo>
                      <a:pt x="424" y="351"/>
                    </a:lnTo>
                    <a:lnTo>
                      <a:pt x="389" y="307"/>
                    </a:lnTo>
                    <a:lnTo>
                      <a:pt x="383" y="305"/>
                    </a:lnTo>
                    <a:lnTo>
                      <a:pt x="336" y="326"/>
                    </a:lnTo>
                    <a:lnTo>
                      <a:pt x="308" y="340"/>
                    </a:lnTo>
                    <a:lnTo>
                      <a:pt x="271" y="338"/>
                    </a:lnTo>
                    <a:lnTo>
                      <a:pt x="227" y="339"/>
                    </a:lnTo>
                    <a:lnTo>
                      <a:pt x="183" y="327"/>
                    </a:lnTo>
                    <a:lnTo>
                      <a:pt x="155" y="296"/>
                    </a:lnTo>
                    <a:lnTo>
                      <a:pt x="139" y="286"/>
                    </a:lnTo>
                    <a:lnTo>
                      <a:pt x="131" y="276"/>
                    </a:lnTo>
                    <a:lnTo>
                      <a:pt x="113" y="253"/>
                    </a:lnTo>
                    <a:lnTo>
                      <a:pt x="101" y="228"/>
                    </a:lnTo>
                    <a:lnTo>
                      <a:pt x="82" y="197"/>
                    </a:lnTo>
                    <a:lnTo>
                      <a:pt x="60" y="143"/>
                    </a:lnTo>
                    <a:lnTo>
                      <a:pt x="30" y="104"/>
                    </a:lnTo>
                    <a:lnTo>
                      <a:pt x="0" y="67"/>
                    </a:lnTo>
                    <a:lnTo>
                      <a:pt x="17" y="60"/>
                    </a:lnTo>
                    <a:lnTo>
                      <a:pt x="54" y="12"/>
                    </a:lnTo>
                    <a:lnTo>
                      <a:pt x="60" y="5"/>
                    </a:lnTo>
                    <a:lnTo>
                      <a:pt x="139" y="0"/>
                    </a:lnTo>
                    <a:lnTo>
                      <a:pt x="139" y="66"/>
                    </a:lnTo>
                    <a:lnTo>
                      <a:pt x="145" y="67"/>
                    </a:lnTo>
                    <a:lnTo>
                      <a:pt x="182" y="78"/>
                    </a:lnTo>
                    <a:lnTo>
                      <a:pt x="203" y="117"/>
                    </a:lnTo>
                    <a:lnTo>
                      <a:pt x="280" y="125"/>
                    </a:lnTo>
                    <a:lnTo>
                      <a:pt x="309" y="151"/>
                    </a:lnTo>
                    <a:lnTo>
                      <a:pt x="321" y="165"/>
                    </a:lnTo>
                    <a:lnTo>
                      <a:pt x="323" y="174"/>
                    </a:lnTo>
                    <a:lnTo>
                      <a:pt x="338" y="216"/>
                    </a:lnTo>
                    <a:lnTo>
                      <a:pt x="381" y="247"/>
                    </a:lnTo>
                    <a:lnTo>
                      <a:pt x="437" y="288"/>
                    </a:lnTo>
                    <a:lnTo>
                      <a:pt x="487" y="32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21" name="Freeform 74"/>
              <p:cNvSpPr>
                <a:spLocks/>
              </p:cNvSpPr>
              <p:nvPr/>
            </p:nvSpPr>
            <p:spPr bwMode="auto">
              <a:xfrm>
                <a:off x="2226" y="1442"/>
                <a:ext cx="169" cy="161"/>
              </a:xfrm>
              <a:custGeom>
                <a:avLst/>
                <a:gdLst>
                  <a:gd name="T0" fmla="*/ 42 w 338"/>
                  <a:gd name="T1" fmla="*/ 29 h 322"/>
                  <a:gd name="T2" fmla="*/ 42 w 338"/>
                  <a:gd name="T3" fmla="*/ 30 h 322"/>
                  <a:gd name="T4" fmla="*/ 37 w 338"/>
                  <a:gd name="T5" fmla="*/ 37 h 322"/>
                  <a:gd name="T6" fmla="*/ 35 w 338"/>
                  <a:gd name="T7" fmla="*/ 38 h 322"/>
                  <a:gd name="T8" fmla="*/ 30 w 338"/>
                  <a:gd name="T9" fmla="*/ 39 h 322"/>
                  <a:gd name="T10" fmla="*/ 24 w 338"/>
                  <a:gd name="T11" fmla="*/ 40 h 322"/>
                  <a:gd name="T12" fmla="*/ 22 w 338"/>
                  <a:gd name="T13" fmla="*/ 40 h 322"/>
                  <a:gd name="T14" fmla="*/ 21 w 338"/>
                  <a:gd name="T15" fmla="*/ 37 h 322"/>
                  <a:gd name="T16" fmla="*/ 22 w 338"/>
                  <a:gd name="T17" fmla="*/ 34 h 322"/>
                  <a:gd name="T18" fmla="*/ 21 w 338"/>
                  <a:gd name="T19" fmla="*/ 31 h 322"/>
                  <a:gd name="T20" fmla="*/ 19 w 338"/>
                  <a:gd name="T21" fmla="*/ 34 h 322"/>
                  <a:gd name="T22" fmla="*/ 13 w 338"/>
                  <a:gd name="T23" fmla="*/ 33 h 322"/>
                  <a:gd name="T24" fmla="*/ 13 w 338"/>
                  <a:gd name="T25" fmla="*/ 31 h 322"/>
                  <a:gd name="T26" fmla="*/ 14 w 338"/>
                  <a:gd name="T27" fmla="*/ 27 h 322"/>
                  <a:gd name="T28" fmla="*/ 13 w 338"/>
                  <a:gd name="T29" fmla="*/ 27 h 322"/>
                  <a:gd name="T30" fmla="*/ 9 w 338"/>
                  <a:gd name="T31" fmla="*/ 29 h 322"/>
                  <a:gd name="T32" fmla="*/ 6 w 338"/>
                  <a:gd name="T33" fmla="*/ 26 h 322"/>
                  <a:gd name="T34" fmla="*/ 3 w 338"/>
                  <a:gd name="T35" fmla="*/ 20 h 322"/>
                  <a:gd name="T36" fmla="*/ 1 w 338"/>
                  <a:gd name="T37" fmla="*/ 18 h 322"/>
                  <a:gd name="T38" fmla="*/ 3 w 338"/>
                  <a:gd name="T39" fmla="*/ 13 h 322"/>
                  <a:gd name="T40" fmla="*/ 0 w 338"/>
                  <a:gd name="T41" fmla="*/ 7 h 322"/>
                  <a:gd name="T42" fmla="*/ 1 w 338"/>
                  <a:gd name="T43" fmla="*/ 3 h 322"/>
                  <a:gd name="T44" fmla="*/ 5 w 338"/>
                  <a:gd name="T45" fmla="*/ 3 h 322"/>
                  <a:gd name="T46" fmla="*/ 11 w 338"/>
                  <a:gd name="T47" fmla="*/ 0 h 322"/>
                  <a:gd name="T48" fmla="*/ 15 w 338"/>
                  <a:gd name="T49" fmla="*/ 1 h 322"/>
                  <a:gd name="T50" fmla="*/ 21 w 338"/>
                  <a:gd name="T51" fmla="*/ 1 h 322"/>
                  <a:gd name="T52" fmla="*/ 19 w 338"/>
                  <a:gd name="T53" fmla="*/ 5 h 322"/>
                  <a:gd name="T54" fmla="*/ 15 w 338"/>
                  <a:gd name="T55" fmla="*/ 9 h 322"/>
                  <a:gd name="T56" fmla="*/ 18 w 338"/>
                  <a:gd name="T57" fmla="*/ 12 h 322"/>
                  <a:gd name="T58" fmla="*/ 22 w 338"/>
                  <a:gd name="T59" fmla="*/ 13 h 322"/>
                  <a:gd name="T60" fmla="*/ 22 w 338"/>
                  <a:gd name="T61" fmla="*/ 19 h 322"/>
                  <a:gd name="T62" fmla="*/ 23 w 338"/>
                  <a:gd name="T63" fmla="*/ 20 h 322"/>
                  <a:gd name="T64" fmla="*/ 26 w 338"/>
                  <a:gd name="T65" fmla="*/ 20 h 322"/>
                  <a:gd name="T66" fmla="*/ 29 w 338"/>
                  <a:gd name="T67" fmla="*/ 19 h 322"/>
                  <a:gd name="T68" fmla="*/ 29 w 338"/>
                  <a:gd name="T69" fmla="*/ 20 h 322"/>
                  <a:gd name="T70" fmla="*/ 30 w 338"/>
                  <a:gd name="T71" fmla="*/ 23 h 322"/>
                  <a:gd name="T72" fmla="*/ 30 w 338"/>
                  <a:gd name="T73" fmla="*/ 23 h 322"/>
                  <a:gd name="T74" fmla="*/ 35 w 338"/>
                  <a:gd name="T75" fmla="*/ 20 h 322"/>
                  <a:gd name="T76" fmla="*/ 37 w 338"/>
                  <a:gd name="T77" fmla="*/ 20 h 322"/>
                  <a:gd name="T78" fmla="*/ 40 w 338"/>
                  <a:gd name="T79" fmla="*/ 23 h 322"/>
                  <a:gd name="T80" fmla="*/ 41 w 338"/>
                  <a:gd name="T81" fmla="*/ 26 h 322"/>
                  <a:gd name="T82" fmla="*/ 42 w 338"/>
                  <a:gd name="T83" fmla="*/ 29 h 3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8"/>
                  <a:gd name="T127" fmla="*/ 0 h 322"/>
                  <a:gd name="T128" fmla="*/ 338 w 338"/>
                  <a:gd name="T129" fmla="*/ 322 h 3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8" h="322">
                    <a:moveTo>
                      <a:pt x="338" y="238"/>
                    </a:moveTo>
                    <a:lnTo>
                      <a:pt x="332" y="245"/>
                    </a:lnTo>
                    <a:lnTo>
                      <a:pt x="295" y="293"/>
                    </a:lnTo>
                    <a:lnTo>
                      <a:pt x="278" y="300"/>
                    </a:lnTo>
                    <a:lnTo>
                      <a:pt x="242" y="310"/>
                    </a:lnTo>
                    <a:lnTo>
                      <a:pt x="194" y="315"/>
                    </a:lnTo>
                    <a:lnTo>
                      <a:pt x="180" y="322"/>
                    </a:lnTo>
                    <a:lnTo>
                      <a:pt x="163" y="293"/>
                    </a:lnTo>
                    <a:lnTo>
                      <a:pt x="176" y="268"/>
                    </a:lnTo>
                    <a:lnTo>
                      <a:pt x="166" y="254"/>
                    </a:lnTo>
                    <a:lnTo>
                      <a:pt x="147" y="268"/>
                    </a:lnTo>
                    <a:lnTo>
                      <a:pt x="110" y="259"/>
                    </a:lnTo>
                    <a:lnTo>
                      <a:pt x="106" y="254"/>
                    </a:lnTo>
                    <a:lnTo>
                      <a:pt x="112" y="221"/>
                    </a:lnTo>
                    <a:lnTo>
                      <a:pt x="111" y="219"/>
                    </a:lnTo>
                    <a:lnTo>
                      <a:pt x="70" y="238"/>
                    </a:lnTo>
                    <a:lnTo>
                      <a:pt x="49" y="210"/>
                    </a:lnTo>
                    <a:lnTo>
                      <a:pt x="26" y="155"/>
                    </a:lnTo>
                    <a:lnTo>
                      <a:pt x="7" y="143"/>
                    </a:lnTo>
                    <a:lnTo>
                      <a:pt x="21" y="109"/>
                    </a:lnTo>
                    <a:lnTo>
                      <a:pt x="0" y="61"/>
                    </a:lnTo>
                    <a:lnTo>
                      <a:pt x="4" y="21"/>
                    </a:lnTo>
                    <a:lnTo>
                      <a:pt x="36" y="25"/>
                    </a:lnTo>
                    <a:lnTo>
                      <a:pt x="94" y="0"/>
                    </a:lnTo>
                    <a:lnTo>
                      <a:pt x="124" y="13"/>
                    </a:lnTo>
                    <a:lnTo>
                      <a:pt x="168" y="15"/>
                    </a:lnTo>
                    <a:lnTo>
                      <a:pt x="151" y="47"/>
                    </a:lnTo>
                    <a:lnTo>
                      <a:pt x="122" y="70"/>
                    </a:lnTo>
                    <a:lnTo>
                      <a:pt x="140" y="100"/>
                    </a:lnTo>
                    <a:lnTo>
                      <a:pt x="179" y="107"/>
                    </a:lnTo>
                    <a:lnTo>
                      <a:pt x="177" y="147"/>
                    </a:lnTo>
                    <a:lnTo>
                      <a:pt x="186" y="154"/>
                    </a:lnTo>
                    <a:lnTo>
                      <a:pt x="211" y="154"/>
                    </a:lnTo>
                    <a:lnTo>
                      <a:pt x="239" y="146"/>
                    </a:lnTo>
                    <a:lnTo>
                      <a:pt x="237" y="167"/>
                    </a:lnTo>
                    <a:lnTo>
                      <a:pt x="240" y="189"/>
                    </a:lnTo>
                    <a:lnTo>
                      <a:pt x="246" y="188"/>
                    </a:lnTo>
                    <a:lnTo>
                      <a:pt x="276" y="166"/>
                    </a:lnTo>
                    <a:lnTo>
                      <a:pt x="295" y="163"/>
                    </a:lnTo>
                    <a:lnTo>
                      <a:pt x="318" y="187"/>
                    </a:lnTo>
                    <a:lnTo>
                      <a:pt x="321" y="212"/>
                    </a:lnTo>
                    <a:lnTo>
                      <a:pt x="338" y="23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22" name="Freeform 75"/>
              <p:cNvSpPr>
                <a:spLocks/>
              </p:cNvSpPr>
              <p:nvPr/>
            </p:nvSpPr>
            <p:spPr bwMode="auto">
              <a:xfrm>
                <a:off x="2143" y="1342"/>
                <a:ext cx="185" cy="112"/>
              </a:xfrm>
              <a:custGeom>
                <a:avLst/>
                <a:gdLst>
                  <a:gd name="T0" fmla="*/ 42 w 372"/>
                  <a:gd name="T1" fmla="*/ 26 h 225"/>
                  <a:gd name="T2" fmla="*/ 36 w 372"/>
                  <a:gd name="T3" fmla="*/ 26 h 225"/>
                  <a:gd name="T4" fmla="*/ 32 w 372"/>
                  <a:gd name="T5" fmla="*/ 25 h 225"/>
                  <a:gd name="T6" fmla="*/ 25 w 372"/>
                  <a:gd name="T7" fmla="*/ 28 h 225"/>
                  <a:gd name="T8" fmla="*/ 21 w 372"/>
                  <a:gd name="T9" fmla="*/ 27 h 225"/>
                  <a:gd name="T10" fmla="*/ 13 w 372"/>
                  <a:gd name="T11" fmla="*/ 27 h 225"/>
                  <a:gd name="T12" fmla="*/ 9 w 372"/>
                  <a:gd name="T13" fmla="*/ 27 h 225"/>
                  <a:gd name="T14" fmla="*/ 8 w 372"/>
                  <a:gd name="T15" fmla="*/ 25 h 225"/>
                  <a:gd name="T16" fmla="*/ 3 w 372"/>
                  <a:gd name="T17" fmla="*/ 24 h 225"/>
                  <a:gd name="T18" fmla="*/ 0 w 372"/>
                  <a:gd name="T19" fmla="*/ 23 h 225"/>
                  <a:gd name="T20" fmla="*/ 0 w 372"/>
                  <a:gd name="T21" fmla="*/ 16 h 225"/>
                  <a:gd name="T22" fmla="*/ 3 w 372"/>
                  <a:gd name="T23" fmla="*/ 17 h 225"/>
                  <a:gd name="T24" fmla="*/ 8 w 372"/>
                  <a:gd name="T25" fmla="*/ 16 h 225"/>
                  <a:gd name="T26" fmla="*/ 17 w 372"/>
                  <a:gd name="T27" fmla="*/ 10 h 225"/>
                  <a:gd name="T28" fmla="*/ 20 w 372"/>
                  <a:gd name="T29" fmla="*/ 11 h 225"/>
                  <a:gd name="T30" fmla="*/ 26 w 372"/>
                  <a:gd name="T31" fmla="*/ 8 h 225"/>
                  <a:gd name="T32" fmla="*/ 29 w 372"/>
                  <a:gd name="T33" fmla="*/ 8 h 225"/>
                  <a:gd name="T34" fmla="*/ 31 w 372"/>
                  <a:gd name="T35" fmla="*/ 3 h 225"/>
                  <a:gd name="T36" fmla="*/ 34 w 372"/>
                  <a:gd name="T37" fmla="*/ 0 h 225"/>
                  <a:gd name="T38" fmla="*/ 35 w 372"/>
                  <a:gd name="T39" fmla="*/ 1 h 225"/>
                  <a:gd name="T40" fmla="*/ 39 w 372"/>
                  <a:gd name="T41" fmla="*/ 6 h 225"/>
                  <a:gd name="T42" fmla="*/ 43 w 372"/>
                  <a:gd name="T43" fmla="*/ 8 h 225"/>
                  <a:gd name="T44" fmla="*/ 39 w 372"/>
                  <a:gd name="T45" fmla="*/ 13 h 225"/>
                  <a:gd name="T46" fmla="*/ 39 w 372"/>
                  <a:gd name="T47" fmla="*/ 14 h 225"/>
                  <a:gd name="T48" fmla="*/ 43 w 372"/>
                  <a:gd name="T49" fmla="*/ 17 h 225"/>
                  <a:gd name="T50" fmla="*/ 46 w 372"/>
                  <a:gd name="T51" fmla="*/ 20 h 225"/>
                  <a:gd name="T52" fmla="*/ 44 w 372"/>
                  <a:gd name="T53" fmla="*/ 21 h 225"/>
                  <a:gd name="T54" fmla="*/ 43 w 372"/>
                  <a:gd name="T55" fmla="*/ 24 h 225"/>
                  <a:gd name="T56" fmla="*/ 42 w 372"/>
                  <a:gd name="T57" fmla="*/ 26 h 22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72"/>
                  <a:gd name="T88" fmla="*/ 0 h 225"/>
                  <a:gd name="T89" fmla="*/ 372 w 372"/>
                  <a:gd name="T90" fmla="*/ 225 h 22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72" h="225">
                    <a:moveTo>
                      <a:pt x="337" y="215"/>
                    </a:moveTo>
                    <a:lnTo>
                      <a:pt x="293" y="213"/>
                    </a:lnTo>
                    <a:lnTo>
                      <a:pt x="263" y="200"/>
                    </a:lnTo>
                    <a:lnTo>
                      <a:pt x="205" y="225"/>
                    </a:lnTo>
                    <a:lnTo>
                      <a:pt x="173" y="221"/>
                    </a:lnTo>
                    <a:lnTo>
                      <a:pt x="108" y="222"/>
                    </a:lnTo>
                    <a:lnTo>
                      <a:pt x="76" y="220"/>
                    </a:lnTo>
                    <a:lnTo>
                      <a:pt x="69" y="200"/>
                    </a:lnTo>
                    <a:lnTo>
                      <a:pt x="26" y="198"/>
                    </a:lnTo>
                    <a:lnTo>
                      <a:pt x="0" y="190"/>
                    </a:lnTo>
                    <a:lnTo>
                      <a:pt x="3" y="132"/>
                    </a:lnTo>
                    <a:lnTo>
                      <a:pt x="31" y="136"/>
                    </a:lnTo>
                    <a:lnTo>
                      <a:pt x="71" y="133"/>
                    </a:lnTo>
                    <a:lnTo>
                      <a:pt x="139" y="86"/>
                    </a:lnTo>
                    <a:lnTo>
                      <a:pt x="165" y="95"/>
                    </a:lnTo>
                    <a:lnTo>
                      <a:pt x="210" y="68"/>
                    </a:lnTo>
                    <a:lnTo>
                      <a:pt x="233" y="68"/>
                    </a:lnTo>
                    <a:lnTo>
                      <a:pt x="253" y="25"/>
                    </a:lnTo>
                    <a:lnTo>
                      <a:pt x="276" y="0"/>
                    </a:lnTo>
                    <a:lnTo>
                      <a:pt x="286" y="15"/>
                    </a:lnTo>
                    <a:lnTo>
                      <a:pt x="313" y="52"/>
                    </a:lnTo>
                    <a:lnTo>
                      <a:pt x="345" y="68"/>
                    </a:lnTo>
                    <a:lnTo>
                      <a:pt x="313" y="105"/>
                    </a:lnTo>
                    <a:lnTo>
                      <a:pt x="313" y="117"/>
                    </a:lnTo>
                    <a:lnTo>
                      <a:pt x="349" y="143"/>
                    </a:lnTo>
                    <a:lnTo>
                      <a:pt x="372" y="167"/>
                    </a:lnTo>
                    <a:lnTo>
                      <a:pt x="356" y="173"/>
                    </a:lnTo>
                    <a:lnTo>
                      <a:pt x="345" y="194"/>
                    </a:lnTo>
                    <a:lnTo>
                      <a:pt x="337" y="21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23" name="Freeform 76"/>
              <p:cNvSpPr>
                <a:spLocks/>
              </p:cNvSpPr>
              <p:nvPr/>
            </p:nvSpPr>
            <p:spPr bwMode="auto">
              <a:xfrm>
                <a:off x="2130" y="1245"/>
                <a:ext cx="139" cy="165"/>
              </a:xfrm>
              <a:custGeom>
                <a:avLst/>
                <a:gdLst>
                  <a:gd name="T0" fmla="*/ 34 w 279"/>
                  <a:gd name="T1" fmla="*/ 27 h 330"/>
                  <a:gd name="T2" fmla="*/ 32 w 279"/>
                  <a:gd name="T3" fmla="*/ 33 h 330"/>
                  <a:gd name="T4" fmla="*/ 29 w 279"/>
                  <a:gd name="T5" fmla="*/ 33 h 330"/>
                  <a:gd name="T6" fmla="*/ 23 w 279"/>
                  <a:gd name="T7" fmla="*/ 37 h 330"/>
                  <a:gd name="T8" fmla="*/ 20 w 279"/>
                  <a:gd name="T9" fmla="*/ 35 h 330"/>
                  <a:gd name="T10" fmla="*/ 12 w 279"/>
                  <a:gd name="T11" fmla="*/ 41 h 330"/>
                  <a:gd name="T12" fmla="*/ 7 w 279"/>
                  <a:gd name="T13" fmla="*/ 41 h 330"/>
                  <a:gd name="T14" fmla="*/ 3 w 279"/>
                  <a:gd name="T15" fmla="*/ 41 h 330"/>
                  <a:gd name="T16" fmla="*/ 2 w 279"/>
                  <a:gd name="T17" fmla="*/ 40 h 330"/>
                  <a:gd name="T18" fmla="*/ 7 w 279"/>
                  <a:gd name="T19" fmla="*/ 35 h 330"/>
                  <a:gd name="T20" fmla="*/ 0 w 279"/>
                  <a:gd name="T21" fmla="*/ 35 h 330"/>
                  <a:gd name="T22" fmla="*/ 0 w 279"/>
                  <a:gd name="T23" fmla="*/ 22 h 330"/>
                  <a:gd name="T24" fmla="*/ 9 w 279"/>
                  <a:gd name="T25" fmla="*/ 12 h 330"/>
                  <a:gd name="T26" fmla="*/ 11 w 279"/>
                  <a:gd name="T27" fmla="*/ 7 h 330"/>
                  <a:gd name="T28" fmla="*/ 19 w 279"/>
                  <a:gd name="T29" fmla="*/ 5 h 330"/>
                  <a:gd name="T30" fmla="*/ 21 w 279"/>
                  <a:gd name="T31" fmla="*/ 0 h 330"/>
                  <a:gd name="T32" fmla="*/ 28 w 279"/>
                  <a:gd name="T33" fmla="*/ 5 h 330"/>
                  <a:gd name="T34" fmla="*/ 25 w 279"/>
                  <a:gd name="T35" fmla="*/ 9 h 330"/>
                  <a:gd name="T36" fmla="*/ 29 w 279"/>
                  <a:gd name="T37" fmla="*/ 15 h 330"/>
                  <a:gd name="T38" fmla="*/ 30 w 279"/>
                  <a:gd name="T39" fmla="*/ 20 h 330"/>
                  <a:gd name="T40" fmla="*/ 28 w 279"/>
                  <a:gd name="T41" fmla="*/ 25 h 330"/>
                  <a:gd name="T42" fmla="*/ 33 w 279"/>
                  <a:gd name="T43" fmla="*/ 23 h 330"/>
                  <a:gd name="T44" fmla="*/ 34 w 279"/>
                  <a:gd name="T45" fmla="*/ 27 h 3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9"/>
                  <a:gd name="T70" fmla="*/ 0 h 330"/>
                  <a:gd name="T71" fmla="*/ 279 w 279"/>
                  <a:gd name="T72" fmla="*/ 330 h 3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9" h="330">
                    <a:moveTo>
                      <a:pt x="279" y="219"/>
                    </a:moveTo>
                    <a:lnTo>
                      <a:pt x="259" y="262"/>
                    </a:lnTo>
                    <a:lnTo>
                      <a:pt x="236" y="262"/>
                    </a:lnTo>
                    <a:lnTo>
                      <a:pt x="191" y="289"/>
                    </a:lnTo>
                    <a:lnTo>
                      <a:pt x="165" y="280"/>
                    </a:lnTo>
                    <a:lnTo>
                      <a:pt x="97" y="327"/>
                    </a:lnTo>
                    <a:lnTo>
                      <a:pt x="57" y="330"/>
                    </a:lnTo>
                    <a:lnTo>
                      <a:pt x="29" y="326"/>
                    </a:lnTo>
                    <a:lnTo>
                      <a:pt x="22" y="320"/>
                    </a:lnTo>
                    <a:lnTo>
                      <a:pt x="63" y="278"/>
                    </a:lnTo>
                    <a:lnTo>
                      <a:pt x="1" y="280"/>
                    </a:lnTo>
                    <a:lnTo>
                      <a:pt x="0" y="182"/>
                    </a:lnTo>
                    <a:lnTo>
                      <a:pt x="74" y="98"/>
                    </a:lnTo>
                    <a:lnTo>
                      <a:pt x="95" y="60"/>
                    </a:lnTo>
                    <a:lnTo>
                      <a:pt x="154" y="43"/>
                    </a:lnTo>
                    <a:lnTo>
                      <a:pt x="170" y="0"/>
                    </a:lnTo>
                    <a:lnTo>
                      <a:pt x="229" y="41"/>
                    </a:lnTo>
                    <a:lnTo>
                      <a:pt x="205" y="69"/>
                    </a:lnTo>
                    <a:lnTo>
                      <a:pt x="237" y="124"/>
                    </a:lnTo>
                    <a:lnTo>
                      <a:pt x="244" y="159"/>
                    </a:lnTo>
                    <a:lnTo>
                      <a:pt x="227" y="203"/>
                    </a:lnTo>
                    <a:lnTo>
                      <a:pt x="268" y="191"/>
                    </a:lnTo>
                    <a:lnTo>
                      <a:pt x="279" y="21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24" name="Freeform 77"/>
              <p:cNvSpPr>
                <a:spLocks/>
              </p:cNvSpPr>
              <p:nvPr/>
            </p:nvSpPr>
            <p:spPr bwMode="auto">
              <a:xfrm>
                <a:off x="1856" y="1108"/>
                <a:ext cx="358" cy="281"/>
              </a:xfrm>
              <a:custGeom>
                <a:avLst/>
                <a:gdLst>
                  <a:gd name="T0" fmla="*/ 90 w 716"/>
                  <a:gd name="T1" fmla="*/ 34 h 563"/>
                  <a:gd name="T2" fmla="*/ 88 w 716"/>
                  <a:gd name="T3" fmla="*/ 39 h 563"/>
                  <a:gd name="T4" fmla="*/ 81 w 716"/>
                  <a:gd name="T5" fmla="*/ 41 h 563"/>
                  <a:gd name="T6" fmla="*/ 78 w 716"/>
                  <a:gd name="T7" fmla="*/ 46 h 563"/>
                  <a:gd name="T8" fmla="*/ 69 w 716"/>
                  <a:gd name="T9" fmla="*/ 57 h 563"/>
                  <a:gd name="T10" fmla="*/ 69 w 716"/>
                  <a:gd name="T11" fmla="*/ 69 h 563"/>
                  <a:gd name="T12" fmla="*/ 66 w 716"/>
                  <a:gd name="T13" fmla="*/ 69 h 563"/>
                  <a:gd name="T14" fmla="*/ 61 w 716"/>
                  <a:gd name="T15" fmla="*/ 70 h 563"/>
                  <a:gd name="T16" fmla="*/ 54 w 716"/>
                  <a:gd name="T17" fmla="*/ 70 h 563"/>
                  <a:gd name="T18" fmla="*/ 50 w 716"/>
                  <a:gd name="T19" fmla="*/ 68 h 563"/>
                  <a:gd name="T20" fmla="*/ 46 w 716"/>
                  <a:gd name="T21" fmla="*/ 64 h 563"/>
                  <a:gd name="T22" fmla="*/ 41 w 716"/>
                  <a:gd name="T23" fmla="*/ 65 h 563"/>
                  <a:gd name="T24" fmla="*/ 39 w 716"/>
                  <a:gd name="T25" fmla="*/ 64 h 563"/>
                  <a:gd name="T26" fmla="*/ 38 w 716"/>
                  <a:gd name="T27" fmla="*/ 62 h 563"/>
                  <a:gd name="T28" fmla="*/ 33 w 716"/>
                  <a:gd name="T29" fmla="*/ 64 h 563"/>
                  <a:gd name="T30" fmla="*/ 25 w 716"/>
                  <a:gd name="T31" fmla="*/ 61 h 563"/>
                  <a:gd name="T32" fmla="*/ 24 w 716"/>
                  <a:gd name="T33" fmla="*/ 55 h 563"/>
                  <a:gd name="T34" fmla="*/ 22 w 716"/>
                  <a:gd name="T35" fmla="*/ 54 h 563"/>
                  <a:gd name="T36" fmla="*/ 22 w 716"/>
                  <a:gd name="T37" fmla="*/ 52 h 563"/>
                  <a:gd name="T38" fmla="*/ 18 w 716"/>
                  <a:gd name="T39" fmla="*/ 51 h 563"/>
                  <a:gd name="T40" fmla="*/ 11 w 716"/>
                  <a:gd name="T41" fmla="*/ 53 h 563"/>
                  <a:gd name="T42" fmla="*/ 9 w 716"/>
                  <a:gd name="T43" fmla="*/ 51 h 563"/>
                  <a:gd name="T44" fmla="*/ 7 w 716"/>
                  <a:gd name="T45" fmla="*/ 47 h 563"/>
                  <a:gd name="T46" fmla="*/ 0 w 716"/>
                  <a:gd name="T47" fmla="*/ 47 h 563"/>
                  <a:gd name="T48" fmla="*/ 11 w 716"/>
                  <a:gd name="T49" fmla="*/ 35 h 563"/>
                  <a:gd name="T50" fmla="*/ 20 w 716"/>
                  <a:gd name="T51" fmla="*/ 25 h 563"/>
                  <a:gd name="T52" fmla="*/ 20 w 716"/>
                  <a:gd name="T53" fmla="*/ 8 h 563"/>
                  <a:gd name="T54" fmla="*/ 24 w 716"/>
                  <a:gd name="T55" fmla="*/ 6 h 563"/>
                  <a:gd name="T56" fmla="*/ 28 w 716"/>
                  <a:gd name="T57" fmla="*/ 6 h 563"/>
                  <a:gd name="T58" fmla="*/ 35 w 716"/>
                  <a:gd name="T59" fmla="*/ 10 h 563"/>
                  <a:gd name="T60" fmla="*/ 38 w 716"/>
                  <a:gd name="T61" fmla="*/ 9 h 563"/>
                  <a:gd name="T62" fmla="*/ 45 w 716"/>
                  <a:gd name="T63" fmla="*/ 9 h 563"/>
                  <a:gd name="T64" fmla="*/ 53 w 716"/>
                  <a:gd name="T65" fmla="*/ 9 h 563"/>
                  <a:gd name="T66" fmla="*/ 56 w 716"/>
                  <a:gd name="T67" fmla="*/ 11 h 563"/>
                  <a:gd name="T68" fmla="*/ 59 w 716"/>
                  <a:gd name="T69" fmla="*/ 7 h 563"/>
                  <a:gd name="T70" fmla="*/ 68 w 716"/>
                  <a:gd name="T71" fmla="*/ 3 h 563"/>
                  <a:gd name="T72" fmla="*/ 71 w 716"/>
                  <a:gd name="T73" fmla="*/ 0 h 563"/>
                  <a:gd name="T74" fmla="*/ 78 w 716"/>
                  <a:gd name="T75" fmla="*/ 0 h 563"/>
                  <a:gd name="T76" fmla="*/ 77 w 716"/>
                  <a:gd name="T77" fmla="*/ 2 h 563"/>
                  <a:gd name="T78" fmla="*/ 73 w 716"/>
                  <a:gd name="T79" fmla="*/ 9 h 563"/>
                  <a:gd name="T80" fmla="*/ 69 w 716"/>
                  <a:gd name="T81" fmla="*/ 12 h 563"/>
                  <a:gd name="T82" fmla="*/ 70 w 716"/>
                  <a:gd name="T83" fmla="*/ 13 h 563"/>
                  <a:gd name="T84" fmla="*/ 74 w 716"/>
                  <a:gd name="T85" fmla="*/ 16 h 563"/>
                  <a:gd name="T86" fmla="*/ 75 w 716"/>
                  <a:gd name="T87" fmla="*/ 21 h 563"/>
                  <a:gd name="T88" fmla="*/ 79 w 716"/>
                  <a:gd name="T89" fmla="*/ 23 h 563"/>
                  <a:gd name="T90" fmla="*/ 80 w 716"/>
                  <a:gd name="T91" fmla="*/ 27 h 563"/>
                  <a:gd name="T92" fmla="*/ 83 w 716"/>
                  <a:gd name="T93" fmla="*/ 30 h 563"/>
                  <a:gd name="T94" fmla="*/ 86 w 716"/>
                  <a:gd name="T95" fmla="*/ 33 h 563"/>
                  <a:gd name="T96" fmla="*/ 90 w 716"/>
                  <a:gd name="T97" fmla="*/ 34 h 5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6"/>
                  <a:gd name="T148" fmla="*/ 0 h 563"/>
                  <a:gd name="T149" fmla="*/ 716 w 716"/>
                  <a:gd name="T150" fmla="*/ 563 h 5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6" h="563">
                    <a:moveTo>
                      <a:pt x="716" y="274"/>
                    </a:moveTo>
                    <a:lnTo>
                      <a:pt x="700" y="317"/>
                    </a:lnTo>
                    <a:lnTo>
                      <a:pt x="641" y="334"/>
                    </a:lnTo>
                    <a:lnTo>
                      <a:pt x="620" y="372"/>
                    </a:lnTo>
                    <a:lnTo>
                      <a:pt x="546" y="456"/>
                    </a:lnTo>
                    <a:lnTo>
                      <a:pt x="547" y="554"/>
                    </a:lnTo>
                    <a:lnTo>
                      <a:pt x="523" y="554"/>
                    </a:lnTo>
                    <a:lnTo>
                      <a:pt x="488" y="563"/>
                    </a:lnTo>
                    <a:lnTo>
                      <a:pt x="434" y="563"/>
                    </a:lnTo>
                    <a:lnTo>
                      <a:pt x="404" y="550"/>
                    </a:lnTo>
                    <a:lnTo>
                      <a:pt x="371" y="514"/>
                    </a:lnTo>
                    <a:lnTo>
                      <a:pt x="326" y="520"/>
                    </a:lnTo>
                    <a:lnTo>
                      <a:pt x="308" y="517"/>
                    </a:lnTo>
                    <a:lnTo>
                      <a:pt x="304" y="496"/>
                    </a:lnTo>
                    <a:lnTo>
                      <a:pt x="264" y="514"/>
                    </a:lnTo>
                    <a:lnTo>
                      <a:pt x="205" y="490"/>
                    </a:lnTo>
                    <a:lnTo>
                      <a:pt x="199" y="441"/>
                    </a:lnTo>
                    <a:lnTo>
                      <a:pt x="174" y="433"/>
                    </a:lnTo>
                    <a:lnTo>
                      <a:pt x="170" y="422"/>
                    </a:lnTo>
                    <a:lnTo>
                      <a:pt x="144" y="410"/>
                    </a:lnTo>
                    <a:lnTo>
                      <a:pt x="89" y="426"/>
                    </a:lnTo>
                    <a:lnTo>
                      <a:pt x="72" y="410"/>
                    </a:lnTo>
                    <a:lnTo>
                      <a:pt x="58" y="378"/>
                    </a:lnTo>
                    <a:lnTo>
                      <a:pt x="0" y="378"/>
                    </a:lnTo>
                    <a:lnTo>
                      <a:pt x="86" y="282"/>
                    </a:lnTo>
                    <a:lnTo>
                      <a:pt x="154" y="201"/>
                    </a:lnTo>
                    <a:lnTo>
                      <a:pt x="154" y="64"/>
                    </a:lnTo>
                    <a:lnTo>
                      <a:pt x="194" y="52"/>
                    </a:lnTo>
                    <a:lnTo>
                      <a:pt x="230" y="52"/>
                    </a:lnTo>
                    <a:lnTo>
                      <a:pt x="280" y="82"/>
                    </a:lnTo>
                    <a:lnTo>
                      <a:pt x="302" y="73"/>
                    </a:lnTo>
                    <a:lnTo>
                      <a:pt x="359" y="73"/>
                    </a:lnTo>
                    <a:lnTo>
                      <a:pt x="430" y="75"/>
                    </a:lnTo>
                    <a:lnTo>
                      <a:pt x="449" y="94"/>
                    </a:lnTo>
                    <a:lnTo>
                      <a:pt x="473" y="61"/>
                    </a:lnTo>
                    <a:lnTo>
                      <a:pt x="543" y="29"/>
                    </a:lnTo>
                    <a:lnTo>
                      <a:pt x="567" y="1"/>
                    </a:lnTo>
                    <a:lnTo>
                      <a:pt x="617" y="0"/>
                    </a:lnTo>
                    <a:lnTo>
                      <a:pt x="611" y="23"/>
                    </a:lnTo>
                    <a:lnTo>
                      <a:pt x="578" y="73"/>
                    </a:lnTo>
                    <a:lnTo>
                      <a:pt x="549" y="101"/>
                    </a:lnTo>
                    <a:lnTo>
                      <a:pt x="555" y="107"/>
                    </a:lnTo>
                    <a:lnTo>
                      <a:pt x="587" y="133"/>
                    </a:lnTo>
                    <a:lnTo>
                      <a:pt x="598" y="168"/>
                    </a:lnTo>
                    <a:lnTo>
                      <a:pt x="626" y="187"/>
                    </a:lnTo>
                    <a:lnTo>
                      <a:pt x="633" y="220"/>
                    </a:lnTo>
                    <a:lnTo>
                      <a:pt x="662" y="240"/>
                    </a:lnTo>
                    <a:lnTo>
                      <a:pt x="687" y="265"/>
                    </a:lnTo>
                    <a:lnTo>
                      <a:pt x="716" y="27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25" name="Freeform 78"/>
              <p:cNvSpPr>
                <a:spLocks/>
              </p:cNvSpPr>
              <p:nvPr/>
            </p:nvSpPr>
            <p:spPr bwMode="auto">
              <a:xfrm>
                <a:off x="2131" y="1108"/>
                <a:ext cx="122" cy="137"/>
              </a:xfrm>
              <a:custGeom>
                <a:avLst/>
                <a:gdLst>
                  <a:gd name="T0" fmla="*/ 21 w 243"/>
                  <a:gd name="T1" fmla="*/ 34 h 274"/>
                  <a:gd name="T2" fmla="*/ 18 w 243"/>
                  <a:gd name="T3" fmla="*/ 34 h 274"/>
                  <a:gd name="T4" fmla="*/ 15 w 243"/>
                  <a:gd name="T5" fmla="*/ 30 h 274"/>
                  <a:gd name="T6" fmla="*/ 11 w 243"/>
                  <a:gd name="T7" fmla="*/ 27 h 274"/>
                  <a:gd name="T8" fmla="*/ 10 w 243"/>
                  <a:gd name="T9" fmla="*/ 23 h 274"/>
                  <a:gd name="T10" fmla="*/ 7 w 243"/>
                  <a:gd name="T11" fmla="*/ 21 h 274"/>
                  <a:gd name="T12" fmla="*/ 5 w 243"/>
                  <a:gd name="T13" fmla="*/ 17 h 274"/>
                  <a:gd name="T14" fmla="*/ 1 w 243"/>
                  <a:gd name="T15" fmla="*/ 13 h 274"/>
                  <a:gd name="T16" fmla="*/ 0 w 243"/>
                  <a:gd name="T17" fmla="*/ 12 h 274"/>
                  <a:gd name="T18" fmla="*/ 4 w 243"/>
                  <a:gd name="T19" fmla="*/ 9 h 274"/>
                  <a:gd name="T20" fmla="*/ 8 w 243"/>
                  <a:gd name="T21" fmla="*/ 2 h 274"/>
                  <a:gd name="T22" fmla="*/ 9 w 243"/>
                  <a:gd name="T23" fmla="*/ 0 h 274"/>
                  <a:gd name="T24" fmla="*/ 13 w 243"/>
                  <a:gd name="T25" fmla="*/ 3 h 274"/>
                  <a:gd name="T26" fmla="*/ 17 w 243"/>
                  <a:gd name="T27" fmla="*/ 6 h 274"/>
                  <a:gd name="T28" fmla="*/ 23 w 243"/>
                  <a:gd name="T29" fmla="*/ 11 h 274"/>
                  <a:gd name="T30" fmla="*/ 30 w 243"/>
                  <a:gd name="T31" fmla="*/ 12 h 274"/>
                  <a:gd name="T32" fmla="*/ 31 w 243"/>
                  <a:gd name="T33" fmla="*/ 15 h 274"/>
                  <a:gd name="T34" fmla="*/ 28 w 243"/>
                  <a:gd name="T35" fmla="*/ 18 h 274"/>
                  <a:gd name="T36" fmla="*/ 28 w 243"/>
                  <a:gd name="T37" fmla="*/ 22 h 274"/>
                  <a:gd name="T38" fmla="*/ 24 w 243"/>
                  <a:gd name="T39" fmla="*/ 27 h 274"/>
                  <a:gd name="T40" fmla="*/ 21 w 243"/>
                  <a:gd name="T41" fmla="*/ 30 h 274"/>
                  <a:gd name="T42" fmla="*/ 21 w 243"/>
                  <a:gd name="T43" fmla="*/ 34 h 2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3"/>
                  <a:gd name="T67" fmla="*/ 0 h 274"/>
                  <a:gd name="T68" fmla="*/ 243 w 243"/>
                  <a:gd name="T69" fmla="*/ 274 h 2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3" h="274">
                    <a:moveTo>
                      <a:pt x="167" y="274"/>
                    </a:moveTo>
                    <a:lnTo>
                      <a:pt x="138" y="265"/>
                    </a:lnTo>
                    <a:lnTo>
                      <a:pt x="113" y="240"/>
                    </a:lnTo>
                    <a:lnTo>
                      <a:pt x="84" y="220"/>
                    </a:lnTo>
                    <a:lnTo>
                      <a:pt x="77" y="187"/>
                    </a:lnTo>
                    <a:lnTo>
                      <a:pt x="49" y="168"/>
                    </a:lnTo>
                    <a:lnTo>
                      <a:pt x="38" y="133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29" y="73"/>
                    </a:lnTo>
                    <a:lnTo>
                      <a:pt x="62" y="23"/>
                    </a:lnTo>
                    <a:lnTo>
                      <a:pt x="68" y="0"/>
                    </a:lnTo>
                    <a:lnTo>
                      <a:pt x="104" y="24"/>
                    </a:lnTo>
                    <a:lnTo>
                      <a:pt x="131" y="55"/>
                    </a:lnTo>
                    <a:lnTo>
                      <a:pt x="179" y="90"/>
                    </a:lnTo>
                    <a:lnTo>
                      <a:pt x="235" y="96"/>
                    </a:lnTo>
                    <a:lnTo>
                      <a:pt x="243" y="126"/>
                    </a:lnTo>
                    <a:lnTo>
                      <a:pt x="221" y="146"/>
                    </a:lnTo>
                    <a:lnTo>
                      <a:pt x="219" y="182"/>
                    </a:lnTo>
                    <a:lnTo>
                      <a:pt x="192" y="220"/>
                    </a:lnTo>
                    <a:lnTo>
                      <a:pt x="168" y="247"/>
                    </a:lnTo>
                    <a:lnTo>
                      <a:pt x="167" y="27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26" name="Freeform 79"/>
              <p:cNvSpPr>
                <a:spLocks/>
              </p:cNvSpPr>
              <p:nvPr/>
            </p:nvSpPr>
            <p:spPr bwMode="auto">
              <a:xfrm>
                <a:off x="2061" y="713"/>
                <a:ext cx="278" cy="271"/>
              </a:xfrm>
              <a:custGeom>
                <a:avLst/>
                <a:gdLst>
                  <a:gd name="T0" fmla="*/ 2 w 556"/>
                  <a:gd name="T1" fmla="*/ 60 h 542"/>
                  <a:gd name="T2" fmla="*/ 2 w 556"/>
                  <a:gd name="T3" fmla="*/ 53 h 542"/>
                  <a:gd name="T4" fmla="*/ 0 w 556"/>
                  <a:gd name="T5" fmla="*/ 35 h 542"/>
                  <a:gd name="T6" fmla="*/ 5 w 556"/>
                  <a:gd name="T7" fmla="*/ 27 h 542"/>
                  <a:gd name="T8" fmla="*/ 5 w 556"/>
                  <a:gd name="T9" fmla="*/ 10 h 542"/>
                  <a:gd name="T10" fmla="*/ 12 w 556"/>
                  <a:gd name="T11" fmla="*/ 7 h 542"/>
                  <a:gd name="T12" fmla="*/ 17 w 556"/>
                  <a:gd name="T13" fmla="*/ 3 h 542"/>
                  <a:gd name="T14" fmla="*/ 20 w 556"/>
                  <a:gd name="T15" fmla="*/ 6 h 542"/>
                  <a:gd name="T16" fmla="*/ 23 w 556"/>
                  <a:gd name="T17" fmla="*/ 5 h 542"/>
                  <a:gd name="T18" fmla="*/ 24 w 556"/>
                  <a:gd name="T19" fmla="*/ 1 h 542"/>
                  <a:gd name="T20" fmla="*/ 27 w 556"/>
                  <a:gd name="T21" fmla="*/ 0 h 542"/>
                  <a:gd name="T22" fmla="*/ 39 w 556"/>
                  <a:gd name="T23" fmla="*/ 8 h 542"/>
                  <a:gd name="T24" fmla="*/ 47 w 556"/>
                  <a:gd name="T25" fmla="*/ 8 h 542"/>
                  <a:gd name="T26" fmla="*/ 50 w 556"/>
                  <a:gd name="T27" fmla="*/ 9 h 542"/>
                  <a:gd name="T28" fmla="*/ 54 w 556"/>
                  <a:gd name="T29" fmla="*/ 12 h 542"/>
                  <a:gd name="T30" fmla="*/ 60 w 556"/>
                  <a:gd name="T31" fmla="*/ 23 h 542"/>
                  <a:gd name="T32" fmla="*/ 65 w 556"/>
                  <a:gd name="T33" fmla="*/ 27 h 542"/>
                  <a:gd name="T34" fmla="*/ 70 w 556"/>
                  <a:gd name="T35" fmla="*/ 28 h 542"/>
                  <a:gd name="T36" fmla="*/ 68 w 556"/>
                  <a:gd name="T37" fmla="*/ 34 h 542"/>
                  <a:gd name="T38" fmla="*/ 59 w 556"/>
                  <a:gd name="T39" fmla="*/ 34 h 542"/>
                  <a:gd name="T40" fmla="*/ 59 w 556"/>
                  <a:gd name="T41" fmla="*/ 34 h 542"/>
                  <a:gd name="T42" fmla="*/ 61 w 556"/>
                  <a:gd name="T43" fmla="*/ 37 h 542"/>
                  <a:gd name="T44" fmla="*/ 61 w 556"/>
                  <a:gd name="T45" fmla="*/ 39 h 542"/>
                  <a:gd name="T46" fmla="*/ 56 w 556"/>
                  <a:gd name="T47" fmla="*/ 42 h 542"/>
                  <a:gd name="T48" fmla="*/ 51 w 556"/>
                  <a:gd name="T49" fmla="*/ 48 h 542"/>
                  <a:gd name="T50" fmla="*/ 47 w 556"/>
                  <a:gd name="T51" fmla="*/ 48 h 542"/>
                  <a:gd name="T52" fmla="*/ 44 w 556"/>
                  <a:gd name="T53" fmla="*/ 42 h 542"/>
                  <a:gd name="T54" fmla="*/ 39 w 556"/>
                  <a:gd name="T55" fmla="*/ 45 h 542"/>
                  <a:gd name="T56" fmla="*/ 33 w 556"/>
                  <a:gd name="T57" fmla="*/ 47 h 542"/>
                  <a:gd name="T58" fmla="*/ 24 w 556"/>
                  <a:gd name="T59" fmla="*/ 50 h 542"/>
                  <a:gd name="T60" fmla="*/ 18 w 556"/>
                  <a:gd name="T61" fmla="*/ 51 h 542"/>
                  <a:gd name="T62" fmla="*/ 19 w 556"/>
                  <a:gd name="T63" fmla="*/ 53 h 542"/>
                  <a:gd name="T64" fmla="*/ 15 w 556"/>
                  <a:gd name="T65" fmla="*/ 54 h 542"/>
                  <a:gd name="T66" fmla="*/ 13 w 556"/>
                  <a:gd name="T67" fmla="*/ 68 h 542"/>
                  <a:gd name="T68" fmla="*/ 10 w 556"/>
                  <a:gd name="T69" fmla="*/ 68 h 542"/>
                  <a:gd name="T70" fmla="*/ 6 w 556"/>
                  <a:gd name="T71" fmla="*/ 66 h 542"/>
                  <a:gd name="T72" fmla="*/ 2 w 556"/>
                  <a:gd name="T73" fmla="*/ 60 h 5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56"/>
                  <a:gd name="T112" fmla="*/ 0 h 542"/>
                  <a:gd name="T113" fmla="*/ 556 w 556"/>
                  <a:gd name="T114" fmla="*/ 542 h 5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56" h="542">
                    <a:moveTo>
                      <a:pt x="21" y="485"/>
                    </a:moveTo>
                    <a:lnTo>
                      <a:pt x="19" y="424"/>
                    </a:lnTo>
                    <a:lnTo>
                      <a:pt x="0" y="282"/>
                    </a:lnTo>
                    <a:lnTo>
                      <a:pt x="40" y="219"/>
                    </a:lnTo>
                    <a:lnTo>
                      <a:pt x="45" y="84"/>
                    </a:lnTo>
                    <a:lnTo>
                      <a:pt x="102" y="61"/>
                    </a:lnTo>
                    <a:lnTo>
                      <a:pt x="133" y="29"/>
                    </a:lnTo>
                    <a:lnTo>
                      <a:pt x="160" y="50"/>
                    </a:lnTo>
                    <a:lnTo>
                      <a:pt x="185" y="44"/>
                    </a:lnTo>
                    <a:lnTo>
                      <a:pt x="194" y="11"/>
                    </a:lnTo>
                    <a:lnTo>
                      <a:pt x="219" y="0"/>
                    </a:lnTo>
                    <a:lnTo>
                      <a:pt x="314" y="70"/>
                    </a:lnTo>
                    <a:lnTo>
                      <a:pt x="382" y="70"/>
                    </a:lnTo>
                    <a:lnTo>
                      <a:pt x="406" y="72"/>
                    </a:lnTo>
                    <a:lnTo>
                      <a:pt x="439" y="101"/>
                    </a:lnTo>
                    <a:lnTo>
                      <a:pt x="486" y="185"/>
                    </a:lnTo>
                    <a:lnTo>
                      <a:pt x="514" y="220"/>
                    </a:lnTo>
                    <a:lnTo>
                      <a:pt x="556" y="224"/>
                    </a:lnTo>
                    <a:lnTo>
                      <a:pt x="540" y="273"/>
                    </a:lnTo>
                    <a:lnTo>
                      <a:pt x="476" y="270"/>
                    </a:lnTo>
                    <a:lnTo>
                      <a:pt x="476" y="272"/>
                    </a:lnTo>
                    <a:lnTo>
                      <a:pt x="495" y="300"/>
                    </a:lnTo>
                    <a:lnTo>
                      <a:pt x="495" y="316"/>
                    </a:lnTo>
                    <a:lnTo>
                      <a:pt x="453" y="342"/>
                    </a:lnTo>
                    <a:lnTo>
                      <a:pt x="408" y="388"/>
                    </a:lnTo>
                    <a:lnTo>
                      <a:pt x="380" y="386"/>
                    </a:lnTo>
                    <a:lnTo>
                      <a:pt x="352" y="343"/>
                    </a:lnTo>
                    <a:lnTo>
                      <a:pt x="317" y="366"/>
                    </a:lnTo>
                    <a:lnTo>
                      <a:pt x="262" y="382"/>
                    </a:lnTo>
                    <a:lnTo>
                      <a:pt x="195" y="401"/>
                    </a:lnTo>
                    <a:lnTo>
                      <a:pt x="150" y="409"/>
                    </a:lnTo>
                    <a:lnTo>
                      <a:pt x="154" y="431"/>
                    </a:lnTo>
                    <a:lnTo>
                      <a:pt x="127" y="432"/>
                    </a:lnTo>
                    <a:lnTo>
                      <a:pt x="105" y="542"/>
                    </a:lnTo>
                    <a:lnTo>
                      <a:pt x="80" y="539"/>
                    </a:lnTo>
                    <a:lnTo>
                      <a:pt x="51" y="523"/>
                    </a:lnTo>
                    <a:lnTo>
                      <a:pt x="21" y="48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27" name="Freeform 80"/>
              <p:cNvSpPr>
                <a:spLocks/>
              </p:cNvSpPr>
              <p:nvPr/>
            </p:nvSpPr>
            <p:spPr bwMode="auto">
              <a:xfrm>
                <a:off x="2046" y="805"/>
                <a:ext cx="404" cy="280"/>
              </a:xfrm>
              <a:custGeom>
                <a:avLst/>
                <a:gdLst>
                  <a:gd name="T0" fmla="*/ 0 w 809"/>
                  <a:gd name="T1" fmla="*/ 53 h 560"/>
                  <a:gd name="T2" fmla="*/ 0 w 809"/>
                  <a:gd name="T3" fmla="*/ 52 h 560"/>
                  <a:gd name="T4" fmla="*/ 6 w 809"/>
                  <a:gd name="T5" fmla="*/ 37 h 560"/>
                  <a:gd name="T6" fmla="*/ 10 w 809"/>
                  <a:gd name="T7" fmla="*/ 42 h 560"/>
                  <a:gd name="T8" fmla="*/ 13 w 809"/>
                  <a:gd name="T9" fmla="*/ 44 h 560"/>
                  <a:gd name="T10" fmla="*/ 16 w 809"/>
                  <a:gd name="T11" fmla="*/ 44 h 560"/>
                  <a:gd name="T12" fmla="*/ 19 w 809"/>
                  <a:gd name="T13" fmla="*/ 30 h 560"/>
                  <a:gd name="T14" fmla="*/ 23 w 809"/>
                  <a:gd name="T15" fmla="*/ 30 h 560"/>
                  <a:gd name="T16" fmla="*/ 22 w 809"/>
                  <a:gd name="T17" fmla="*/ 28 h 560"/>
                  <a:gd name="T18" fmla="*/ 28 w 809"/>
                  <a:gd name="T19" fmla="*/ 27 h 560"/>
                  <a:gd name="T20" fmla="*/ 36 w 809"/>
                  <a:gd name="T21" fmla="*/ 24 h 560"/>
                  <a:gd name="T22" fmla="*/ 43 w 809"/>
                  <a:gd name="T23" fmla="*/ 22 h 560"/>
                  <a:gd name="T24" fmla="*/ 47 w 809"/>
                  <a:gd name="T25" fmla="*/ 19 h 560"/>
                  <a:gd name="T26" fmla="*/ 51 w 809"/>
                  <a:gd name="T27" fmla="*/ 25 h 560"/>
                  <a:gd name="T28" fmla="*/ 54 w 809"/>
                  <a:gd name="T29" fmla="*/ 25 h 560"/>
                  <a:gd name="T30" fmla="*/ 60 w 809"/>
                  <a:gd name="T31" fmla="*/ 19 h 560"/>
                  <a:gd name="T32" fmla="*/ 65 w 809"/>
                  <a:gd name="T33" fmla="*/ 17 h 560"/>
                  <a:gd name="T34" fmla="*/ 65 w 809"/>
                  <a:gd name="T35" fmla="*/ 14 h 560"/>
                  <a:gd name="T36" fmla="*/ 63 w 809"/>
                  <a:gd name="T37" fmla="*/ 10 h 560"/>
                  <a:gd name="T38" fmla="*/ 63 w 809"/>
                  <a:gd name="T39" fmla="*/ 10 h 560"/>
                  <a:gd name="T40" fmla="*/ 71 w 809"/>
                  <a:gd name="T41" fmla="*/ 11 h 560"/>
                  <a:gd name="T42" fmla="*/ 73 w 809"/>
                  <a:gd name="T43" fmla="*/ 4 h 560"/>
                  <a:gd name="T44" fmla="*/ 86 w 809"/>
                  <a:gd name="T45" fmla="*/ 4 h 560"/>
                  <a:gd name="T46" fmla="*/ 94 w 809"/>
                  <a:gd name="T47" fmla="*/ 0 h 560"/>
                  <a:gd name="T48" fmla="*/ 100 w 809"/>
                  <a:gd name="T49" fmla="*/ 2 h 560"/>
                  <a:gd name="T50" fmla="*/ 101 w 809"/>
                  <a:gd name="T51" fmla="*/ 6 h 560"/>
                  <a:gd name="T52" fmla="*/ 95 w 809"/>
                  <a:gd name="T53" fmla="*/ 21 h 560"/>
                  <a:gd name="T54" fmla="*/ 91 w 809"/>
                  <a:gd name="T55" fmla="*/ 26 h 560"/>
                  <a:gd name="T56" fmla="*/ 81 w 809"/>
                  <a:gd name="T57" fmla="*/ 40 h 560"/>
                  <a:gd name="T58" fmla="*/ 84 w 809"/>
                  <a:gd name="T59" fmla="*/ 48 h 560"/>
                  <a:gd name="T60" fmla="*/ 88 w 809"/>
                  <a:gd name="T61" fmla="*/ 57 h 560"/>
                  <a:gd name="T62" fmla="*/ 80 w 809"/>
                  <a:gd name="T63" fmla="*/ 56 h 560"/>
                  <a:gd name="T64" fmla="*/ 69 w 809"/>
                  <a:gd name="T65" fmla="*/ 70 h 560"/>
                  <a:gd name="T66" fmla="*/ 57 w 809"/>
                  <a:gd name="T67" fmla="*/ 67 h 560"/>
                  <a:gd name="T68" fmla="*/ 54 w 809"/>
                  <a:gd name="T69" fmla="*/ 69 h 560"/>
                  <a:gd name="T70" fmla="*/ 49 w 809"/>
                  <a:gd name="T71" fmla="*/ 68 h 560"/>
                  <a:gd name="T72" fmla="*/ 47 w 809"/>
                  <a:gd name="T73" fmla="*/ 67 h 560"/>
                  <a:gd name="T74" fmla="*/ 45 w 809"/>
                  <a:gd name="T75" fmla="*/ 63 h 560"/>
                  <a:gd name="T76" fmla="*/ 45 w 809"/>
                  <a:gd name="T77" fmla="*/ 61 h 560"/>
                  <a:gd name="T78" fmla="*/ 42 w 809"/>
                  <a:gd name="T79" fmla="*/ 60 h 560"/>
                  <a:gd name="T80" fmla="*/ 39 w 809"/>
                  <a:gd name="T81" fmla="*/ 61 h 560"/>
                  <a:gd name="T82" fmla="*/ 38 w 809"/>
                  <a:gd name="T83" fmla="*/ 62 h 560"/>
                  <a:gd name="T84" fmla="*/ 36 w 809"/>
                  <a:gd name="T85" fmla="*/ 62 h 560"/>
                  <a:gd name="T86" fmla="*/ 33 w 809"/>
                  <a:gd name="T87" fmla="*/ 61 h 560"/>
                  <a:gd name="T88" fmla="*/ 30 w 809"/>
                  <a:gd name="T89" fmla="*/ 60 h 560"/>
                  <a:gd name="T90" fmla="*/ 29 w 809"/>
                  <a:gd name="T91" fmla="*/ 59 h 560"/>
                  <a:gd name="T92" fmla="*/ 28 w 809"/>
                  <a:gd name="T93" fmla="*/ 60 h 560"/>
                  <a:gd name="T94" fmla="*/ 27 w 809"/>
                  <a:gd name="T95" fmla="*/ 60 h 560"/>
                  <a:gd name="T96" fmla="*/ 24 w 809"/>
                  <a:gd name="T97" fmla="*/ 61 h 560"/>
                  <a:gd name="T98" fmla="*/ 23 w 809"/>
                  <a:gd name="T99" fmla="*/ 61 h 560"/>
                  <a:gd name="T100" fmla="*/ 23 w 809"/>
                  <a:gd name="T101" fmla="*/ 60 h 560"/>
                  <a:gd name="T102" fmla="*/ 22 w 809"/>
                  <a:gd name="T103" fmla="*/ 59 h 560"/>
                  <a:gd name="T104" fmla="*/ 22 w 809"/>
                  <a:gd name="T105" fmla="*/ 59 h 560"/>
                  <a:gd name="T106" fmla="*/ 19 w 809"/>
                  <a:gd name="T107" fmla="*/ 59 h 560"/>
                  <a:gd name="T108" fmla="*/ 16 w 809"/>
                  <a:gd name="T109" fmla="*/ 59 h 560"/>
                  <a:gd name="T110" fmla="*/ 13 w 809"/>
                  <a:gd name="T111" fmla="*/ 59 h 560"/>
                  <a:gd name="T112" fmla="*/ 10 w 809"/>
                  <a:gd name="T113" fmla="*/ 59 h 560"/>
                  <a:gd name="T114" fmla="*/ 7 w 809"/>
                  <a:gd name="T115" fmla="*/ 59 h 560"/>
                  <a:gd name="T116" fmla="*/ 4 w 809"/>
                  <a:gd name="T117" fmla="*/ 58 h 560"/>
                  <a:gd name="T118" fmla="*/ 2 w 809"/>
                  <a:gd name="T119" fmla="*/ 57 h 560"/>
                  <a:gd name="T120" fmla="*/ 1 w 809"/>
                  <a:gd name="T121" fmla="*/ 56 h 560"/>
                  <a:gd name="T122" fmla="*/ 0 w 809"/>
                  <a:gd name="T123" fmla="*/ 53 h 5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9"/>
                  <a:gd name="T187" fmla="*/ 0 h 560"/>
                  <a:gd name="T188" fmla="*/ 809 w 809"/>
                  <a:gd name="T189" fmla="*/ 560 h 5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9" h="560">
                    <a:moveTo>
                      <a:pt x="2" y="429"/>
                    </a:moveTo>
                    <a:lnTo>
                      <a:pt x="0" y="417"/>
                    </a:lnTo>
                    <a:lnTo>
                      <a:pt x="51" y="300"/>
                    </a:lnTo>
                    <a:lnTo>
                      <a:pt x="81" y="338"/>
                    </a:lnTo>
                    <a:lnTo>
                      <a:pt x="110" y="354"/>
                    </a:lnTo>
                    <a:lnTo>
                      <a:pt x="135" y="357"/>
                    </a:lnTo>
                    <a:lnTo>
                      <a:pt x="157" y="247"/>
                    </a:lnTo>
                    <a:lnTo>
                      <a:pt x="184" y="246"/>
                    </a:lnTo>
                    <a:lnTo>
                      <a:pt x="180" y="224"/>
                    </a:lnTo>
                    <a:lnTo>
                      <a:pt x="225" y="216"/>
                    </a:lnTo>
                    <a:lnTo>
                      <a:pt x="292" y="197"/>
                    </a:lnTo>
                    <a:lnTo>
                      <a:pt x="347" y="181"/>
                    </a:lnTo>
                    <a:lnTo>
                      <a:pt x="382" y="158"/>
                    </a:lnTo>
                    <a:lnTo>
                      <a:pt x="410" y="201"/>
                    </a:lnTo>
                    <a:lnTo>
                      <a:pt x="438" y="203"/>
                    </a:lnTo>
                    <a:lnTo>
                      <a:pt x="483" y="157"/>
                    </a:lnTo>
                    <a:lnTo>
                      <a:pt x="525" y="131"/>
                    </a:lnTo>
                    <a:lnTo>
                      <a:pt x="525" y="115"/>
                    </a:lnTo>
                    <a:lnTo>
                      <a:pt x="506" y="87"/>
                    </a:lnTo>
                    <a:lnTo>
                      <a:pt x="506" y="85"/>
                    </a:lnTo>
                    <a:lnTo>
                      <a:pt x="570" y="88"/>
                    </a:lnTo>
                    <a:lnTo>
                      <a:pt x="586" y="39"/>
                    </a:lnTo>
                    <a:lnTo>
                      <a:pt x="691" y="33"/>
                    </a:lnTo>
                    <a:lnTo>
                      <a:pt x="753" y="0"/>
                    </a:lnTo>
                    <a:lnTo>
                      <a:pt x="801" y="17"/>
                    </a:lnTo>
                    <a:lnTo>
                      <a:pt x="809" y="51"/>
                    </a:lnTo>
                    <a:lnTo>
                      <a:pt x="767" y="169"/>
                    </a:lnTo>
                    <a:lnTo>
                      <a:pt x="735" y="210"/>
                    </a:lnTo>
                    <a:lnTo>
                      <a:pt x="652" y="322"/>
                    </a:lnTo>
                    <a:lnTo>
                      <a:pt x="675" y="385"/>
                    </a:lnTo>
                    <a:lnTo>
                      <a:pt x="709" y="462"/>
                    </a:lnTo>
                    <a:lnTo>
                      <a:pt x="640" y="451"/>
                    </a:lnTo>
                    <a:lnTo>
                      <a:pt x="556" y="560"/>
                    </a:lnTo>
                    <a:lnTo>
                      <a:pt x="458" y="536"/>
                    </a:lnTo>
                    <a:lnTo>
                      <a:pt x="436" y="548"/>
                    </a:lnTo>
                    <a:lnTo>
                      <a:pt x="399" y="543"/>
                    </a:lnTo>
                    <a:lnTo>
                      <a:pt x="381" y="530"/>
                    </a:lnTo>
                    <a:lnTo>
                      <a:pt x="366" y="511"/>
                    </a:lnTo>
                    <a:lnTo>
                      <a:pt x="360" y="491"/>
                    </a:lnTo>
                    <a:lnTo>
                      <a:pt x="340" y="485"/>
                    </a:lnTo>
                    <a:lnTo>
                      <a:pt x="319" y="495"/>
                    </a:lnTo>
                    <a:lnTo>
                      <a:pt x="305" y="499"/>
                    </a:lnTo>
                    <a:lnTo>
                      <a:pt x="289" y="501"/>
                    </a:lnTo>
                    <a:lnTo>
                      <a:pt x="264" y="491"/>
                    </a:lnTo>
                    <a:lnTo>
                      <a:pt x="247" y="484"/>
                    </a:lnTo>
                    <a:lnTo>
                      <a:pt x="232" y="478"/>
                    </a:lnTo>
                    <a:lnTo>
                      <a:pt x="227" y="482"/>
                    </a:lnTo>
                    <a:lnTo>
                      <a:pt x="219" y="482"/>
                    </a:lnTo>
                    <a:lnTo>
                      <a:pt x="198" y="489"/>
                    </a:lnTo>
                    <a:lnTo>
                      <a:pt x="190" y="491"/>
                    </a:lnTo>
                    <a:lnTo>
                      <a:pt x="185" y="485"/>
                    </a:lnTo>
                    <a:lnTo>
                      <a:pt x="179" y="474"/>
                    </a:lnTo>
                    <a:lnTo>
                      <a:pt x="176" y="473"/>
                    </a:lnTo>
                    <a:lnTo>
                      <a:pt x="157" y="474"/>
                    </a:lnTo>
                    <a:lnTo>
                      <a:pt x="132" y="473"/>
                    </a:lnTo>
                    <a:lnTo>
                      <a:pt x="105" y="474"/>
                    </a:lnTo>
                    <a:lnTo>
                      <a:pt x="80" y="476"/>
                    </a:lnTo>
                    <a:lnTo>
                      <a:pt x="57" y="476"/>
                    </a:lnTo>
                    <a:lnTo>
                      <a:pt x="32" y="471"/>
                    </a:lnTo>
                    <a:lnTo>
                      <a:pt x="22" y="456"/>
                    </a:lnTo>
                    <a:lnTo>
                      <a:pt x="13" y="449"/>
                    </a:lnTo>
                    <a:lnTo>
                      <a:pt x="2" y="42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28" name="Freeform 81"/>
              <p:cNvSpPr>
                <a:spLocks/>
              </p:cNvSpPr>
              <p:nvPr/>
            </p:nvSpPr>
            <p:spPr bwMode="auto">
              <a:xfrm>
                <a:off x="1934" y="1019"/>
                <a:ext cx="529" cy="251"/>
              </a:xfrm>
              <a:custGeom>
                <a:avLst/>
                <a:gdLst>
                  <a:gd name="T0" fmla="*/ 70 w 1060"/>
                  <a:gd name="T1" fmla="*/ 57 h 502"/>
                  <a:gd name="T2" fmla="*/ 73 w 1060"/>
                  <a:gd name="T3" fmla="*/ 50 h 502"/>
                  <a:gd name="T4" fmla="*/ 76 w 1060"/>
                  <a:gd name="T5" fmla="*/ 41 h 502"/>
                  <a:gd name="T6" fmla="*/ 78 w 1060"/>
                  <a:gd name="T7" fmla="*/ 34 h 502"/>
                  <a:gd name="T8" fmla="*/ 65 w 1060"/>
                  <a:gd name="T9" fmla="*/ 29 h 502"/>
                  <a:gd name="T10" fmla="*/ 57 w 1060"/>
                  <a:gd name="T11" fmla="*/ 22 h 502"/>
                  <a:gd name="T12" fmla="*/ 48 w 1060"/>
                  <a:gd name="T13" fmla="*/ 26 h 502"/>
                  <a:gd name="T14" fmla="*/ 36 w 1060"/>
                  <a:gd name="T15" fmla="*/ 34 h 502"/>
                  <a:gd name="T16" fmla="*/ 25 w 1060"/>
                  <a:gd name="T17" fmla="*/ 31 h 502"/>
                  <a:gd name="T18" fmla="*/ 15 w 1060"/>
                  <a:gd name="T19" fmla="*/ 33 h 502"/>
                  <a:gd name="T20" fmla="*/ 5 w 1060"/>
                  <a:gd name="T21" fmla="*/ 29 h 502"/>
                  <a:gd name="T22" fmla="*/ 9 w 1060"/>
                  <a:gd name="T23" fmla="*/ 24 h 502"/>
                  <a:gd name="T24" fmla="*/ 26 w 1060"/>
                  <a:gd name="T25" fmla="*/ 9 h 502"/>
                  <a:gd name="T26" fmla="*/ 27 w 1060"/>
                  <a:gd name="T27" fmla="*/ 2 h 502"/>
                  <a:gd name="T28" fmla="*/ 28 w 1060"/>
                  <a:gd name="T29" fmla="*/ 0 h 502"/>
                  <a:gd name="T30" fmla="*/ 29 w 1060"/>
                  <a:gd name="T31" fmla="*/ 3 h 502"/>
                  <a:gd name="T32" fmla="*/ 32 w 1060"/>
                  <a:gd name="T33" fmla="*/ 6 h 502"/>
                  <a:gd name="T34" fmla="*/ 38 w 1060"/>
                  <a:gd name="T35" fmla="*/ 6 h 502"/>
                  <a:gd name="T36" fmla="*/ 44 w 1060"/>
                  <a:gd name="T37" fmla="*/ 6 h 502"/>
                  <a:gd name="T38" fmla="*/ 50 w 1060"/>
                  <a:gd name="T39" fmla="*/ 6 h 502"/>
                  <a:gd name="T40" fmla="*/ 51 w 1060"/>
                  <a:gd name="T41" fmla="*/ 7 h 502"/>
                  <a:gd name="T42" fmla="*/ 52 w 1060"/>
                  <a:gd name="T43" fmla="*/ 8 h 502"/>
                  <a:gd name="T44" fmla="*/ 56 w 1060"/>
                  <a:gd name="T45" fmla="*/ 7 h 502"/>
                  <a:gd name="T46" fmla="*/ 59 w 1060"/>
                  <a:gd name="T47" fmla="*/ 7 h 502"/>
                  <a:gd name="T48" fmla="*/ 64 w 1060"/>
                  <a:gd name="T49" fmla="*/ 9 h 502"/>
                  <a:gd name="T50" fmla="*/ 67 w 1060"/>
                  <a:gd name="T51" fmla="*/ 9 h 502"/>
                  <a:gd name="T52" fmla="*/ 73 w 1060"/>
                  <a:gd name="T53" fmla="*/ 8 h 502"/>
                  <a:gd name="T54" fmla="*/ 75 w 1060"/>
                  <a:gd name="T55" fmla="*/ 13 h 502"/>
                  <a:gd name="T56" fmla="*/ 82 w 1060"/>
                  <a:gd name="T57" fmla="*/ 15 h 502"/>
                  <a:gd name="T58" fmla="*/ 97 w 1060"/>
                  <a:gd name="T59" fmla="*/ 17 h 502"/>
                  <a:gd name="T60" fmla="*/ 116 w 1060"/>
                  <a:gd name="T61" fmla="*/ 5 h 502"/>
                  <a:gd name="T62" fmla="*/ 132 w 1060"/>
                  <a:gd name="T63" fmla="*/ 20 h 502"/>
                  <a:gd name="T64" fmla="*/ 131 w 1060"/>
                  <a:gd name="T65" fmla="*/ 29 h 502"/>
                  <a:gd name="T66" fmla="*/ 125 w 1060"/>
                  <a:gd name="T67" fmla="*/ 36 h 502"/>
                  <a:gd name="T68" fmla="*/ 119 w 1060"/>
                  <a:gd name="T69" fmla="*/ 37 h 502"/>
                  <a:gd name="T70" fmla="*/ 114 w 1060"/>
                  <a:gd name="T71" fmla="*/ 41 h 502"/>
                  <a:gd name="T72" fmla="*/ 109 w 1060"/>
                  <a:gd name="T73" fmla="*/ 42 h 502"/>
                  <a:gd name="T74" fmla="*/ 106 w 1060"/>
                  <a:gd name="T75" fmla="*/ 43 h 502"/>
                  <a:gd name="T76" fmla="*/ 100 w 1060"/>
                  <a:gd name="T77" fmla="*/ 43 h 502"/>
                  <a:gd name="T78" fmla="*/ 95 w 1060"/>
                  <a:gd name="T79" fmla="*/ 46 h 502"/>
                  <a:gd name="T80" fmla="*/ 92 w 1060"/>
                  <a:gd name="T81" fmla="*/ 48 h 502"/>
                  <a:gd name="T82" fmla="*/ 89 w 1060"/>
                  <a:gd name="T83" fmla="*/ 52 h 502"/>
                  <a:gd name="T84" fmla="*/ 85 w 1060"/>
                  <a:gd name="T85" fmla="*/ 57 h 502"/>
                  <a:gd name="T86" fmla="*/ 81 w 1060"/>
                  <a:gd name="T87" fmla="*/ 61 h 502"/>
                  <a:gd name="T88" fmla="*/ 80 w 1060"/>
                  <a:gd name="T89" fmla="*/ 63 h 502"/>
                  <a:gd name="T90" fmla="*/ 77 w 1060"/>
                  <a:gd name="T91" fmla="*/ 62 h 5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60"/>
                  <a:gd name="T139" fmla="*/ 0 h 502"/>
                  <a:gd name="T140" fmla="*/ 1060 w 1060"/>
                  <a:gd name="T141" fmla="*/ 502 h 50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60" h="502">
                    <a:moveTo>
                      <a:pt x="621" y="491"/>
                    </a:moveTo>
                    <a:lnTo>
                      <a:pt x="562" y="450"/>
                    </a:lnTo>
                    <a:lnTo>
                      <a:pt x="563" y="423"/>
                    </a:lnTo>
                    <a:lnTo>
                      <a:pt x="587" y="396"/>
                    </a:lnTo>
                    <a:lnTo>
                      <a:pt x="614" y="358"/>
                    </a:lnTo>
                    <a:lnTo>
                      <a:pt x="616" y="322"/>
                    </a:lnTo>
                    <a:lnTo>
                      <a:pt x="638" y="302"/>
                    </a:lnTo>
                    <a:lnTo>
                      <a:pt x="630" y="272"/>
                    </a:lnTo>
                    <a:lnTo>
                      <a:pt x="574" y="266"/>
                    </a:lnTo>
                    <a:lnTo>
                      <a:pt x="526" y="231"/>
                    </a:lnTo>
                    <a:lnTo>
                      <a:pt x="499" y="200"/>
                    </a:lnTo>
                    <a:lnTo>
                      <a:pt x="463" y="176"/>
                    </a:lnTo>
                    <a:lnTo>
                      <a:pt x="413" y="177"/>
                    </a:lnTo>
                    <a:lnTo>
                      <a:pt x="389" y="205"/>
                    </a:lnTo>
                    <a:lnTo>
                      <a:pt x="319" y="237"/>
                    </a:lnTo>
                    <a:lnTo>
                      <a:pt x="295" y="270"/>
                    </a:lnTo>
                    <a:lnTo>
                      <a:pt x="276" y="251"/>
                    </a:lnTo>
                    <a:lnTo>
                      <a:pt x="205" y="249"/>
                    </a:lnTo>
                    <a:lnTo>
                      <a:pt x="148" y="249"/>
                    </a:lnTo>
                    <a:lnTo>
                      <a:pt x="126" y="258"/>
                    </a:lnTo>
                    <a:lnTo>
                      <a:pt x="76" y="228"/>
                    </a:lnTo>
                    <a:lnTo>
                      <a:pt x="40" y="228"/>
                    </a:lnTo>
                    <a:lnTo>
                      <a:pt x="0" y="240"/>
                    </a:lnTo>
                    <a:lnTo>
                      <a:pt x="74" y="185"/>
                    </a:lnTo>
                    <a:lnTo>
                      <a:pt x="87" y="131"/>
                    </a:lnTo>
                    <a:lnTo>
                      <a:pt x="212" y="69"/>
                    </a:lnTo>
                    <a:lnTo>
                      <a:pt x="219" y="15"/>
                    </a:lnTo>
                    <a:lnTo>
                      <a:pt x="220" y="9"/>
                    </a:lnTo>
                    <a:lnTo>
                      <a:pt x="226" y="0"/>
                    </a:lnTo>
                    <a:lnTo>
                      <a:pt x="227" y="0"/>
                    </a:lnTo>
                    <a:lnTo>
                      <a:pt x="235" y="11"/>
                    </a:lnTo>
                    <a:lnTo>
                      <a:pt x="238" y="20"/>
                    </a:lnTo>
                    <a:lnTo>
                      <a:pt x="247" y="27"/>
                    </a:lnTo>
                    <a:lnTo>
                      <a:pt x="257" y="42"/>
                    </a:lnTo>
                    <a:lnTo>
                      <a:pt x="282" y="47"/>
                    </a:lnTo>
                    <a:lnTo>
                      <a:pt x="305" y="47"/>
                    </a:lnTo>
                    <a:lnTo>
                      <a:pt x="330" y="45"/>
                    </a:lnTo>
                    <a:lnTo>
                      <a:pt x="357" y="44"/>
                    </a:lnTo>
                    <a:lnTo>
                      <a:pt x="382" y="45"/>
                    </a:lnTo>
                    <a:lnTo>
                      <a:pt x="401" y="44"/>
                    </a:lnTo>
                    <a:lnTo>
                      <a:pt x="404" y="45"/>
                    </a:lnTo>
                    <a:lnTo>
                      <a:pt x="410" y="56"/>
                    </a:lnTo>
                    <a:lnTo>
                      <a:pt x="415" y="62"/>
                    </a:lnTo>
                    <a:lnTo>
                      <a:pt x="423" y="60"/>
                    </a:lnTo>
                    <a:lnTo>
                      <a:pt x="444" y="53"/>
                    </a:lnTo>
                    <a:lnTo>
                      <a:pt x="452" y="53"/>
                    </a:lnTo>
                    <a:lnTo>
                      <a:pt x="457" y="49"/>
                    </a:lnTo>
                    <a:lnTo>
                      <a:pt x="472" y="55"/>
                    </a:lnTo>
                    <a:lnTo>
                      <a:pt x="489" y="62"/>
                    </a:lnTo>
                    <a:lnTo>
                      <a:pt x="514" y="72"/>
                    </a:lnTo>
                    <a:lnTo>
                      <a:pt x="530" y="70"/>
                    </a:lnTo>
                    <a:lnTo>
                      <a:pt x="544" y="66"/>
                    </a:lnTo>
                    <a:lnTo>
                      <a:pt x="565" y="56"/>
                    </a:lnTo>
                    <a:lnTo>
                      <a:pt x="585" y="62"/>
                    </a:lnTo>
                    <a:lnTo>
                      <a:pt x="591" y="82"/>
                    </a:lnTo>
                    <a:lnTo>
                      <a:pt x="606" y="101"/>
                    </a:lnTo>
                    <a:lnTo>
                      <a:pt x="624" y="114"/>
                    </a:lnTo>
                    <a:lnTo>
                      <a:pt x="661" y="119"/>
                    </a:lnTo>
                    <a:lnTo>
                      <a:pt x="683" y="107"/>
                    </a:lnTo>
                    <a:lnTo>
                      <a:pt x="781" y="131"/>
                    </a:lnTo>
                    <a:lnTo>
                      <a:pt x="865" y="22"/>
                    </a:lnTo>
                    <a:lnTo>
                      <a:pt x="934" y="33"/>
                    </a:lnTo>
                    <a:lnTo>
                      <a:pt x="1020" y="70"/>
                    </a:lnTo>
                    <a:lnTo>
                      <a:pt x="1060" y="154"/>
                    </a:lnTo>
                    <a:lnTo>
                      <a:pt x="1048" y="178"/>
                    </a:lnTo>
                    <a:lnTo>
                      <a:pt x="1053" y="229"/>
                    </a:lnTo>
                    <a:lnTo>
                      <a:pt x="1037" y="291"/>
                    </a:lnTo>
                    <a:lnTo>
                      <a:pt x="1007" y="282"/>
                    </a:lnTo>
                    <a:lnTo>
                      <a:pt x="969" y="282"/>
                    </a:lnTo>
                    <a:lnTo>
                      <a:pt x="957" y="290"/>
                    </a:lnTo>
                    <a:lnTo>
                      <a:pt x="931" y="319"/>
                    </a:lnTo>
                    <a:lnTo>
                      <a:pt x="916" y="322"/>
                    </a:lnTo>
                    <a:lnTo>
                      <a:pt x="899" y="319"/>
                    </a:lnTo>
                    <a:lnTo>
                      <a:pt x="878" y="329"/>
                    </a:lnTo>
                    <a:lnTo>
                      <a:pt x="863" y="333"/>
                    </a:lnTo>
                    <a:lnTo>
                      <a:pt x="853" y="344"/>
                    </a:lnTo>
                    <a:lnTo>
                      <a:pt x="829" y="344"/>
                    </a:lnTo>
                    <a:lnTo>
                      <a:pt x="807" y="344"/>
                    </a:lnTo>
                    <a:lnTo>
                      <a:pt x="785" y="344"/>
                    </a:lnTo>
                    <a:lnTo>
                      <a:pt x="763" y="361"/>
                    </a:lnTo>
                    <a:lnTo>
                      <a:pt x="750" y="372"/>
                    </a:lnTo>
                    <a:lnTo>
                      <a:pt x="742" y="377"/>
                    </a:lnTo>
                    <a:lnTo>
                      <a:pt x="731" y="391"/>
                    </a:lnTo>
                    <a:lnTo>
                      <a:pt x="716" y="411"/>
                    </a:lnTo>
                    <a:lnTo>
                      <a:pt x="694" y="435"/>
                    </a:lnTo>
                    <a:lnTo>
                      <a:pt x="681" y="454"/>
                    </a:lnTo>
                    <a:lnTo>
                      <a:pt x="666" y="479"/>
                    </a:lnTo>
                    <a:lnTo>
                      <a:pt x="655" y="485"/>
                    </a:lnTo>
                    <a:lnTo>
                      <a:pt x="645" y="498"/>
                    </a:lnTo>
                    <a:lnTo>
                      <a:pt x="641" y="502"/>
                    </a:lnTo>
                    <a:lnTo>
                      <a:pt x="632" y="499"/>
                    </a:lnTo>
                    <a:lnTo>
                      <a:pt x="621" y="49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29" name="Freeform 82"/>
              <p:cNvSpPr>
                <a:spLocks/>
              </p:cNvSpPr>
              <p:nvPr/>
            </p:nvSpPr>
            <p:spPr bwMode="auto">
              <a:xfrm>
                <a:off x="2254" y="1179"/>
                <a:ext cx="129" cy="123"/>
              </a:xfrm>
              <a:custGeom>
                <a:avLst/>
                <a:gdLst>
                  <a:gd name="T0" fmla="*/ 0 w 258"/>
                  <a:gd name="T1" fmla="*/ 23 h 246"/>
                  <a:gd name="T2" fmla="*/ 1 w 258"/>
                  <a:gd name="T3" fmla="*/ 23 h 246"/>
                  <a:gd name="T4" fmla="*/ 1 w 258"/>
                  <a:gd name="T5" fmla="*/ 21 h 246"/>
                  <a:gd name="T6" fmla="*/ 3 w 258"/>
                  <a:gd name="T7" fmla="*/ 20 h 246"/>
                  <a:gd name="T8" fmla="*/ 5 w 258"/>
                  <a:gd name="T9" fmla="*/ 17 h 246"/>
                  <a:gd name="T10" fmla="*/ 6 w 258"/>
                  <a:gd name="T11" fmla="*/ 15 h 246"/>
                  <a:gd name="T12" fmla="*/ 9 w 258"/>
                  <a:gd name="T13" fmla="*/ 12 h 246"/>
                  <a:gd name="T14" fmla="*/ 11 w 258"/>
                  <a:gd name="T15" fmla="*/ 9 h 246"/>
                  <a:gd name="T16" fmla="*/ 12 w 258"/>
                  <a:gd name="T17" fmla="*/ 8 h 246"/>
                  <a:gd name="T18" fmla="*/ 13 w 258"/>
                  <a:gd name="T19" fmla="*/ 7 h 246"/>
                  <a:gd name="T20" fmla="*/ 15 w 258"/>
                  <a:gd name="T21" fmla="*/ 6 h 246"/>
                  <a:gd name="T22" fmla="*/ 18 w 258"/>
                  <a:gd name="T23" fmla="*/ 4 h 246"/>
                  <a:gd name="T24" fmla="*/ 20 w 258"/>
                  <a:gd name="T25" fmla="*/ 4 h 246"/>
                  <a:gd name="T26" fmla="*/ 23 w 258"/>
                  <a:gd name="T27" fmla="*/ 4 h 246"/>
                  <a:gd name="T28" fmla="*/ 26 w 258"/>
                  <a:gd name="T29" fmla="*/ 4 h 246"/>
                  <a:gd name="T30" fmla="*/ 27 w 258"/>
                  <a:gd name="T31" fmla="*/ 2 h 246"/>
                  <a:gd name="T32" fmla="*/ 29 w 258"/>
                  <a:gd name="T33" fmla="*/ 2 h 246"/>
                  <a:gd name="T34" fmla="*/ 32 w 258"/>
                  <a:gd name="T35" fmla="*/ 0 h 246"/>
                  <a:gd name="T36" fmla="*/ 31 w 258"/>
                  <a:gd name="T37" fmla="*/ 4 h 246"/>
                  <a:gd name="T38" fmla="*/ 29 w 258"/>
                  <a:gd name="T39" fmla="*/ 4 h 246"/>
                  <a:gd name="T40" fmla="*/ 26 w 258"/>
                  <a:gd name="T41" fmla="*/ 5 h 246"/>
                  <a:gd name="T42" fmla="*/ 24 w 258"/>
                  <a:gd name="T43" fmla="*/ 6 h 246"/>
                  <a:gd name="T44" fmla="*/ 23 w 258"/>
                  <a:gd name="T45" fmla="*/ 8 h 246"/>
                  <a:gd name="T46" fmla="*/ 24 w 258"/>
                  <a:gd name="T47" fmla="*/ 10 h 246"/>
                  <a:gd name="T48" fmla="*/ 24 w 258"/>
                  <a:gd name="T49" fmla="*/ 13 h 246"/>
                  <a:gd name="T50" fmla="*/ 24 w 258"/>
                  <a:gd name="T51" fmla="*/ 17 h 246"/>
                  <a:gd name="T52" fmla="*/ 26 w 258"/>
                  <a:gd name="T53" fmla="*/ 19 h 246"/>
                  <a:gd name="T54" fmla="*/ 28 w 258"/>
                  <a:gd name="T55" fmla="*/ 21 h 246"/>
                  <a:gd name="T56" fmla="*/ 29 w 258"/>
                  <a:gd name="T57" fmla="*/ 24 h 246"/>
                  <a:gd name="T58" fmla="*/ 28 w 258"/>
                  <a:gd name="T59" fmla="*/ 23 h 246"/>
                  <a:gd name="T60" fmla="*/ 26 w 258"/>
                  <a:gd name="T61" fmla="*/ 27 h 246"/>
                  <a:gd name="T62" fmla="*/ 25 w 258"/>
                  <a:gd name="T63" fmla="*/ 27 h 246"/>
                  <a:gd name="T64" fmla="*/ 23 w 258"/>
                  <a:gd name="T65" fmla="*/ 27 h 246"/>
                  <a:gd name="T66" fmla="*/ 21 w 258"/>
                  <a:gd name="T67" fmla="*/ 28 h 246"/>
                  <a:gd name="T68" fmla="*/ 20 w 258"/>
                  <a:gd name="T69" fmla="*/ 30 h 246"/>
                  <a:gd name="T70" fmla="*/ 19 w 258"/>
                  <a:gd name="T71" fmla="*/ 30 h 246"/>
                  <a:gd name="T72" fmla="*/ 17 w 258"/>
                  <a:gd name="T73" fmla="*/ 31 h 246"/>
                  <a:gd name="T74" fmla="*/ 15 w 258"/>
                  <a:gd name="T75" fmla="*/ 31 h 246"/>
                  <a:gd name="T76" fmla="*/ 13 w 258"/>
                  <a:gd name="T77" fmla="*/ 30 h 246"/>
                  <a:gd name="T78" fmla="*/ 12 w 258"/>
                  <a:gd name="T79" fmla="*/ 28 h 246"/>
                  <a:gd name="T80" fmla="*/ 11 w 258"/>
                  <a:gd name="T81" fmla="*/ 28 h 246"/>
                  <a:gd name="T82" fmla="*/ 9 w 258"/>
                  <a:gd name="T83" fmla="*/ 31 h 246"/>
                  <a:gd name="T84" fmla="*/ 8 w 258"/>
                  <a:gd name="T85" fmla="*/ 30 h 246"/>
                  <a:gd name="T86" fmla="*/ 7 w 258"/>
                  <a:gd name="T87" fmla="*/ 30 h 246"/>
                  <a:gd name="T88" fmla="*/ 6 w 258"/>
                  <a:gd name="T89" fmla="*/ 31 h 246"/>
                  <a:gd name="T90" fmla="*/ 4 w 258"/>
                  <a:gd name="T91" fmla="*/ 31 h 246"/>
                  <a:gd name="T92" fmla="*/ 3 w 258"/>
                  <a:gd name="T93" fmla="*/ 29 h 246"/>
                  <a:gd name="T94" fmla="*/ 3 w 258"/>
                  <a:gd name="T95" fmla="*/ 27 h 246"/>
                  <a:gd name="T96" fmla="*/ 3 w 258"/>
                  <a:gd name="T97" fmla="*/ 25 h 246"/>
                  <a:gd name="T98" fmla="*/ 1 w 258"/>
                  <a:gd name="T99" fmla="*/ 24 h 246"/>
                  <a:gd name="T100" fmla="*/ 0 w 258"/>
                  <a:gd name="T101" fmla="*/ 23 h 2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8"/>
                  <a:gd name="T154" fmla="*/ 0 h 246"/>
                  <a:gd name="T155" fmla="*/ 258 w 258"/>
                  <a:gd name="T156" fmla="*/ 246 h 24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8" h="246">
                    <a:moveTo>
                      <a:pt x="0" y="183"/>
                    </a:moveTo>
                    <a:lnTo>
                      <a:pt x="4" y="179"/>
                    </a:lnTo>
                    <a:lnTo>
                      <a:pt x="14" y="166"/>
                    </a:lnTo>
                    <a:lnTo>
                      <a:pt x="25" y="160"/>
                    </a:lnTo>
                    <a:lnTo>
                      <a:pt x="40" y="135"/>
                    </a:lnTo>
                    <a:lnTo>
                      <a:pt x="53" y="116"/>
                    </a:lnTo>
                    <a:lnTo>
                      <a:pt x="75" y="92"/>
                    </a:lnTo>
                    <a:lnTo>
                      <a:pt x="90" y="72"/>
                    </a:lnTo>
                    <a:lnTo>
                      <a:pt x="101" y="58"/>
                    </a:lnTo>
                    <a:lnTo>
                      <a:pt x="109" y="53"/>
                    </a:lnTo>
                    <a:lnTo>
                      <a:pt x="122" y="42"/>
                    </a:lnTo>
                    <a:lnTo>
                      <a:pt x="144" y="25"/>
                    </a:lnTo>
                    <a:lnTo>
                      <a:pt x="166" y="25"/>
                    </a:lnTo>
                    <a:lnTo>
                      <a:pt x="188" y="25"/>
                    </a:lnTo>
                    <a:lnTo>
                      <a:pt x="212" y="25"/>
                    </a:lnTo>
                    <a:lnTo>
                      <a:pt x="222" y="14"/>
                    </a:lnTo>
                    <a:lnTo>
                      <a:pt x="237" y="10"/>
                    </a:lnTo>
                    <a:lnTo>
                      <a:pt x="258" y="0"/>
                    </a:lnTo>
                    <a:lnTo>
                      <a:pt x="255" y="25"/>
                    </a:lnTo>
                    <a:lnTo>
                      <a:pt x="239" y="28"/>
                    </a:lnTo>
                    <a:lnTo>
                      <a:pt x="215" y="40"/>
                    </a:lnTo>
                    <a:lnTo>
                      <a:pt x="194" y="48"/>
                    </a:lnTo>
                    <a:lnTo>
                      <a:pt x="190" y="58"/>
                    </a:lnTo>
                    <a:lnTo>
                      <a:pt x="193" y="77"/>
                    </a:lnTo>
                    <a:lnTo>
                      <a:pt x="194" y="101"/>
                    </a:lnTo>
                    <a:lnTo>
                      <a:pt x="195" y="130"/>
                    </a:lnTo>
                    <a:lnTo>
                      <a:pt x="209" y="147"/>
                    </a:lnTo>
                    <a:lnTo>
                      <a:pt x="224" y="165"/>
                    </a:lnTo>
                    <a:lnTo>
                      <a:pt x="232" y="185"/>
                    </a:lnTo>
                    <a:lnTo>
                      <a:pt x="225" y="183"/>
                    </a:lnTo>
                    <a:lnTo>
                      <a:pt x="213" y="209"/>
                    </a:lnTo>
                    <a:lnTo>
                      <a:pt x="200" y="211"/>
                    </a:lnTo>
                    <a:lnTo>
                      <a:pt x="185" y="209"/>
                    </a:lnTo>
                    <a:lnTo>
                      <a:pt x="175" y="224"/>
                    </a:lnTo>
                    <a:lnTo>
                      <a:pt x="166" y="233"/>
                    </a:lnTo>
                    <a:lnTo>
                      <a:pt x="155" y="239"/>
                    </a:lnTo>
                    <a:lnTo>
                      <a:pt x="138" y="243"/>
                    </a:lnTo>
                    <a:lnTo>
                      <a:pt x="122" y="242"/>
                    </a:lnTo>
                    <a:lnTo>
                      <a:pt x="109" y="235"/>
                    </a:lnTo>
                    <a:lnTo>
                      <a:pt x="97" y="222"/>
                    </a:lnTo>
                    <a:lnTo>
                      <a:pt x="90" y="223"/>
                    </a:lnTo>
                    <a:lnTo>
                      <a:pt x="79" y="242"/>
                    </a:lnTo>
                    <a:lnTo>
                      <a:pt x="68" y="239"/>
                    </a:lnTo>
                    <a:lnTo>
                      <a:pt x="57" y="235"/>
                    </a:lnTo>
                    <a:lnTo>
                      <a:pt x="51" y="246"/>
                    </a:lnTo>
                    <a:lnTo>
                      <a:pt x="33" y="243"/>
                    </a:lnTo>
                    <a:lnTo>
                      <a:pt x="30" y="231"/>
                    </a:lnTo>
                    <a:lnTo>
                      <a:pt x="30" y="211"/>
                    </a:lnTo>
                    <a:lnTo>
                      <a:pt x="25" y="193"/>
                    </a:lnTo>
                    <a:lnTo>
                      <a:pt x="8" y="185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30" name="Freeform 83"/>
              <p:cNvSpPr>
                <a:spLocks/>
              </p:cNvSpPr>
              <p:nvPr/>
            </p:nvSpPr>
            <p:spPr bwMode="auto">
              <a:xfrm>
                <a:off x="2232" y="1265"/>
                <a:ext cx="141" cy="170"/>
              </a:xfrm>
              <a:custGeom>
                <a:avLst/>
                <a:gdLst>
                  <a:gd name="T0" fmla="*/ 24 w 283"/>
                  <a:gd name="T1" fmla="*/ 40 h 341"/>
                  <a:gd name="T2" fmla="*/ 21 w 283"/>
                  <a:gd name="T3" fmla="*/ 37 h 341"/>
                  <a:gd name="T4" fmla="*/ 16 w 283"/>
                  <a:gd name="T5" fmla="*/ 33 h 341"/>
                  <a:gd name="T6" fmla="*/ 16 w 283"/>
                  <a:gd name="T7" fmla="*/ 32 h 341"/>
                  <a:gd name="T8" fmla="*/ 20 w 283"/>
                  <a:gd name="T9" fmla="*/ 27 h 341"/>
                  <a:gd name="T10" fmla="*/ 16 w 283"/>
                  <a:gd name="T11" fmla="*/ 25 h 341"/>
                  <a:gd name="T12" fmla="*/ 13 w 283"/>
                  <a:gd name="T13" fmla="*/ 21 h 341"/>
                  <a:gd name="T14" fmla="*/ 12 w 283"/>
                  <a:gd name="T15" fmla="*/ 19 h 341"/>
                  <a:gd name="T16" fmla="*/ 9 w 283"/>
                  <a:gd name="T17" fmla="*/ 22 h 341"/>
                  <a:gd name="T18" fmla="*/ 7 w 283"/>
                  <a:gd name="T19" fmla="*/ 18 h 341"/>
                  <a:gd name="T20" fmla="*/ 2 w 283"/>
                  <a:gd name="T21" fmla="*/ 20 h 341"/>
                  <a:gd name="T22" fmla="*/ 4 w 283"/>
                  <a:gd name="T23" fmla="*/ 14 h 341"/>
                  <a:gd name="T24" fmla="*/ 4 w 283"/>
                  <a:gd name="T25" fmla="*/ 10 h 341"/>
                  <a:gd name="T26" fmla="*/ 0 w 283"/>
                  <a:gd name="T27" fmla="*/ 3 h 341"/>
                  <a:gd name="T28" fmla="*/ 3 w 283"/>
                  <a:gd name="T29" fmla="*/ 0 h 341"/>
                  <a:gd name="T30" fmla="*/ 4 w 283"/>
                  <a:gd name="T31" fmla="*/ 1 h 341"/>
                  <a:gd name="T32" fmla="*/ 5 w 283"/>
                  <a:gd name="T33" fmla="*/ 1 h 341"/>
                  <a:gd name="T34" fmla="*/ 6 w 283"/>
                  <a:gd name="T35" fmla="*/ 1 h 341"/>
                  <a:gd name="T36" fmla="*/ 8 w 283"/>
                  <a:gd name="T37" fmla="*/ 2 h 341"/>
                  <a:gd name="T38" fmla="*/ 9 w 283"/>
                  <a:gd name="T39" fmla="*/ 4 h 341"/>
                  <a:gd name="T40" fmla="*/ 9 w 283"/>
                  <a:gd name="T41" fmla="*/ 7 h 341"/>
                  <a:gd name="T42" fmla="*/ 9 w 283"/>
                  <a:gd name="T43" fmla="*/ 8 h 341"/>
                  <a:gd name="T44" fmla="*/ 11 w 283"/>
                  <a:gd name="T45" fmla="*/ 9 h 341"/>
                  <a:gd name="T46" fmla="*/ 12 w 283"/>
                  <a:gd name="T47" fmla="*/ 7 h 341"/>
                  <a:gd name="T48" fmla="*/ 14 w 283"/>
                  <a:gd name="T49" fmla="*/ 8 h 341"/>
                  <a:gd name="T50" fmla="*/ 15 w 283"/>
                  <a:gd name="T51" fmla="*/ 8 h 341"/>
                  <a:gd name="T52" fmla="*/ 16 w 283"/>
                  <a:gd name="T53" fmla="*/ 6 h 341"/>
                  <a:gd name="T54" fmla="*/ 17 w 283"/>
                  <a:gd name="T55" fmla="*/ 6 h 341"/>
                  <a:gd name="T56" fmla="*/ 19 w 283"/>
                  <a:gd name="T57" fmla="*/ 7 h 341"/>
                  <a:gd name="T58" fmla="*/ 20 w 283"/>
                  <a:gd name="T59" fmla="*/ 8 h 341"/>
                  <a:gd name="T60" fmla="*/ 22 w 283"/>
                  <a:gd name="T61" fmla="*/ 8 h 341"/>
                  <a:gd name="T62" fmla="*/ 24 w 283"/>
                  <a:gd name="T63" fmla="*/ 8 h 341"/>
                  <a:gd name="T64" fmla="*/ 26 w 283"/>
                  <a:gd name="T65" fmla="*/ 7 h 341"/>
                  <a:gd name="T66" fmla="*/ 27 w 283"/>
                  <a:gd name="T67" fmla="*/ 6 h 341"/>
                  <a:gd name="T68" fmla="*/ 28 w 283"/>
                  <a:gd name="T69" fmla="*/ 4 h 341"/>
                  <a:gd name="T70" fmla="*/ 30 w 283"/>
                  <a:gd name="T71" fmla="*/ 4 h 341"/>
                  <a:gd name="T72" fmla="*/ 32 w 283"/>
                  <a:gd name="T73" fmla="*/ 4 h 341"/>
                  <a:gd name="T74" fmla="*/ 33 w 283"/>
                  <a:gd name="T75" fmla="*/ 1 h 341"/>
                  <a:gd name="T76" fmla="*/ 34 w 283"/>
                  <a:gd name="T77" fmla="*/ 1 h 341"/>
                  <a:gd name="T78" fmla="*/ 34 w 283"/>
                  <a:gd name="T79" fmla="*/ 2 h 341"/>
                  <a:gd name="T80" fmla="*/ 33 w 283"/>
                  <a:gd name="T81" fmla="*/ 5 h 341"/>
                  <a:gd name="T82" fmla="*/ 33 w 283"/>
                  <a:gd name="T83" fmla="*/ 7 h 341"/>
                  <a:gd name="T84" fmla="*/ 31 w 283"/>
                  <a:gd name="T85" fmla="*/ 13 h 341"/>
                  <a:gd name="T86" fmla="*/ 29 w 283"/>
                  <a:gd name="T87" fmla="*/ 16 h 341"/>
                  <a:gd name="T88" fmla="*/ 30 w 283"/>
                  <a:gd name="T89" fmla="*/ 17 h 341"/>
                  <a:gd name="T90" fmla="*/ 32 w 283"/>
                  <a:gd name="T91" fmla="*/ 20 h 341"/>
                  <a:gd name="T92" fmla="*/ 33 w 283"/>
                  <a:gd name="T93" fmla="*/ 22 h 341"/>
                  <a:gd name="T94" fmla="*/ 32 w 283"/>
                  <a:gd name="T95" fmla="*/ 26 h 341"/>
                  <a:gd name="T96" fmla="*/ 32 w 283"/>
                  <a:gd name="T97" fmla="*/ 29 h 341"/>
                  <a:gd name="T98" fmla="*/ 31 w 283"/>
                  <a:gd name="T99" fmla="*/ 31 h 341"/>
                  <a:gd name="T100" fmla="*/ 32 w 283"/>
                  <a:gd name="T101" fmla="*/ 33 h 341"/>
                  <a:gd name="T102" fmla="*/ 33 w 283"/>
                  <a:gd name="T103" fmla="*/ 36 h 341"/>
                  <a:gd name="T104" fmla="*/ 35 w 283"/>
                  <a:gd name="T105" fmla="*/ 38 h 341"/>
                  <a:gd name="T106" fmla="*/ 33 w 283"/>
                  <a:gd name="T107" fmla="*/ 39 h 341"/>
                  <a:gd name="T108" fmla="*/ 31 w 283"/>
                  <a:gd name="T109" fmla="*/ 40 h 341"/>
                  <a:gd name="T110" fmla="*/ 30 w 283"/>
                  <a:gd name="T111" fmla="*/ 41 h 341"/>
                  <a:gd name="T112" fmla="*/ 28 w 283"/>
                  <a:gd name="T113" fmla="*/ 42 h 341"/>
                  <a:gd name="T114" fmla="*/ 27 w 283"/>
                  <a:gd name="T115" fmla="*/ 41 h 341"/>
                  <a:gd name="T116" fmla="*/ 25 w 283"/>
                  <a:gd name="T117" fmla="*/ 40 h 341"/>
                  <a:gd name="T118" fmla="*/ 24 w 283"/>
                  <a:gd name="T119" fmla="*/ 40 h 3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3"/>
                  <a:gd name="T181" fmla="*/ 0 h 341"/>
                  <a:gd name="T182" fmla="*/ 283 w 283"/>
                  <a:gd name="T183" fmla="*/ 341 h 34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3" h="341">
                    <a:moveTo>
                      <a:pt x="193" y="320"/>
                    </a:moveTo>
                    <a:lnTo>
                      <a:pt x="170" y="296"/>
                    </a:lnTo>
                    <a:lnTo>
                      <a:pt x="134" y="270"/>
                    </a:lnTo>
                    <a:lnTo>
                      <a:pt x="134" y="258"/>
                    </a:lnTo>
                    <a:lnTo>
                      <a:pt x="166" y="221"/>
                    </a:lnTo>
                    <a:lnTo>
                      <a:pt x="134" y="205"/>
                    </a:lnTo>
                    <a:lnTo>
                      <a:pt x="107" y="168"/>
                    </a:lnTo>
                    <a:lnTo>
                      <a:pt x="97" y="153"/>
                    </a:lnTo>
                    <a:lnTo>
                      <a:pt x="74" y="178"/>
                    </a:lnTo>
                    <a:lnTo>
                      <a:pt x="63" y="150"/>
                    </a:lnTo>
                    <a:lnTo>
                      <a:pt x="22" y="162"/>
                    </a:lnTo>
                    <a:lnTo>
                      <a:pt x="39" y="118"/>
                    </a:lnTo>
                    <a:lnTo>
                      <a:pt x="32" y="83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35" y="8"/>
                    </a:lnTo>
                    <a:lnTo>
                      <a:pt x="44" y="11"/>
                    </a:lnTo>
                    <a:lnTo>
                      <a:pt x="52" y="13"/>
                    </a:lnTo>
                    <a:lnTo>
                      <a:pt x="69" y="21"/>
                    </a:lnTo>
                    <a:lnTo>
                      <a:pt x="74" y="39"/>
                    </a:lnTo>
                    <a:lnTo>
                      <a:pt x="74" y="59"/>
                    </a:lnTo>
                    <a:lnTo>
                      <a:pt x="77" y="71"/>
                    </a:lnTo>
                    <a:lnTo>
                      <a:pt x="95" y="74"/>
                    </a:lnTo>
                    <a:lnTo>
                      <a:pt x="101" y="63"/>
                    </a:lnTo>
                    <a:lnTo>
                      <a:pt x="112" y="67"/>
                    </a:lnTo>
                    <a:lnTo>
                      <a:pt x="123" y="70"/>
                    </a:lnTo>
                    <a:lnTo>
                      <a:pt x="134" y="51"/>
                    </a:lnTo>
                    <a:lnTo>
                      <a:pt x="141" y="50"/>
                    </a:lnTo>
                    <a:lnTo>
                      <a:pt x="153" y="63"/>
                    </a:lnTo>
                    <a:lnTo>
                      <a:pt x="166" y="70"/>
                    </a:lnTo>
                    <a:lnTo>
                      <a:pt x="182" y="71"/>
                    </a:lnTo>
                    <a:lnTo>
                      <a:pt x="199" y="67"/>
                    </a:lnTo>
                    <a:lnTo>
                      <a:pt x="210" y="61"/>
                    </a:lnTo>
                    <a:lnTo>
                      <a:pt x="219" y="52"/>
                    </a:lnTo>
                    <a:lnTo>
                      <a:pt x="229" y="37"/>
                    </a:lnTo>
                    <a:lnTo>
                      <a:pt x="244" y="39"/>
                    </a:lnTo>
                    <a:lnTo>
                      <a:pt x="257" y="37"/>
                    </a:lnTo>
                    <a:lnTo>
                      <a:pt x="269" y="11"/>
                    </a:lnTo>
                    <a:lnTo>
                      <a:pt x="276" y="13"/>
                    </a:lnTo>
                    <a:lnTo>
                      <a:pt x="276" y="21"/>
                    </a:lnTo>
                    <a:lnTo>
                      <a:pt x="270" y="44"/>
                    </a:lnTo>
                    <a:lnTo>
                      <a:pt x="264" y="63"/>
                    </a:lnTo>
                    <a:lnTo>
                      <a:pt x="251" y="106"/>
                    </a:lnTo>
                    <a:lnTo>
                      <a:pt x="236" y="130"/>
                    </a:lnTo>
                    <a:lnTo>
                      <a:pt x="241" y="142"/>
                    </a:lnTo>
                    <a:lnTo>
                      <a:pt x="256" y="162"/>
                    </a:lnTo>
                    <a:lnTo>
                      <a:pt x="264" y="182"/>
                    </a:lnTo>
                    <a:lnTo>
                      <a:pt x="260" y="209"/>
                    </a:lnTo>
                    <a:lnTo>
                      <a:pt x="258" y="237"/>
                    </a:lnTo>
                    <a:lnTo>
                      <a:pt x="248" y="251"/>
                    </a:lnTo>
                    <a:lnTo>
                      <a:pt x="259" y="267"/>
                    </a:lnTo>
                    <a:lnTo>
                      <a:pt x="269" y="288"/>
                    </a:lnTo>
                    <a:lnTo>
                      <a:pt x="283" y="311"/>
                    </a:lnTo>
                    <a:lnTo>
                      <a:pt x="266" y="318"/>
                    </a:lnTo>
                    <a:lnTo>
                      <a:pt x="251" y="326"/>
                    </a:lnTo>
                    <a:lnTo>
                      <a:pt x="242" y="334"/>
                    </a:lnTo>
                    <a:lnTo>
                      <a:pt x="231" y="341"/>
                    </a:lnTo>
                    <a:lnTo>
                      <a:pt x="217" y="334"/>
                    </a:lnTo>
                    <a:lnTo>
                      <a:pt x="201" y="324"/>
                    </a:lnTo>
                    <a:lnTo>
                      <a:pt x="193" y="32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31" name="Freeform 84"/>
              <p:cNvSpPr>
                <a:spLocks/>
              </p:cNvSpPr>
              <p:nvPr/>
            </p:nvSpPr>
            <p:spPr bwMode="auto">
              <a:xfrm>
                <a:off x="2349" y="1179"/>
                <a:ext cx="128" cy="153"/>
              </a:xfrm>
              <a:custGeom>
                <a:avLst/>
                <a:gdLst>
                  <a:gd name="T0" fmla="*/ 2 w 256"/>
                  <a:gd name="T1" fmla="*/ 35 h 305"/>
                  <a:gd name="T2" fmla="*/ 3 w 256"/>
                  <a:gd name="T3" fmla="*/ 30 h 305"/>
                  <a:gd name="T4" fmla="*/ 4 w 256"/>
                  <a:gd name="T5" fmla="*/ 27 h 305"/>
                  <a:gd name="T6" fmla="*/ 5 w 256"/>
                  <a:gd name="T7" fmla="*/ 25 h 305"/>
                  <a:gd name="T8" fmla="*/ 5 w 256"/>
                  <a:gd name="T9" fmla="*/ 24 h 305"/>
                  <a:gd name="T10" fmla="*/ 4 w 256"/>
                  <a:gd name="T11" fmla="*/ 23 h 305"/>
                  <a:gd name="T12" fmla="*/ 5 w 256"/>
                  <a:gd name="T13" fmla="*/ 24 h 305"/>
                  <a:gd name="T14" fmla="*/ 4 w 256"/>
                  <a:gd name="T15" fmla="*/ 21 h 305"/>
                  <a:gd name="T16" fmla="*/ 2 w 256"/>
                  <a:gd name="T17" fmla="*/ 19 h 305"/>
                  <a:gd name="T18" fmla="*/ 1 w 256"/>
                  <a:gd name="T19" fmla="*/ 17 h 305"/>
                  <a:gd name="T20" fmla="*/ 1 w 256"/>
                  <a:gd name="T21" fmla="*/ 13 h 305"/>
                  <a:gd name="T22" fmla="*/ 1 w 256"/>
                  <a:gd name="T23" fmla="*/ 10 h 305"/>
                  <a:gd name="T24" fmla="*/ 0 w 256"/>
                  <a:gd name="T25" fmla="*/ 8 h 305"/>
                  <a:gd name="T26" fmla="*/ 1 w 256"/>
                  <a:gd name="T27" fmla="*/ 6 h 305"/>
                  <a:gd name="T28" fmla="*/ 3 w 256"/>
                  <a:gd name="T29" fmla="*/ 5 h 305"/>
                  <a:gd name="T30" fmla="*/ 6 w 256"/>
                  <a:gd name="T31" fmla="*/ 4 h 305"/>
                  <a:gd name="T32" fmla="*/ 8 w 256"/>
                  <a:gd name="T33" fmla="*/ 4 h 305"/>
                  <a:gd name="T34" fmla="*/ 8 w 256"/>
                  <a:gd name="T35" fmla="*/ 0 h 305"/>
                  <a:gd name="T36" fmla="*/ 10 w 256"/>
                  <a:gd name="T37" fmla="*/ 1 h 305"/>
                  <a:gd name="T38" fmla="*/ 12 w 256"/>
                  <a:gd name="T39" fmla="*/ 0 h 305"/>
                  <a:gd name="T40" fmla="*/ 14 w 256"/>
                  <a:gd name="T41" fmla="*/ 4 h 305"/>
                  <a:gd name="T42" fmla="*/ 13 w 256"/>
                  <a:gd name="T43" fmla="*/ 7 h 305"/>
                  <a:gd name="T44" fmla="*/ 17 w 256"/>
                  <a:gd name="T45" fmla="*/ 8 h 305"/>
                  <a:gd name="T46" fmla="*/ 18 w 256"/>
                  <a:gd name="T47" fmla="*/ 10 h 305"/>
                  <a:gd name="T48" fmla="*/ 18 w 256"/>
                  <a:gd name="T49" fmla="*/ 12 h 305"/>
                  <a:gd name="T50" fmla="*/ 20 w 256"/>
                  <a:gd name="T51" fmla="*/ 14 h 305"/>
                  <a:gd name="T52" fmla="*/ 23 w 256"/>
                  <a:gd name="T53" fmla="*/ 15 h 305"/>
                  <a:gd name="T54" fmla="*/ 26 w 256"/>
                  <a:gd name="T55" fmla="*/ 15 h 305"/>
                  <a:gd name="T56" fmla="*/ 29 w 256"/>
                  <a:gd name="T57" fmla="*/ 15 h 305"/>
                  <a:gd name="T58" fmla="*/ 30 w 256"/>
                  <a:gd name="T59" fmla="*/ 17 h 305"/>
                  <a:gd name="T60" fmla="*/ 32 w 256"/>
                  <a:gd name="T61" fmla="*/ 19 h 305"/>
                  <a:gd name="T62" fmla="*/ 30 w 256"/>
                  <a:gd name="T63" fmla="*/ 20 h 305"/>
                  <a:gd name="T64" fmla="*/ 29 w 256"/>
                  <a:gd name="T65" fmla="*/ 22 h 305"/>
                  <a:gd name="T66" fmla="*/ 29 w 256"/>
                  <a:gd name="T67" fmla="*/ 24 h 305"/>
                  <a:gd name="T68" fmla="*/ 29 w 256"/>
                  <a:gd name="T69" fmla="*/ 27 h 305"/>
                  <a:gd name="T70" fmla="*/ 30 w 256"/>
                  <a:gd name="T71" fmla="*/ 31 h 305"/>
                  <a:gd name="T72" fmla="*/ 29 w 256"/>
                  <a:gd name="T73" fmla="*/ 34 h 305"/>
                  <a:gd name="T74" fmla="*/ 27 w 256"/>
                  <a:gd name="T75" fmla="*/ 36 h 305"/>
                  <a:gd name="T76" fmla="*/ 26 w 256"/>
                  <a:gd name="T77" fmla="*/ 39 h 305"/>
                  <a:gd name="T78" fmla="*/ 25 w 256"/>
                  <a:gd name="T79" fmla="*/ 39 h 305"/>
                  <a:gd name="T80" fmla="*/ 22 w 256"/>
                  <a:gd name="T81" fmla="*/ 38 h 305"/>
                  <a:gd name="T82" fmla="*/ 21 w 256"/>
                  <a:gd name="T83" fmla="*/ 36 h 305"/>
                  <a:gd name="T84" fmla="*/ 19 w 256"/>
                  <a:gd name="T85" fmla="*/ 36 h 305"/>
                  <a:gd name="T86" fmla="*/ 17 w 256"/>
                  <a:gd name="T87" fmla="*/ 39 h 305"/>
                  <a:gd name="T88" fmla="*/ 16 w 256"/>
                  <a:gd name="T89" fmla="*/ 39 h 305"/>
                  <a:gd name="T90" fmla="*/ 14 w 256"/>
                  <a:gd name="T91" fmla="*/ 37 h 305"/>
                  <a:gd name="T92" fmla="*/ 12 w 256"/>
                  <a:gd name="T93" fmla="*/ 36 h 305"/>
                  <a:gd name="T94" fmla="*/ 11 w 256"/>
                  <a:gd name="T95" fmla="*/ 36 h 305"/>
                  <a:gd name="T96" fmla="*/ 8 w 256"/>
                  <a:gd name="T97" fmla="*/ 35 h 305"/>
                  <a:gd name="T98" fmla="*/ 7 w 256"/>
                  <a:gd name="T99" fmla="*/ 34 h 305"/>
                  <a:gd name="T100" fmla="*/ 4 w 256"/>
                  <a:gd name="T101" fmla="*/ 35 h 305"/>
                  <a:gd name="T102" fmla="*/ 2 w 256"/>
                  <a:gd name="T103" fmla="*/ 35 h 3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56"/>
                  <a:gd name="T157" fmla="*/ 0 h 305"/>
                  <a:gd name="T158" fmla="*/ 256 w 256"/>
                  <a:gd name="T159" fmla="*/ 305 h 3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56" h="305">
                    <a:moveTo>
                      <a:pt x="17" y="278"/>
                    </a:moveTo>
                    <a:lnTo>
                      <a:pt x="30" y="235"/>
                    </a:lnTo>
                    <a:lnTo>
                      <a:pt x="36" y="216"/>
                    </a:lnTo>
                    <a:lnTo>
                      <a:pt x="42" y="193"/>
                    </a:lnTo>
                    <a:lnTo>
                      <a:pt x="42" y="185"/>
                    </a:lnTo>
                    <a:lnTo>
                      <a:pt x="35" y="183"/>
                    </a:lnTo>
                    <a:lnTo>
                      <a:pt x="42" y="185"/>
                    </a:lnTo>
                    <a:lnTo>
                      <a:pt x="34" y="165"/>
                    </a:lnTo>
                    <a:lnTo>
                      <a:pt x="19" y="147"/>
                    </a:lnTo>
                    <a:lnTo>
                      <a:pt x="5" y="130"/>
                    </a:lnTo>
                    <a:lnTo>
                      <a:pt x="4" y="101"/>
                    </a:lnTo>
                    <a:lnTo>
                      <a:pt x="3" y="77"/>
                    </a:lnTo>
                    <a:lnTo>
                      <a:pt x="0" y="58"/>
                    </a:lnTo>
                    <a:lnTo>
                      <a:pt x="4" y="48"/>
                    </a:lnTo>
                    <a:lnTo>
                      <a:pt x="25" y="40"/>
                    </a:lnTo>
                    <a:lnTo>
                      <a:pt x="49" y="28"/>
                    </a:lnTo>
                    <a:lnTo>
                      <a:pt x="65" y="25"/>
                    </a:lnTo>
                    <a:lnTo>
                      <a:pt x="68" y="0"/>
                    </a:lnTo>
                    <a:lnTo>
                      <a:pt x="85" y="3"/>
                    </a:lnTo>
                    <a:lnTo>
                      <a:pt x="100" y="0"/>
                    </a:lnTo>
                    <a:lnTo>
                      <a:pt x="112" y="27"/>
                    </a:lnTo>
                    <a:lnTo>
                      <a:pt x="107" y="53"/>
                    </a:lnTo>
                    <a:lnTo>
                      <a:pt x="138" y="58"/>
                    </a:lnTo>
                    <a:lnTo>
                      <a:pt x="144" y="80"/>
                    </a:lnTo>
                    <a:lnTo>
                      <a:pt x="149" y="93"/>
                    </a:lnTo>
                    <a:lnTo>
                      <a:pt x="160" y="110"/>
                    </a:lnTo>
                    <a:lnTo>
                      <a:pt x="184" y="114"/>
                    </a:lnTo>
                    <a:lnTo>
                      <a:pt x="214" y="116"/>
                    </a:lnTo>
                    <a:lnTo>
                      <a:pt x="235" y="119"/>
                    </a:lnTo>
                    <a:lnTo>
                      <a:pt x="246" y="133"/>
                    </a:lnTo>
                    <a:lnTo>
                      <a:pt x="256" y="147"/>
                    </a:lnTo>
                    <a:lnTo>
                      <a:pt x="246" y="157"/>
                    </a:lnTo>
                    <a:lnTo>
                      <a:pt x="237" y="172"/>
                    </a:lnTo>
                    <a:lnTo>
                      <a:pt x="236" y="192"/>
                    </a:lnTo>
                    <a:lnTo>
                      <a:pt x="237" y="216"/>
                    </a:lnTo>
                    <a:lnTo>
                      <a:pt x="245" y="246"/>
                    </a:lnTo>
                    <a:lnTo>
                      <a:pt x="236" y="269"/>
                    </a:lnTo>
                    <a:lnTo>
                      <a:pt x="220" y="287"/>
                    </a:lnTo>
                    <a:lnTo>
                      <a:pt x="212" y="305"/>
                    </a:lnTo>
                    <a:lnTo>
                      <a:pt x="205" y="305"/>
                    </a:lnTo>
                    <a:lnTo>
                      <a:pt x="183" y="297"/>
                    </a:lnTo>
                    <a:lnTo>
                      <a:pt x="168" y="288"/>
                    </a:lnTo>
                    <a:lnTo>
                      <a:pt x="154" y="288"/>
                    </a:lnTo>
                    <a:lnTo>
                      <a:pt x="138" y="305"/>
                    </a:lnTo>
                    <a:lnTo>
                      <a:pt x="130" y="305"/>
                    </a:lnTo>
                    <a:lnTo>
                      <a:pt x="116" y="293"/>
                    </a:lnTo>
                    <a:lnTo>
                      <a:pt x="103" y="288"/>
                    </a:lnTo>
                    <a:lnTo>
                      <a:pt x="92" y="282"/>
                    </a:lnTo>
                    <a:lnTo>
                      <a:pt x="70" y="275"/>
                    </a:lnTo>
                    <a:lnTo>
                      <a:pt x="57" y="269"/>
                    </a:lnTo>
                    <a:lnTo>
                      <a:pt x="35" y="276"/>
                    </a:lnTo>
                    <a:lnTo>
                      <a:pt x="17" y="27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32" name="Freeform 85"/>
              <p:cNvSpPr>
                <a:spLocks/>
              </p:cNvSpPr>
              <p:nvPr/>
            </p:nvSpPr>
            <p:spPr bwMode="auto">
              <a:xfrm>
                <a:off x="2350" y="1301"/>
                <a:ext cx="161" cy="124"/>
              </a:xfrm>
              <a:custGeom>
                <a:avLst/>
                <a:gdLst>
                  <a:gd name="T0" fmla="*/ 5 w 323"/>
                  <a:gd name="T1" fmla="*/ 30 h 249"/>
                  <a:gd name="T2" fmla="*/ 4 w 323"/>
                  <a:gd name="T3" fmla="*/ 27 h 249"/>
                  <a:gd name="T4" fmla="*/ 2 w 323"/>
                  <a:gd name="T5" fmla="*/ 24 h 249"/>
                  <a:gd name="T6" fmla="*/ 1 w 323"/>
                  <a:gd name="T7" fmla="*/ 22 h 249"/>
                  <a:gd name="T8" fmla="*/ 2 w 323"/>
                  <a:gd name="T9" fmla="*/ 20 h 249"/>
                  <a:gd name="T10" fmla="*/ 3 w 323"/>
                  <a:gd name="T11" fmla="*/ 17 h 249"/>
                  <a:gd name="T12" fmla="*/ 3 w 323"/>
                  <a:gd name="T13" fmla="*/ 13 h 249"/>
                  <a:gd name="T14" fmla="*/ 2 w 323"/>
                  <a:gd name="T15" fmla="*/ 11 h 249"/>
                  <a:gd name="T16" fmla="*/ 0 w 323"/>
                  <a:gd name="T17" fmla="*/ 8 h 249"/>
                  <a:gd name="T18" fmla="*/ 0 w 323"/>
                  <a:gd name="T19" fmla="*/ 7 h 249"/>
                  <a:gd name="T20" fmla="*/ 1 w 323"/>
                  <a:gd name="T21" fmla="*/ 4 h 249"/>
                  <a:gd name="T22" fmla="*/ 4 w 323"/>
                  <a:gd name="T23" fmla="*/ 4 h 249"/>
                  <a:gd name="T24" fmla="*/ 6 w 323"/>
                  <a:gd name="T25" fmla="*/ 3 h 249"/>
                  <a:gd name="T26" fmla="*/ 8 w 323"/>
                  <a:gd name="T27" fmla="*/ 4 h 249"/>
                  <a:gd name="T28" fmla="*/ 11 w 323"/>
                  <a:gd name="T29" fmla="*/ 4 h 249"/>
                  <a:gd name="T30" fmla="*/ 12 w 323"/>
                  <a:gd name="T31" fmla="*/ 5 h 249"/>
                  <a:gd name="T32" fmla="*/ 14 w 323"/>
                  <a:gd name="T33" fmla="*/ 6 h 249"/>
                  <a:gd name="T34" fmla="*/ 16 w 323"/>
                  <a:gd name="T35" fmla="*/ 7 h 249"/>
                  <a:gd name="T36" fmla="*/ 17 w 323"/>
                  <a:gd name="T37" fmla="*/ 7 h 249"/>
                  <a:gd name="T38" fmla="*/ 19 w 323"/>
                  <a:gd name="T39" fmla="*/ 5 h 249"/>
                  <a:gd name="T40" fmla="*/ 20 w 323"/>
                  <a:gd name="T41" fmla="*/ 5 h 249"/>
                  <a:gd name="T42" fmla="*/ 22 w 323"/>
                  <a:gd name="T43" fmla="*/ 6 h 249"/>
                  <a:gd name="T44" fmla="*/ 25 w 323"/>
                  <a:gd name="T45" fmla="*/ 7 h 249"/>
                  <a:gd name="T46" fmla="*/ 26 w 323"/>
                  <a:gd name="T47" fmla="*/ 7 h 249"/>
                  <a:gd name="T48" fmla="*/ 27 w 323"/>
                  <a:gd name="T49" fmla="*/ 5 h 249"/>
                  <a:gd name="T50" fmla="*/ 29 w 323"/>
                  <a:gd name="T51" fmla="*/ 3 h 249"/>
                  <a:gd name="T52" fmla="*/ 30 w 323"/>
                  <a:gd name="T53" fmla="*/ 0 h 249"/>
                  <a:gd name="T54" fmla="*/ 30 w 323"/>
                  <a:gd name="T55" fmla="*/ 0 h 249"/>
                  <a:gd name="T56" fmla="*/ 31 w 323"/>
                  <a:gd name="T57" fmla="*/ 1 h 249"/>
                  <a:gd name="T58" fmla="*/ 33 w 323"/>
                  <a:gd name="T59" fmla="*/ 1 h 249"/>
                  <a:gd name="T60" fmla="*/ 34 w 323"/>
                  <a:gd name="T61" fmla="*/ 2 h 249"/>
                  <a:gd name="T62" fmla="*/ 31 w 323"/>
                  <a:gd name="T63" fmla="*/ 4 h 249"/>
                  <a:gd name="T64" fmla="*/ 30 w 323"/>
                  <a:gd name="T65" fmla="*/ 6 h 249"/>
                  <a:gd name="T66" fmla="*/ 30 w 323"/>
                  <a:gd name="T67" fmla="*/ 8 h 249"/>
                  <a:gd name="T68" fmla="*/ 32 w 323"/>
                  <a:gd name="T69" fmla="*/ 10 h 249"/>
                  <a:gd name="T70" fmla="*/ 34 w 323"/>
                  <a:gd name="T71" fmla="*/ 13 h 249"/>
                  <a:gd name="T72" fmla="*/ 37 w 323"/>
                  <a:gd name="T73" fmla="*/ 16 h 249"/>
                  <a:gd name="T74" fmla="*/ 38 w 323"/>
                  <a:gd name="T75" fmla="*/ 17 h 249"/>
                  <a:gd name="T76" fmla="*/ 40 w 323"/>
                  <a:gd name="T77" fmla="*/ 19 h 249"/>
                  <a:gd name="T78" fmla="*/ 39 w 323"/>
                  <a:gd name="T79" fmla="*/ 22 h 249"/>
                  <a:gd name="T80" fmla="*/ 39 w 323"/>
                  <a:gd name="T81" fmla="*/ 23 h 249"/>
                  <a:gd name="T82" fmla="*/ 38 w 323"/>
                  <a:gd name="T83" fmla="*/ 24 h 249"/>
                  <a:gd name="T84" fmla="*/ 37 w 323"/>
                  <a:gd name="T85" fmla="*/ 28 h 249"/>
                  <a:gd name="T86" fmla="*/ 35 w 323"/>
                  <a:gd name="T87" fmla="*/ 30 h 249"/>
                  <a:gd name="T88" fmla="*/ 32 w 323"/>
                  <a:gd name="T89" fmla="*/ 30 h 249"/>
                  <a:gd name="T90" fmla="*/ 30 w 323"/>
                  <a:gd name="T91" fmla="*/ 30 h 249"/>
                  <a:gd name="T92" fmla="*/ 26 w 323"/>
                  <a:gd name="T93" fmla="*/ 30 h 249"/>
                  <a:gd name="T94" fmla="*/ 23 w 323"/>
                  <a:gd name="T95" fmla="*/ 31 h 249"/>
                  <a:gd name="T96" fmla="*/ 21 w 323"/>
                  <a:gd name="T97" fmla="*/ 31 h 249"/>
                  <a:gd name="T98" fmla="*/ 18 w 323"/>
                  <a:gd name="T99" fmla="*/ 30 h 249"/>
                  <a:gd name="T100" fmla="*/ 15 w 323"/>
                  <a:gd name="T101" fmla="*/ 30 h 249"/>
                  <a:gd name="T102" fmla="*/ 11 w 323"/>
                  <a:gd name="T103" fmla="*/ 30 h 249"/>
                  <a:gd name="T104" fmla="*/ 9 w 323"/>
                  <a:gd name="T105" fmla="*/ 30 h 249"/>
                  <a:gd name="T106" fmla="*/ 5 w 323"/>
                  <a:gd name="T107" fmla="*/ 30 h 249"/>
                  <a:gd name="T108" fmla="*/ 5 w 323"/>
                  <a:gd name="T109" fmla="*/ 30 h 2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3"/>
                  <a:gd name="T166" fmla="*/ 0 h 249"/>
                  <a:gd name="T167" fmla="*/ 323 w 323"/>
                  <a:gd name="T168" fmla="*/ 249 h 2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3" h="249">
                    <a:moveTo>
                      <a:pt x="47" y="240"/>
                    </a:moveTo>
                    <a:lnTo>
                      <a:pt x="33" y="217"/>
                    </a:lnTo>
                    <a:lnTo>
                      <a:pt x="23" y="196"/>
                    </a:lnTo>
                    <a:lnTo>
                      <a:pt x="12" y="180"/>
                    </a:lnTo>
                    <a:lnTo>
                      <a:pt x="22" y="166"/>
                    </a:lnTo>
                    <a:lnTo>
                      <a:pt x="24" y="138"/>
                    </a:lnTo>
                    <a:lnTo>
                      <a:pt x="28" y="111"/>
                    </a:lnTo>
                    <a:lnTo>
                      <a:pt x="20" y="91"/>
                    </a:lnTo>
                    <a:lnTo>
                      <a:pt x="5" y="71"/>
                    </a:lnTo>
                    <a:lnTo>
                      <a:pt x="0" y="59"/>
                    </a:lnTo>
                    <a:lnTo>
                      <a:pt x="15" y="35"/>
                    </a:lnTo>
                    <a:lnTo>
                      <a:pt x="33" y="33"/>
                    </a:lnTo>
                    <a:lnTo>
                      <a:pt x="55" y="26"/>
                    </a:lnTo>
                    <a:lnTo>
                      <a:pt x="68" y="32"/>
                    </a:lnTo>
                    <a:lnTo>
                      <a:pt x="90" y="39"/>
                    </a:lnTo>
                    <a:lnTo>
                      <a:pt x="101" y="45"/>
                    </a:lnTo>
                    <a:lnTo>
                      <a:pt x="114" y="50"/>
                    </a:lnTo>
                    <a:lnTo>
                      <a:pt x="128" y="62"/>
                    </a:lnTo>
                    <a:lnTo>
                      <a:pt x="136" y="62"/>
                    </a:lnTo>
                    <a:lnTo>
                      <a:pt x="152" y="45"/>
                    </a:lnTo>
                    <a:lnTo>
                      <a:pt x="166" y="45"/>
                    </a:lnTo>
                    <a:lnTo>
                      <a:pt x="181" y="54"/>
                    </a:lnTo>
                    <a:lnTo>
                      <a:pt x="203" y="62"/>
                    </a:lnTo>
                    <a:lnTo>
                      <a:pt x="210" y="62"/>
                    </a:lnTo>
                    <a:lnTo>
                      <a:pt x="218" y="44"/>
                    </a:lnTo>
                    <a:lnTo>
                      <a:pt x="234" y="26"/>
                    </a:lnTo>
                    <a:lnTo>
                      <a:pt x="243" y="3"/>
                    </a:lnTo>
                    <a:lnTo>
                      <a:pt x="243" y="0"/>
                    </a:lnTo>
                    <a:lnTo>
                      <a:pt x="254" y="10"/>
                    </a:lnTo>
                    <a:lnTo>
                      <a:pt x="267" y="15"/>
                    </a:lnTo>
                    <a:lnTo>
                      <a:pt x="275" y="20"/>
                    </a:lnTo>
                    <a:lnTo>
                      <a:pt x="254" y="36"/>
                    </a:lnTo>
                    <a:lnTo>
                      <a:pt x="247" y="54"/>
                    </a:lnTo>
                    <a:lnTo>
                      <a:pt x="245" y="71"/>
                    </a:lnTo>
                    <a:lnTo>
                      <a:pt x="257" y="81"/>
                    </a:lnTo>
                    <a:lnTo>
                      <a:pt x="273" y="106"/>
                    </a:lnTo>
                    <a:lnTo>
                      <a:pt x="296" y="128"/>
                    </a:lnTo>
                    <a:lnTo>
                      <a:pt x="310" y="142"/>
                    </a:lnTo>
                    <a:lnTo>
                      <a:pt x="323" y="155"/>
                    </a:lnTo>
                    <a:lnTo>
                      <a:pt x="319" y="177"/>
                    </a:lnTo>
                    <a:lnTo>
                      <a:pt x="312" y="187"/>
                    </a:lnTo>
                    <a:lnTo>
                      <a:pt x="311" y="199"/>
                    </a:lnTo>
                    <a:lnTo>
                      <a:pt x="301" y="225"/>
                    </a:lnTo>
                    <a:lnTo>
                      <a:pt x="280" y="240"/>
                    </a:lnTo>
                    <a:lnTo>
                      <a:pt x="260" y="243"/>
                    </a:lnTo>
                    <a:lnTo>
                      <a:pt x="240" y="247"/>
                    </a:lnTo>
                    <a:lnTo>
                      <a:pt x="215" y="247"/>
                    </a:lnTo>
                    <a:lnTo>
                      <a:pt x="190" y="249"/>
                    </a:lnTo>
                    <a:lnTo>
                      <a:pt x="171" y="249"/>
                    </a:lnTo>
                    <a:lnTo>
                      <a:pt x="145" y="243"/>
                    </a:lnTo>
                    <a:lnTo>
                      <a:pt x="122" y="240"/>
                    </a:lnTo>
                    <a:lnTo>
                      <a:pt x="92" y="240"/>
                    </a:lnTo>
                    <a:lnTo>
                      <a:pt x="73" y="240"/>
                    </a:lnTo>
                    <a:lnTo>
                      <a:pt x="47" y="241"/>
                    </a:lnTo>
                    <a:lnTo>
                      <a:pt x="47" y="24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33" name="Freeform 86"/>
              <p:cNvSpPr>
                <a:spLocks/>
              </p:cNvSpPr>
              <p:nvPr/>
            </p:nvSpPr>
            <p:spPr bwMode="auto">
              <a:xfrm>
                <a:off x="2288" y="1425"/>
                <a:ext cx="67" cy="93"/>
              </a:xfrm>
              <a:custGeom>
                <a:avLst/>
                <a:gdLst>
                  <a:gd name="T0" fmla="*/ 15 w 133"/>
                  <a:gd name="T1" fmla="*/ 22 h 187"/>
                  <a:gd name="T2" fmla="*/ 12 w 133"/>
                  <a:gd name="T3" fmla="*/ 23 h 187"/>
                  <a:gd name="T4" fmla="*/ 8 w 133"/>
                  <a:gd name="T5" fmla="*/ 23 h 187"/>
                  <a:gd name="T6" fmla="*/ 7 w 133"/>
                  <a:gd name="T7" fmla="*/ 22 h 187"/>
                  <a:gd name="T8" fmla="*/ 8 w 133"/>
                  <a:gd name="T9" fmla="*/ 17 h 187"/>
                  <a:gd name="T10" fmla="*/ 3 w 133"/>
                  <a:gd name="T11" fmla="*/ 16 h 187"/>
                  <a:gd name="T12" fmla="*/ 0 w 133"/>
                  <a:gd name="T13" fmla="*/ 12 h 187"/>
                  <a:gd name="T14" fmla="*/ 4 w 133"/>
                  <a:gd name="T15" fmla="*/ 10 h 187"/>
                  <a:gd name="T16" fmla="*/ 6 w 133"/>
                  <a:gd name="T17" fmla="*/ 6 h 187"/>
                  <a:gd name="T18" fmla="*/ 7 w 133"/>
                  <a:gd name="T19" fmla="*/ 3 h 187"/>
                  <a:gd name="T20" fmla="*/ 9 w 133"/>
                  <a:gd name="T21" fmla="*/ 0 h 187"/>
                  <a:gd name="T22" fmla="*/ 11 w 133"/>
                  <a:gd name="T23" fmla="*/ 0 h 187"/>
                  <a:gd name="T24" fmla="*/ 12 w 133"/>
                  <a:gd name="T25" fmla="*/ 0 h 187"/>
                  <a:gd name="T26" fmla="*/ 14 w 133"/>
                  <a:gd name="T27" fmla="*/ 1 h 187"/>
                  <a:gd name="T28" fmla="*/ 15 w 133"/>
                  <a:gd name="T29" fmla="*/ 2 h 187"/>
                  <a:gd name="T30" fmla="*/ 15 w 133"/>
                  <a:gd name="T31" fmla="*/ 5 h 187"/>
                  <a:gd name="T32" fmla="*/ 15 w 133"/>
                  <a:gd name="T33" fmla="*/ 7 h 187"/>
                  <a:gd name="T34" fmla="*/ 15 w 133"/>
                  <a:gd name="T35" fmla="*/ 9 h 187"/>
                  <a:gd name="T36" fmla="*/ 15 w 133"/>
                  <a:gd name="T37" fmla="*/ 11 h 187"/>
                  <a:gd name="T38" fmla="*/ 17 w 133"/>
                  <a:gd name="T39" fmla="*/ 13 h 187"/>
                  <a:gd name="T40" fmla="*/ 17 w 133"/>
                  <a:gd name="T41" fmla="*/ 14 h 187"/>
                  <a:gd name="T42" fmla="*/ 17 w 133"/>
                  <a:gd name="T43" fmla="*/ 16 h 187"/>
                  <a:gd name="T44" fmla="*/ 16 w 133"/>
                  <a:gd name="T45" fmla="*/ 18 h 187"/>
                  <a:gd name="T46" fmla="*/ 15 w 133"/>
                  <a:gd name="T47" fmla="*/ 20 h 187"/>
                  <a:gd name="T48" fmla="*/ 15 w 133"/>
                  <a:gd name="T49" fmla="*/ 2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"/>
                  <a:gd name="T76" fmla="*/ 0 h 187"/>
                  <a:gd name="T77" fmla="*/ 133 w 13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" h="187">
                    <a:moveTo>
                      <a:pt x="117" y="179"/>
                    </a:moveTo>
                    <a:lnTo>
                      <a:pt x="89" y="187"/>
                    </a:lnTo>
                    <a:lnTo>
                      <a:pt x="64" y="187"/>
                    </a:lnTo>
                    <a:lnTo>
                      <a:pt x="55" y="180"/>
                    </a:lnTo>
                    <a:lnTo>
                      <a:pt x="57" y="140"/>
                    </a:lnTo>
                    <a:lnTo>
                      <a:pt x="18" y="133"/>
                    </a:lnTo>
                    <a:lnTo>
                      <a:pt x="0" y="103"/>
                    </a:lnTo>
                    <a:lnTo>
                      <a:pt x="29" y="80"/>
                    </a:lnTo>
                    <a:lnTo>
                      <a:pt x="46" y="48"/>
                    </a:lnTo>
                    <a:lnTo>
                      <a:pt x="54" y="27"/>
                    </a:lnTo>
                    <a:lnTo>
                      <a:pt x="65" y="6"/>
                    </a:lnTo>
                    <a:lnTo>
                      <a:pt x="81" y="0"/>
                    </a:lnTo>
                    <a:lnTo>
                      <a:pt x="89" y="4"/>
                    </a:lnTo>
                    <a:lnTo>
                      <a:pt x="105" y="14"/>
                    </a:lnTo>
                    <a:lnTo>
                      <a:pt x="119" y="21"/>
                    </a:lnTo>
                    <a:lnTo>
                      <a:pt x="120" y="42"/>
                    </a:lnTo>
                    <a:lnTo>
                      <a:pt x="118" y="59"/>
                    </a:lnTo>
                    <a:lnTo>
                      <a:pt x="118" y="78"/>
                    </a:lnTo>
                    <a:lnTo>
                      <a:pt x="119" y="88"/>
                    </a:lnTo>
                    <a:lnTo>
                      <a:pt x="129" y="108"/>
                    </a:lnTo>
                    <a:lnTo>
                      <a:pt x="133" y="115"/>
                    </a:lnTo>
                    <a:lnTo>
                      <a:pt x="132" y="132"/>
                    </a:lnTo>
                    <a:lnTo>
                      <a:pt x="126" y="147"/>
                    </a:lnTo>
                    <a:lnTo>
                      <a:pt x="119" y="163"/>
                    </a:lnTo>
                    <a:lnTo>
                      <a:pt x="117" y="17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34" name="Freeform 87"/>
              <p:cNvSpPr>
                <a:spLocks/>
              </p:cNvSpPr>
              <p:nvPr/>
            </p:nvSpPr>
            <p:spPr bwMode="auto">
              <a:xfrm>
                <a:off x="2345" y="1420"/>
                <a:ext cx="111" cy="141"/>
              </a:xfrm>
              <a:custGeom>
                <a:avLst/>
                <a:gdLst>
                  <a:gd name="T0" fmla="*/ 23 w 220"/>
                  <a:gd name="T1" fmla="*/ 35 h 280"/>
                  <a:gd name="T2" fmla="*/ 13 w 220"/>
                  <a:gd name="T3" fmla="*/ 36 h 280"/>
                  <a:gd name="T4" fmla="*/ 11 w 220"/>
                  <a:gd name="T5" fmla="*/ 32 h 280"/>
                  <a:gd name="T6" fmla="*/ 11 w 220"/>
                  <a:gd name="T7" fmla="*/ 29 h 280"/>
                  <a:gd name="T8" fmla="*/ 8 w 220"/>
                  <a:gd name="T9" fmla="*/ 26 h 280"/>
                  <a:gd name="T10" fmla="*/ 5 w 220"/>
                  <a:gd name="T11" fmla="*/ 27 h 280"/>
                  <a:gd name="T12" fmla="*/ 2 w 220"/>
                  <a:gd name="T13" fmla="*/ 29 h 280"/>
                  <a:gd name="T14" fmla="*/ 1 w 220"/>
                  <a:gd name="T15" fmla="*/ 29 h 280"/>
                  <a:gd name="T16" fmla="*/ 0 w 220"/>
                  <a:gd name="T17" fmla="*/ 27 h 280"/>
                  <a:gd name="T18" fmla="*/ 1 w 220"/>
                  <a:gd name="T19" fmla="*/ 24 h 280"/>
                  <a:gd name="T20" fmla="*/ 1 w 220"/>
                  <a:gd name="T21" fmla="*/ 22 h 280"/>
                  <a:gd name="T22" fmla="*/ 2 w 220"/>
                  <a:gd name="T23" fmla="*/ 20 h 280"/>
                  <a:gd name="T24" fmla="*/ 3 w 220"/>
                  <a:gd name="T25" fmla="*/ 18 h 280"/>
                  <a:gd name="T26" fmla="*/ 3 w 220"/>
                  <a:gd name="T27" fmla="*/ 16 h 280"/>
                  <a:gd name="T28" fmla="*/ 2 w 220"/>
                  <a:gd name="T29" fmla="*/ 15 h 280"/>
                  <a:gd name="T30" fmla="*/ 1 w 220"/>
                  <a:gd name="T31" fmla="*/ 13 h 280"/>
                  <a:gd name="T32" fmla="*/ 1 w 220"/>
                  <a:gd name="T33" fmla="*/ 11 h 280"/>
                  <a:gd name="T34" fmla="*/ 1 w 220"/>
                  <a:gd name="T35" fmla="*/ 9 h 280"/>
                  <a:gd name="T36" fmla="*/ 1 w 220"/>
                  <a:gd name="T37" fmla="*/ 7 h 280"/>
                  <a:gd name="T38" fmla="*/ 1 w 220"/>
                  <a:gd name="T39" fmla="*/ 4 h 280"/>
                  <a:gd name="T40" fmla="*/ 2 w 220"/>
                  <a:gd name="T41" fmla="*/ 3 h 280"/>
                  <a:gd name="T42" fmla="*/ 3 w 220"/>
                  <a:gd name="T43" fmla="*/ 2 h 280"/>
                  <a:gd name="T44" fmla="*/ 5 w 220"/>
                  <a:gd name="T45" fmla="*/ 1 h 280"/>
                  <a:gd name="T46" fmla="*/ 7 w 220"/>
                  <a:gd name="T47" fmla="*/ 0 h 280"/>
                  <a:gd name="T48" fmla="*/ 7 w 220"/>
                  <a:gd name="T49" fmla="*/ 1 h 280"/>
                  <a:gd name="T50" fmla="*/ 8 w 220"/>
                  <a:gd name="T51" fmla="*/ 2 h 280"/>
                  <a:gd name="T52" fmla="*/ 9 w 220"/>
                  <a:gd name="T53" fmla="*/ 4 h 280"/>
                  <a:gd name="T54" fmla="*/ 9 w 220"/>
                  <a:gd name="T55" fmla="*/ 7 h 280"/>
                  <a:gd name="T56" fmla="*/ 10 w 220"/>
                  <a:gd name="T57" fmla="*/ 9 h 280"/>
                  <a:gd name="T58" fmla="*/ 10 w 220"/>
                  <a:gd name="T59" fmla="*/ 12 h 280"/>
                  <a:gd name="T60" fmla="*/ 10 w 220"/>
                  <a:gd name="T61" fmla="*/ 15 h 280"/>
                  <a:gd name="T62" fmla="*/ 10 w 220"/>
                  <a:gd name="T63" fmla="*/ 18 h 280"/>
                  <a:gd name="T64" fmla="*/ 10 w 220"/>
                  <a:gd name="T65" fmla="*/ 20 h 280"/>
                  <a:gd name="T66" fmla="*/ 12 w 220"/>
                  <a:gd name="T67" fmla="*/ 21 h 280"/>
                  <a:gd name="T68" fmla="*/ 14 w 220"/>
                  <a:gd name="T69" fmla="*/ 24 h 280"/>
                  <a:gd name="T70" fmla="*/ 18 w 220"/>
                  <a:gd name="T71" fmla="*/ 25 h 280"/>
                  <a:gd name="T72" fmla="*/ 21 w 220"/>
                  <a:gd name="T73" fmla="*/ 24 h 280"/>
                  <a:gd name="T74" fmla="*/ 24 w 220"/>
                  <a:gd name="T75" fmla="*/ 24 h 280"/>
                  <a:gd name="T76" fmla="*/ 27 w 220"/>
                  <a:gd name="T77" fmla="*/ 24 h 280"/>
                  <a:gd name="T78" fmla="*/ 27 w 220"/>
                  <a:gd name="T79" fmla="*/ 24 h 280"/>
                  <a:gd name="T80" fmla="*/ 27 w 220"/>
                  <a:gd name="T81" fmla="*/ 26 h 280"/>
                  <a:gd name="T82" fmla="*/ 27 w 220"/>
                  <a:gd name="T83" fmla="*/ 28 h 280"/>
                  <a:gd name="T84" fmla="*/ 28 w 220"/>
                  <a:gd name="T85" fmla="*/ 29 h 280"/>
                  <a:gd name="T86" fmla="*/ 28 w 220"/>
                  <a:gd name="T87" fmla="*/ 31 h 280"/>
                  <a:gd name="T88" fmla="*/ 28 w 220"/>
                  <a:gd name="T89" fmla="*/ 32 h 280"/>
                  <a:gd name="T90" fmla="*/ 28 w 220"/>
                  <a:gd name="T91" fmla="*/ 33 h 280"/>
                  <a:gd name="T92" fmla="*/ 27 w 220"/>
                  <a:gd name="T93" fmla="*/ 33 h 280"/>
                  <a:gd name="T94" fmla="*/ 25 w 220"/>
                  <a:gd name="T95" fmla="*/ 34 h 280"/>
                  <a:gd name="T96" fmla="*/ 24 w 220"/>
                  <a:gd name="T97" fmla="*/ 35 h 280"/>
                  <a:gd name="T98" fmla="*/ 23 w 220"/>
                  <a:gd name="T99" fmla="*/ 35 h 2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0"/>
                  <a:gd name="T151" fmla="*/ 0 h 280"/>
                  <a:gd name="T152" fmla="*/ 220 w 220"/>
                  <a:gd name="T153" fmla="*/ 280 h 2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0" h="280">
                    <a:moveTo>
                      <a:pt x="180" y="275"/>
                    </a:moveTo>
                    <a:lnTo>
                      <a:pt x="101" y="280"/>
                    </a:lnTo>
                    <a:lnTo>
                      <a:pt x="84" y="254"/>
                    </a:lnTo>
                    <a:lnTo>
                      <a:pt x="81" y="229"/>
                    </a:lnTo>
                    <a:lnTo>
                      <a:pt x="58" y="205"/>
                    </a:lnTo>
                    <a:lnTo>
                      <a:pt x="39" y="208"/>
                    </a:lnTo>
                    <a:lnTo>
                      <a:pt x="9" y="230"/>
                    </a:lnTo>
                    <a:lnTo>
                      <a:pt x="3" y="231"/>
                    </a:lnTo>
                    <a:lnTo>
                      <a:pt x="0" y="209"/>
                    </a:lnTo>
                    <a:lnTo>
                      <a:pt x="2" y="188"/>
                    </a:lnTo>
                    <a:lnTo>
                      <a:pt x="4" y="172"/>
                    </a:lnTo>
                    <a:lnTo>
                      <a:pt x="11" y="156"/>
                    </a:lnTo>
                    <a:lnTo>
                      <a:pt x="17" y="141"/>
                    </a:lnTo>
                    <a:lnTo>
                      <a:pt x="18" y="124"/>
                    </a:lnTo>
                    <a:lnTo>
                      <a:pt x="14" y="117"/>
                    </a:lnTo>
                    <a:lnTo>
                      <a:pt x="4" y="97"/>
                    </a:lnTo>
                    <a:lnTo>
                      <a:pt x="3" y="87"/>
                    </a:lnTo>
                    <a:lnTo>
                      <a:pt x="3" y="68"/>
                    </a:lnTo>
                    <a:lnTo>
                      <a:pt x="5" y="51"/>
                    </a:lnTo>
                    <a:lnTo>
                      <a:pt x="4" y="30"/>
                    </a:lnTo>
                    <a:lnTo>
                      <a:pt x="15" y="23"/>
                    </a:lnTo>
                    <a:lnTo>
                      <a:pt x="24" y="15"/>
                    </a:lnTo>
                    <a:lnTo>
                      <a:pt x="39" y="7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61" y="10"/>
                    </a:lnTo>
                    <a:lnTo>
                      <a:pt x="70" y="32"/>
                    </a:lnTo>
                    <a:lnTo>
                      <a:pt x="72" y="51"/>
                    </a:lnTo>
                    <a:lnTo>
                      <a:pt x="77" y="67"/>
                    </a:lnTo>
                    <a:lnTo>
                      <a:pt x="77" y="93"/>
                    </a:lnTo>
                    <a:lnTo>
                      <a:pt x="76" y="114"/>
                    </a:lnTo>
                    <a:lnTo>
                      <a:pt x="77" y="139"/>
                    </a:lnTo>
                    <a:lnTo>
                      <a:pt x="80" y="152"/>
                    </a:lnTo>
                    <a:lnTo>
                      <a:pt x="92" y="166"/>
                    </a:lnTo>
                    <a:lnTo>
                      <a:pt x="110" y="186"/>
                    </a:lnTo>
                    <a:lnTo>
                      <a:pt x="136" y="193"/>
                    </a:lnTo>
                    <a:lnTo>
                      <a:pt x="166" y="191"/>
                    </a:lnTo>
                    <a:lnTo>
                      <a:pt x="189" y="191"/>
                    </a:lnTo>
                    <a:lnTo>
                      <a:pt x="212" y="188"/>
                    </a:lnTo>
                    <a:lnTo>
                      <a:pt x="212" y="191"/>
                    </a:lnTo>
                    <a:lnTo>
                      <a:pt x="213" y="205"/>
                    </a:lnTo>
                    <a:lnTo>
                      <a:pt x="214" y="218"/>
                    </a:lnTo>
                    <a:lnTo>
                      <a:pt x="219" y="230"/>
                    </a:lnTo>
                    <a:lnTo>
                      <a:pt x="220" y="244"/>
                    </a:lnTo>
                    <a:lnTo>
                      <a:pt x="220" y="251"/>
                    </a:lnTo>
                    <a:lnTo>
                      <a:pt x="216" y="258"/>
                    </a:lnTo>
                    <a:lnTo>
                      <a:pt x="211" y="261"/>
                    </a:lnTo>
                    <a:lnTo>
                      <a:pt x="197" y="269"/>
                    </a:lnTo>
                    <a:lnTo>
                      <a:pt x="190" y="274"/>
                    </a:lnTo>
                    <a:lnTo>
                      <a:pt x="180" y="27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35" name="Freeform 88"/>
              <p:cNvSpPr>
                <a:spLocks/>
              </p:cNvSpPr>
              <p:nvPr/>
            </p:nvSpPr>
            <p:spPr bwMode="auto">
              <a:xfrm>
                <a:off x="2373" y="1420"/>
                <a:ext cx="93" cy="36"/>
              </a:xfrm>
              <a:custGeom>
                <a:avLst/>
                <a:gdLst>
                  <a:gd name="T0" fmla="*/ 3 w 185"/>
                  <a:gd name="T1" fmla="*/ 9 h 71"/>
                  <a:gd name="T2" fmla="*/ 2 w 185"/>
                  <a:gd name="T3" fmla="*/ 7 h 71"/>
                  <a:gd name="T4" fmla="*/ 2 w 185"/>
                  <a:gd name="T5" fmla="*/ 4 h 71"/>
                  <a:gd name="T6" fmla="*/ 1 w 185"/>
                  <a:gd name="T7" fmla="*/ 2 h 71"/>
                  <a:gd name="T8" fmla="*/ 0 w 185"/>
                  <a:gd name="T9" fmla="*/ 1 h 71"/>
                  <a:gd name="T10" fmla="*/ 0 w 185"/>
                  <a:gd name="T11" fmla="*/ 0 h 71"/>
                  <a:gd name="T12" fmla="*/ 2 w 185"/>
                  <a:gd name="T13" fmla="*/ 0 h 71"/>
                  <a:gd name="T14" fmla="*/ 0 w 185"/>
                  <a:gd name="T15" fmla="*/ 1 h 71"/>
                  <a:gd name="T16" fmla="*/ 4 w 185"/>
                  <a:gd name="T17" fmla="*/ 0 h 71"/>
                  <a:gd name="T18" fmla="*/ 6 w 185"/>
                  <a:gd name="T19" fmla="*/ 0 h 71"/>
                  <a:gd name="T20" fmla="*/ 10 w 185"/>
                  <a:gd name="T21" fmla="*/ 0 h 71"/>
                  <a:gd name="T22" fmla="*/ 13 w 185"/>
                  <a:gd name="T23" fmla="*/ 1 h 71"/>
                  <a:gd name="T24" fmla="*/ 16 w 185"/>
                  <a:gd name="T25" fmla="*/ 2 h 71"/>
                  <a:gd name="T26" fmla="*/ 18 w 185"/>
                  <a:gd name="T27" fmla="*/ 2 h 71"/>
                  <a:gd name="T28" fmla="*/ 21 w 185"/>
                  <a:gd name="T29" fmla="*/ 1 h 71"/>
                  <a:gd name="T30" fmla="*/ 21 w 185"/>
                  <a:gd name="T31" fmla="*/ 2 h 71"/>
                  <a:gd name="T32" fmla="*/ 21 w 185"/>
                  <a:gd name="T33" fmla="*/ 5 h 71"/>
                  <a:gd name="T34" fmla="*/ 21 w 185"/>
                  <a:gd name="T35" fmla="*/ 6 h 71"/>
                  <a:gd name="T36" fmla="*/ 23 w 185"/>
                  <a:gd name="T37" fmla="*/ 8 h 71"/>
                  <a:gd name="T38" fmla="*/ 24 w 185"/>
                  <a:gd name="T39" fmla="*/ 9 h 71"/>
                  <a:gd name="T40" fmla="*/ 21 w 185"/>
                  <a:gd name="T41" fmla="*/ 9 h 71"/>
                  <a:gd name="T42" fmla="*/ 19 w 185"/>
                  <a:gd name="T43" fmla="*/ 9 h 71"/>
                  <a:gd name="T44" fmla="*/ 17 w 185"/>
                  <a:gd name="T45" fmla="*/ 9 h 71"/>
                  <a:gd name="T46" fmla="*/ 14 w 185"/>
                  <a:gd name="T47" fmla="*/ 8 h 71"/>
                  <a:gd name="T48" fmla="*/ 12 w 185"/>
                  <a:gd name="T49" fmla="*/ 8 h 71"/>
                  <a:gd name="T50" fmla="*/ 9 w 185"/>
                  <a:gd name="T51" fmla="*/ 9 h 71"/>
                  <a:gd name="T52" fmla="*/ 7 w 185"/>
                  <a:gd name="T53" fmla="*/ 9 h 71"/>
                  <a:gd name="T54" fmla="*/ 5 w 185"/>
                  <a:gd name="T55" fmla="*/ 9 h 71"/>
                  <a:gd name="T56" fmla="*/ 4 w 185"/>
                  <a:gd name="T57" fmla="*/ 8 h 71"/>
                  <a:gd name="T58" fmla="*/ 3 w 185"/>
                  <a:gd name="T59" fmla="*/ 9 h 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5"/>
                  <a:gd name="T91" fmla="*/ 0 h 71"/>
                  <a:gd name="T92" fmla="*/ 185 w 185"/>
                  <a:gd name="T93" fmla="*/ 71 h 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5" h="71">
                    <a:moveTo>
                      <a:pt x="21" y="67"/>
                    </a:moveTo>
                    <a:lnTo>
                      <a:pt x="16" y="51"/>
                    </a:lnTo>
                    <a:lnTo>
                      <a:pt x="14" y="32"/>
                    </a:lnTo>
                    <a:lnTo>
                      <a:pt x="5" y="1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0" y="1"/>
                    </a:lnTo>
                    <a:lnTo>
                      <a:pt x="26" y="0"/>
                    </a:lnTo>
                    <a:lnTo>
                      <a:pt x="45" y="0"/>
                    </a:lnTo>
                    <a:lnTo>
                      <a:pt x="75" y="0"/>
                    </a:lnTo>
                    <a:lnTo>
                      <a:pt x="98" y="3"/>
                    </a:lnTo>
                    <a:lnTo>
                      <a:pt x="124" y="9"/>
                    </a:lnTo>
                    <a:lnTo>
                      <a:pt x="143" y="9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5" y="33"/>
                    </a:lnTo>
                    <a:lnTo>
                      <a:pt x="168" y="48"/>
                    </a:lnTo>
                    <a:lnTo>
                      <a:pt x="183" y="61"/>
                    </a:lnTo>
                    <a:lnTo>
                      <a:pt x="185" y="71"/>
                    </a:lnTo>
                    <a:lnTo>
                      <a:pt x="168" y="67"/>
                    </a:lnTo>
                    <a:lnTo>
                      <a:pt x="146" y="67"/>
                    </a:lnTo>
                    <a:lnTo>
                      <a:pt x="135" y="67"/>
                    </a:lnTo>
                    <a:lnTo>
                      <a:pt x="110" y="63"/>
                    </a:lnTo>
                    <a:lnTo>
                      <a:pt x="89" y="64"/>
                    </a:lnTo>
                    <a:lnTo>
                      <a:pt x="68" y="68"/>
                    </a:lnTo>
                    <a:lnTo>
                      <a:pt x="51" y="71"/>
                    </a:lnTo>
                    <a:lnTo>
                      <a:pt x="36" y="67"/>
                    </a:lnTo>
                    <a:lnTo>
                      <a:pt x="26" y="62"/>
                    </a:lnTo>
                    <a:lnTo>
                      <a:pt x="21" y="6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36" name="Freeform 89"/>
              <p:cNvSpPr>
                <a:spLocks/>
              </p:cNvSpPr>
              <p:nvPr/>
            </p:nvSpPr>
            <p:spPr bwMode="auto">
              <a:xfrm>
                <a:off x="2384" y="1452"/>
                <a:ext cx="93" cy="65"/>
              </a:xfrm>
              <a:custGeom>
                <a:avLst/>
                <a:gdLst>
                  <a:gd name="T0" fmla="*/ 17 w 187"/>
                  <a:gd name="T1" fmla="*/ 15 h 131"/>
                  <a:gd name="T2" fmla="*/ 14 w 187"/>
                  <a:gd name="T3" fmla="*/ 16 h 131"/>
                  <a:gd name="T4" fmla="*/ 11 w 187"/>
                  <a:gd name="T5" fmla="*/ 16 h 131"/>
                  <a:gd name="T6" fmla="*/ 7 w 187"/>
                  <a:gd name="T7" fmla="*/ 16 h 131"/>
                  <a:gd name="T8" fmla="*/ 4 w 187"/>
                  <a:gd name="T9" fmla="*/ 15 h 131"/>
                  <a:gd name="T10" fmla="*/ 2 w 187"/>
                  <a:gd name="T11" fmla="*/ 13 h 131"/>
                  <a:gd name="T12" fmla="*/ 0 w 187"/>
                  <a:gd name="T13" fmla="*/ 11 h 131"/>
                  <a:gd name="T14" fmla="*/ 0 w 187"/>
                  <a:gd name="T15" fmla="*/ 9 h 131"/>
                  <a:gd name="T16" fmla="*/ 0 w 187"/>
                  <a:gd name="T17" fmla="*/ 6 h 131"/>
                  <a:gd name="T18" fmla="*/ 0 w 187"/>
                  <a:gd name="T19" fmla="*/ 3 h 131"/>
                  <a:gd name="T20" fmla="*/ 0 w 187"/>
                  <a:gd name="T21" fmla="*/ 0 h 131"/>
                  <a:gd name="T22" fmla="*/ 0 w 187"/>
                  <a:gd name="T23" fmla="*/ 0 h 131"/>
                  <a:gd name="T24" fmla="*/ 2 w 187"/>
                  <a:gd name="T25" fmla="*/ 0 h 131"/>
                  <a:gd name="T26" fmla="*/ 3 w 187"/>
                  <a:gd name="T27" fmla="*/ 1 h 131"/>
                  <a:gd name="T28" fmla="*/ 6 w 187"/>
                  <a:gd name="T29" fmla="*/ 0 h 131"/>
                  <a:gd name="T30" fmla="*/ 8 w 187"/>
                  <a:gd name="T31" fmla="*/ 0 h 131"/>
                  <a:gd name="T32" fmla="*/ 11 w 187"/>
                  <a:gd name="T33" fmla="*/ 0 h 131"/>
                  <a:gd name="T34" fmla="*/ 14 w 187"/>
                  <a:gd name="T35" fmla="*/ 0 h 131"/>
                  <a:gd name="T36" fmla="*/ 15 w 187"/>
                  <a:gd name="T37" fmla="*/ 0 h 131"/>
                  <a:gd name="T38" fmla="*/ 18 w 187"/>
                  <a:gd name="T39" fmla="*/ 0 h 131"/>
                  <a:gd name="T40" fmla="*/ 20 w 187"/>
                  <a:gd name="T41" fmla="*/ 1 h 131"/>
                  <a:gd name="T42" fmla="*/ 21 w 187"/>
                  <a:gd name="T43" fmla="*/ 2 h 131"/>
                  <a:gd name="T44" fmla="*/ 22 w 187"/>
                  <a:gd name="T45" fmla="*/ 3 h 131"/>
                  <a:gd name="T46" fmla="*/ 21 w 187"/>
                  <a:gd name="T47" fmla="*/ 6 h 131"/>
                  <a:gd name="T48" fmla="*/ 21 w 187"/>
                  <a:gd name="T49" fmla="*/ 7 h 131"/>
                  <a:gd name="T50" fmla="*/ 22 w 187"/>
                  <a:gd name="T51" fmla="*/ 10 h 131"/>
                  <a:gd name="T52" fmla="*/ 23 w 187"/>
                  <a:gd name="T53" fmla="*/ 13 h 131"/>
                  <a:gd name="T54" fmla="*/ 22 w 187"/>
                  <a:gd name="T55" fmla="*/ 13 h 131"/>
                  <a:gd name="T56" fmla="*/ 21 w 187"/>
                  <a:gd name="T57" fmla="*/ 14 h 131"/>
                  <a:gd name="T58" fmla="*/ 19 w 187"/>
                  <a:gd name="T59" fmla="*/ 15 h 131"/>
                  <a:gd name="T60" fmla="*/ 17 w 187"/>
                  <a:gd name="T61" fmla="*/ 15 h 131"/>
                  <a:gd name="T62" fmla="*/ 16 w 187"/>
                  <a:gd name="T63" fmla="*/ 15 h 131"/>
                  <a:gd name="T64" fmla="*/ 17 w 187"/>
                  <a:gd name="T65" fmla="*/ 15 h 1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"/>
                  <a:gd name="T100" fmla="*/ 0 h 131"/>
                  <a:gd name="T101" fmla="*/ 187 w 187"/>
                  <a:gd name="T102" fmla="*/ 131 h 1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" h="131">
                    <a:moveTo>
                      <a:pt x="136" y="126"/>
                    </a:moveTo>
                    <a:lnTo>
                      <a:pt x="113" y="129"/>
                    </a:lnTo>
                    <a:lnTo>
                      <a:pt x="90" y="129"/>
                    </a:lnTo>
                    <a:lnTo>
                      <a:pt x="60" y="131"/>
                    </a:lnTo>
                    <a:lnTo>
                      <a:pt x="34" y="124"/>
                    </a:lnTo>
                    <a:lnTo>
                      <a:pt x="16" y="104"/>
                    </a:lnTo>
                    <a:lnTo>
                      <a:pt x="4" y="90"/>
                    </a:lnTo>
                    <a:lnTo>
                      <a:pt x="1" y="77"/>
                    </a:lnTo>
                    <a:lnTo>
                      <a:pt x="0" y="52"/>
                    </a:lnTo>
                    <a:lnTo>
                      <a:pt x="1" y="31"/>
                    </a:lnTo>
                    <a:lnTo>
                      <a:pt x="1" y="5"/>
                    </a:lnTo>
                    <a:lnTo>
                      <a:pt x="6" y="0"/>
                    </a:lnTo>
                    <a:lnTo>
                      <a:pt x="16" y="5"/>
                    </a:lnTo>
                    <a:lnTo>
                      <a:pt x="31" y="9"/>
                    </a:lnTo>
                    <a:lnTo>
                      <a:pt x="48" y="6"/>
                    </a:lnTo>
                    <a:lnTo>
                      <a:pt x="69" y="2"/>
                    </a:lnTo>
                    <a:lnTo>
                      <a:pt x="90" y="1"/>
                    </a:lnTo>
                    <a:lnTo>
                      <a:pt x="115" y="5"/>
                    </a:lnTo>
                    <a:lnTo>
                      <a:pt x="126" y="5"/>
                    </a:lnTo>
                    <a:lnTo>
                      <a:pt x="148" y="5"/>
                    </a:lnTo>
                    <a:lnTo>
                      <a:pt x="165" y="9"/>
                    </a:lnTo>
                    <a:lnTo>
                      <a:pt x="171" y="20"/>
                    </a:lnTo>
                    <a:lnTo>
                      <a:pt x="176" y="31"/>
                    </a:lnTo>
                    <a:lnTo>
                      <a:pt x="175" y="50"/>
                    </a:lnTo>
                    <a:lnTo>
                      <a:pt x="175" y="62"/>
                    </a:lnTo>
                    <a:lnTo>
                      <a:pt x="177" y="84"/>
                    </a:lnTo>
                    <a:lnTo>
                      <a:pt x="187" y="104"/>
                    </a:lnTo>
                    <a:lnTo>
                      <a:pt x="177" y="106"/>
                    </a:lnTo>
                    <a:lnTo>
                      <a:pt x="170" y="112"/>
                    </a:lnTo>
                    <a:lnTo>
                      <a:pt x="153" y="121"/>
                    </a:lnTo>
                    <a:lnTo>
                      <a:pt x="140" y="124"/>
                    </a:lnTo>
                    <a:lnTo>
                      <a:pt x="135" y="127"/>
                    </a:lnTo>
                    <a:lnTo>
                      <a:pt x="136" y="12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37" name="Freeform 90"/>
              <p:cNvSpPr>
                <a:spLocks/>
              </p:cNvSpPr>
              <p:nvPr/>
            </p:nvSpPr>
            <p:spPr bwMode="auto">
              <a:xfrm>
                <a:off x="2399" y="1160"/>
                <a:ext cx="120" cy="103"/>
              </a:xfrm>
              <a:custGeom>
                <a:avLst/>
                <a:gdLst>
                  <a:gd name="T0" fmla="*/ 19 w 240"/>
                  <a:gd name="T1" fmla="*/ 25 h 205"/>
                  <a:gd name="T2" fmla="*/ 20 w 240"/>
                  <a:gd name="T3" fmla="*/ 23 h 205"/>
                  <a:gd name="T4" fmla="*/ 19 w 240"/>
                  <a:gd name="T5" fmla="*/ 22 h 205"/>
                  <a:gd name="T6" fmla="*/ 17 w 240"/>
                  <a:gd name="T7" fmla="*/ 20 h 205"/>
                  <a:gd name="T8" fmla="*/ 15 w 240"/>
                  <a:gd name="T9" fmla="*/ 20 h 205"/>
                  <a:gd name="T10" fmla="*/ 11 w 240"/>
                  <a:gd name="T11" fmla="*/ 19 h 205"/>
                  <a:gd name="T12" fmla="*/ 8 w 240"/>
                  <a:gd name="T13" fmla="*/ 19 h 205"/>
                  <a:gd name="T14" fmla="*/ 7 w 240"/>
                  <a:gd name="T15" fmla="*/ 17 h 205"/>
                  <a:gd name="T16" fmla="*/ 6 w 240"/>
                  <a:gd name="T17" fmla="*/ 15 h 205"/>
                  <a:gd name="T18" fmla="*/ 5 w 240"/>
                  <a:gd name="T19" fmla="*/ 12 h 205"/>
                  <a:gd name="T20" fmla="*/ 1 w 240"/>
                  <a:gd name="T21" fmla="*/ 12 h 205"/>
                  <a:gd name="T22" fmla="*/ 2 w 240"/>
                  <a:gd name="T23" fmla="*/ 8 h 205"/>
                  <a:gd name="T24" fmla="*/ 0 w 240"/>
                  <a:gd name="T25" fmla="*/ 5 h 205"/>
                  <a:gd name="T26" fmla="*/ 4 w 240"/>
                  <a:gd name="T27" fmla="*/ 1 h 205"/>
                  <a:gd name="T28" fmla="*/ 5 w 240"/>
                  <a:gd name="T29" fmla="*/ 0 h 205"/>
                  <a:gd name="T30" fmla="*/ 10 w 240"/>
                  <a:gd name="T31" fmla="*/ 0 h 205"/>
                  <a:gd name="T32" fmla="*/ 14 w 240"/>
                  <a:gd name="T33" fmla="*/ 2 h 205"/>
                  <a:gd name="T34" fmla="*/ 14 w 240"/>
                  <a:gd name="T35" fmla="*/ 1 h 205"/>
                  <a:gd name="T36" fmla="*/ 15 w 240"/>
                  <a:gd name="T37" fmla="*/ 3 h 205"/>
                  <a:gd name="T38" fmla="*/ 15 w 240"/>
                  <a:gd name="T39" fmla="*/ 3 h 205"/>
                  <a:gd name="T40" fmla="*/ 18 w 240"/>
                  <a:gd name="T41" fmla="*/ 4 h 205"/>
                  <a:gd name="T42" fmla="*/ 19 w 240"/>
                  <a:gd name="T43" fmla="*/ 3 h 205"/>
                  <a:gd name="T44" fmla="*/ 22 w 240"/>
                  <a:gd name="T45" fmla="*/ 3 h 205"/>
                  <a:gd name="T46" fmla="*/ 24 w 240"/>
                  <a:gd name="T47" fmla="*/ 2 h 205"/>
                  <a:gd name="T48" fmla="*/ 26 w 240"/>
                  <a:gd name="T49" fmla="*/ 3 h 205"/>
                  <a:gd name="T50" fmla="*/ 25 w 240"/>
                  <a:gd name="T51" fmla="*/ 5 h 205"/>
                  <a:gd name="T52" fmla="*/ 26 w 240"/>
                  <a:gd name="T53" fmla="*/ 7 h 205"/>
                  <a:gd name="T54" fmla="*/ 25 w 240"/>
                  <a:gd name="T55" fmla="*/ 9 h 205"/>
                  <a:gd name="T56" fmla="*/ 26 w 240"/>
                  <a:gd name="T57" fmla="*/ 11 h 205"/>
                  <a:gd name="T58" fmla="*/ 27 w 240"/>
                  <a:gd name="T59" fmla="*/ 11 h 205"/>
                  <a:gd name="T60" fmla="*/ 27 w 240"/>
                  <a:gd name="T61" fmla="*/ 11 h 205"/>
                  <a:gd name="T62" fmla="*/ 29 w 240"/>
                  <a:gd name="T63" fmla="*/ 11 h 205"/>
                  <a:gd name="T64" fmla="*/ 29 w 240"/>
                  <a:gd name="T65" fmla="*/ 13 h 205"/>
                  <a:gd name="T66" fmla="*/ 29 w 240"/>
                  <a:gd name="T67" fmla="*/ 15 h 205"/>
                  <a:gd name="T68" fmla="*/ 30 w 240"/>
                  <a:gd name="T69" fmla="*/ 17 h 205"/>
                  <a:gd name="T70" fmla="*/ 29 w 240"/>
                  <a:gd name="T71" fmla="*/ 19 h 205"/>
                  <a:gd name="T72" fmla="*/ 27 w 240"/>
                  <a:gd name="T73" fmla="*/ 21 h 205"/>
                  <a:gd name="T74" fmla="*/ 27 w 240"/>
                  <a:gd name="T75" fmla="*/ 22 h 205"/>
                  <a:gd name="T76" fmla="*/ 25 w 240"/>
                  <a:gd name="T77" fmla="*/ 24 h 205"/>
                  <a:gd name="T78" fmla="*/ 24 w 240"/>
                  <a:gd name="T79" fmla="*/ 26 h 205"/>
                  <a:gd name="T80" fmla="*/ 23 w 240"/>
                  <a:gd name="T81" fmla="*/ 26 h 205"/>
                  <a:gd name="T82" fmla="*/ 22 w 240"/>
                  <a:gd name="T83" fmla="*/ 25 h 205"/>
                  <a:gd name="T84" fmla="*/ 21 w 240"/>
                  <a:gd name="T85" fmla="*/ 24 h 205"/>
                  <a:gd name="T86" fmla="*/ 19 w 240"/>
                  <a:gd name="T87" fmla="*/ 24 h 205"/>
                  <a:gd name="T88" fmla="*/ 19 w 240"/>
                  <a:gd name="T89" fmla="*/ 25 h 20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40"/>
                  <a:gd name="T136" fmla="*/ 0 h 205"/>
                  <a:gd name="T137" fmla="*/ 240 w 240"/>
                  <a:gd name="T138" fmla="*/ 205 h 20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40" h="205">
                    <a:moveTo>
                      <a:pt x="146" y="194"/>
                    </a:moveTo>
                    <a:lnTo>
                      <a:pt x="156" y="184"/>
                    </a:lnTo>
                    <a:lnTo>
                      <a:pt x="146" y="170"/>
                    </a:lnTo>
                    <a:lnTo>
                      <a:pt x="135" y="156"/>
                    </a:lnTo>
                    <a:lnTo>
                      <a:pt x="114" y="153"/>
                    </a:lnTo>
                    <a:lnTo>
                      <a:pt x="84" y="151"/>
                    </a:lnTo>
                    <a:lnTo>
                      <a:pt x="60" y="147"/>
                    </a:lnTo>
                    <a:lnTo>
                      <a:pt x="49" y="130"/>
                    </a:lnTo>
                    <a:lnTo>
                      <a:pt x="44" y="117"/>
                    </a:lnTo>
                    <a:lnTo>
                      <a:pt x="38" y="95"/>
                    </a:lnTo>
                    <a:lnTo>
                      <a:pt x="7" y="90"/>
                    </a:lnTo>
                    <a:lnTo>
                      <a:pt x="12" y="64"/>
                    </a:lnTo>
                    <a:lnTo>
                      <a:pt x="0" y="37"/>
                    </a:lnTo>
                    <a:lnTo>
                      <a:pt x="26" y="8"/>
                    </a:lnTo>
                    <a:lnTo>
                      <a:pt x="38" y="0"/>
                    </a:lnTo>
                    <a:lnTo>
                      <a:pt x="76" y="0"/>
                    </a:lnTo>
                    <a:lnTo>
                      <a:pt x="106" y="9"/>
                    </a:lnTo>
                    <a:lnTo>
                      <a:pt x="109" y="1"/>
                    </a:lnTo>
                    <a:lnTo>
                      <a:pt x="117" y="18"/>
                    </a:lnTo>
                    <a:lnTo>
                      <a:pt x="121" y="22"/>
                    </a:lnTo>
                    <a:lnTo>
                      <a:pt x="139" y="31"/>
                    </a:lnTo>
                    <a:lnTo>
                      <a:pt x="151" y="23"/>
                    </a:lnTo>
                    <a:lnTo>
                      <a:pt x="169" y="18"/>
                    </a:lnTo>
                    <a:lnTo>
                      <a:pt x="190" y="13"/>
                    </a:lnTo>
                    <a:lnTo>
                      <a:pt x="203" y="18"/>
                    </a:lnTo>
                    <a:lnTo>
                      <a:pt x="198" y="37"/>
                    </a:lnTo>
                    <a:lnTo>
                      <a:pt x="201" y="49"/>
                    </a:lnTo>
                    <a:lnTo>
                      <a:pt x="200" y="65"/>
                    </a:lnTo>
                    <a:lnTo>
                      <a:pt x="201" y="81"/>
                    </a:lnTo>
                    <a:lnTo>
                      <a:pt x="209" y="86"/>
                    </a:lnTo>
                    <a:lnTo>
                      <a:pt x="214" y="86"/>
                    </a:lnTo>
                    <a:lnTo>
                      <a:pt x="227" y="86"/>
                    </a:lnTo>
                    <a:lnTo>
                      <a:pt x="229" y="100"/>
                    </a:lnTo>
                    <a:lnTo>
                      <a:pt x="231" y="117"/>
                    </a:lnTo>
                    <a:lnTo>
                      <a:pt x="240" y="134"/>
                    </a:lnTo>
                    <a:lnTo>
                      <a:pt x="230" y="148"/>
                    </a:lnTo>
                    <a:lnTo>
                      <a:pt x="213" y="166"/>
                    </a:lnTo>
                    <a:lnTo>
                      <a:pt x="209" y="175"/>
                    </a:lnTo>
                    <a:lnTo>
                      <a:pt x="198" y="191"/>
                    </a:lnTo>
                    <a:lnTo>
                      <a:pt x="185" y="202"/>
                    </a:lnTo>
                    <a:lnTo>
                      <a:pt x="180" y="205"/>
                    </a:lnTo>
                    <a:lnTo>
                      <a:pt x="169" y="199"/>
                    </a:lnTo>
                    <a:lnTo>
                      <a:pt x="162" y="191"/>
                    </a:lnTo>
                    <a:lnTo>
                      <a:pt x="151" y="185"/>
                    </a:lnTo>
                    <a:lnTo>
                      <a:pt x="146" y="19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38" name="Freeform 91"/>
              <p:cNvSpPr>
                <a:spLocks/>
              </p:cNvSpPr>
              <p:nvPr/>
            </p:nvSpPr>
            <p:spPr bwMode="auto">
              <a:xfrm>
                <a:off x="2712" y="1199"/>
                <a:ext cx="182" cy="240"/>
              </a:xfrm>
              <a:custGeom>
                <a:avLst/>
                <a:gdLst>
                  <a:gd name="T0" fmla="*/ 40 w 364"/>
                  <a:gd name="T1" fmla="*/ 60 h 479"/>
                  <a:gd name="T2" fmla="*/ 37 w 364"/>
                  <a:gd name="T3" fmla="*/ 59 h 479"/>
                  <a:gd name="T4" fmla="*/ 35 w 364"/>
                  <a:gd name="T5" fmla="*/ 58 h 479"/>
                  <a:gd name="T6" fmla="*/ 27 w 364"/>
                  <a:gd name="T7" fmla="*/ 57 h 479"/>
                  <a:gd name="T8" fmla="*/ 23 w 364"/>
                  <a:gd name="T9" fmla="*/ 58 h 479"/>
                  <a:gd name="T10" fmla="*/ 22 w 364"/>
                  <a:gd name="T11" fmla="*/ 59 h 479"/>
                  <a:gd name="T12" fmla="*/ 21 w 364"/>
                  <a:gd name="T13" fmla="*/ 55 h 479"/>
                  <a:gd name="T14" fmla="*/ 20 w 364"/>
                  <a:gd name="T15" fmla="*/ 51 h 479"/>
                  <a:gd name="T16" fmla="*/ 21 w 364"/>
                  <a:gd name="T17" fmla="*/ 48 h 479"/>
                  <a:gd name="T18" fmla="*/ 22 w 364"/>
                  <a:gd name="T19" fmla="*/ 46 h 479"/>
                  <a:gd name="T20" fmla="*/ 21 w 364"/>
                  <a:gd name="T21" fmla="*/ 40 h 479"/>
                  <a:gd name="T22" fmla="*/ 19 w 364"/>
                  <a:gd name="T23" fmla="*/ 36 h 479"/>
                  <a:gd name="T24" fmla="*/ 15 w 364"/>
                  <a:gd name="T25" fmla="*/ 36 h 479"/>
                  <a:gd name="T26" fmla="*/ 7 w 364"/>
                  <a:gd name="T27" fmla="*/ 36 h 479"/>
                  <a:gd name="T28" fmla="*/ 6 w 364"/>
                  <a:gd name="T29" fmla="*/ 32 h 479"/>
                  <a:gd name="T30" fmla="*/ 0 w 364"/>
                  <a:gd name="T31" fmla="*/ 22 h 479"/>
                  <a:gd name="T32" fmla="*/ 18 w 364"/>
                  <a:gd name="T33" fmla="*/ 9 h 479"/>
                  <a:gd name="T34" fmla="*/ 25 w 364"/>
                  <a:gd name="T35" fmla="*/ 1 h 479"/>
                  <a:gd name="T36" fmla="*/ 26 w 364"/>
                  <a:gd name="T37" fmla="*/ 5 h 479"/>
                  <a:gd name="T38" fmla="*/ 29 w 364"/>
                  <a:gd name="T39" fmla="*/ 10 h 479"/>
                  <a:gd name="T40" fmla="*/ 33 w 364"/>
                  <a:gd name="T41" fmla="*/ 12 h 479"/>
                  <a:gd name="T42" fmla="*/ 39 w 364"/>
                  <a:gd name="T43" fmla="*/ 16 h 479"/>
                  <a:gd name="T44" fmla="*/ 36 w 364"/>
                  <a:gd name="T45" fmla="*/ 18 h 479"/>
                  <a:gd name="T46" fmla="*/ 30 w 364"/>
                  <a:gd name="T47" fmla="*/ 19 h 479"/>
                  <a:gd name="T48" fmla="*/ 25 w 364"/>
                  <a:gd name="T49" fmla="*/ 20 h 479"/>
                  <a:gd name="T50" fmla="*/ 24 w 364"/>
                  <a:gd name="T51" fmla="*/ 22 h 479"/>
                  <a:gd name="T52" fmla="*/ 24 w 364"/>
                  <a:gd name="T53" fmla="*/ 26 h 479"/>
                  <a:gd name="T54" fmla="*/ 24 w 364"/>
                  <a:gd name="T55" fmla="*/ 31 h 479"/>
                  <a:gd name="T56" fmla="*/ 31 w 364"/>
                  <a:gd name="T57" fmla="*/ 35 h 479"/>
                  <a:gd name="T58" fmla="*/ 37 w 364"/>
                  <a:gd name="T59" fmla="*/ 37 h 479"/>
                  <a:gd name="T60" fmla="*/ 42 w 364"/>
                  <a:gd name="T61" fmla="*/ 43 h 479"/>
                  <a:gd name="T62" fmla="*/ 45 w 364"/>
                  <a:gd name="T63" fmla="*/ 47 h 479"/>
                  <a:gd name="T64" fmla="*/ 46 w 364"/>
                  <a:gd name="T65" fmla="*/ 49 h 479"/>
                  <a:gd name="T66" fmla="*/ 42 w 364"/>
                  <a:gd name="T67" fmla="*/ 52 h 479"/>
                  <a:gd name="T68" fmla="*/ 40 w 364"/>
                  <a:gd name="T69" fmla="*/ 56 h 479"/>
                  <a:gd name="T70" fmla="*/ 40 w 364"/>
                  <a:gd name="T71" fmla="*/ 60 h 47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4"/>
                  <a:gd name="T109" fmla="*/ 0 h 479"/>
                  <a:gd name="T110" fmla="*/ 364 w 364"/>
                  <a:gd name="T111" fmla="*/ 479 h 47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4" h="479">
                    <a:moveTo>
                      <a:pt x="317" y="479"/>
                    </a:moveTo>
                    <a:lnTo>
                      <a:pt x="315" y="473"/>
                    </a:lnTo>
                    <a:lnTo>
                      <a:pt x="310" y="473"/>
                    </a:lnTo>
                    <a:lnTo>
                      <a:pt x="296" y="467"/>
                    </a:lnTo>
                    <a:lnTo>
                      <a:pt x="292" y="464"/>
                    </a:lnTo>
                    <a:lnTo>
                      <a:pt x="277" y="458"/>
                    </a:lnTo>
                    <a:lnTo>
                      <a:pt x="270" y="452"/>
                    </a:lnTo>
                    <a:lnTo>
                      <a:pt x="223" y="456"/>
                    </a:lnTo>
                    <a:lnTo>
                      <a:pt x="205" y="456"/>
                    </a:lnTo>
                    <a:lnTo>
                      <a:pt x="187" y="459"/>
                    </a:lnTo>
                    <a:lnTo>
                      <a:pt x="176" y="471"/>
                    </a:lnTo>
                    <a:lnTo>
                      <a:pt x="173" y="472"/>
                    </a:lnTo>
                    <a:lnTo>
                      <a:pt x="167" y="455"/>
                    </a:lnTo>
                    <a:lnTo>
                      <a:pt x="162" y="436"/>
                    </a:lnTo>
                    <a:lnTo>
                      <a:pt x="159" y="420"/>
                    </a:lnTo>
                    <a:lnTo>
                      <a:pt x="154" y="402"/>
                    </a:lnTo>
                    <a:lnTo>
                      <a:pt x="148" y="388"/>
                    </a:lnTo>
                    <a:lnTo>
                      <a:pt x="162" y="381"/>
                    </a:lnTo>
                    <a:lnTo>
                      <a:pt x="172" y="373"/>
                    </a:lnTo>
                    <a:lnTo>
                      <a:pt x="175" y="367"/>
                    </a:lnTo>
                    <a:lnTo>
                      <a:pt x="164" y="338"/>
                    </a:lnTo>
                    <a:lnTo>
                      <a:pt x="162" y="317"/>
                    </a:lnTo>
                    <a:lnTo>
                      <a:pt x="156" y="307"/>
                    </a:lnTo>
                    <a:lnTo>
                      <a:pt x="148" y="285"/>
                    </a:lnTo>
                    <a:lnTo>
                      <a:pt x="143" y="280"/>
                    </a:lnTo>
                    <a:lnTo>
                      <a:pt x="120" y="282"/>
                    </a:lnTo>
                    <a:lnTo>
                      <a:pt x="79" y="282"/>
                    </a:lnTo>
                    <a:lnTo>
                      <a:pt x="60" y="282"/>
                    </a:lnTo>
                    <a:lnTo>
                      <a:pt x="50" y="279"/>
                    </a:lnTo>
                    <a:lnTo>
                      <a:pt x="41" y="252"/>
                    </a:lnTo>
                    <a:lnTo>
                      <a:pt x="17" y="183"/>
                    </a:lnTo>
                    <a:lnTo>
                      <a:pt x="0" y="176"/>
                    </a:lnTo>
                    <a:lnTo>
                      <a:pt x="52" y="128"/>
                    </a:lnTo>
                    <a:lnTo>
                      <a:pt x="137" y="65"/>
                    </a:lnTo>
                    <a:lnTo>
                      <a:pt x="187" y="0"/>
                    </a:lnTo>
                    <a:lnTo>
                      <a:pt x="200" y="2"/>
                    </a:lnTo>
                    <a:lnTo>
                      <a:pt x="207" y="18"/>
                    </a:lnTo>
                    <a:lnTo>
                      <a:pt x="215" y="37"/>
                    </a:lnTo>
                    <a:lnTo>
                      <a:pt x="229" y="57"/>
                    </a:lnTo>
                    <a:lnTo>
                      <a:pt x="234" y="74"/>
                    </a:lnTo>
                    <a:lnTo>
                      <a:pt x="243" y="82"/>
                    </a:lnTo>
                    <a:lnTo>
                      <a:pt x="261" y="91"/>
                    </a:lnTo>
                    <a:lnTo>
                      <a:pt x="291" y="108"/>
                    </a:lnTo>
                    <a:lnTo>
                      <a:pt x="310" y="122"/>
                    </a:lnTo>
                    <a:lnTo>
                      <a:pt x="308" y="128"/>
                    </a:lnTo>
                    <a:lnTo>
                      <a:pt x="283" y="138"/>
                    </a:lnTo>
                    <a:lnTo>
                      <a:pt x="252" y="143"/>
                    </a:lnTo>
                    <a:lnTo>
                      <a:pt x="240" y="151"/>
                    </a:lnTo>
                    <a:lnTo>
                      <a:pt x="223" y="153"/>
                    </a:lnTo>
                    <a:lnTo>
                      <a:pt x="205" y="154"/>
                    </a:lnTo>
                    <a:lnTo>
                      <a:pt x="193" y="160"/>
                    </a:lnTo>
                    <a:lnTo>
                      <a:pt x="192" y="176"/>
                    </a:lnTo>
                    <a:lnTo>
                      <a:pt x="193" y="193"/>
                    </a:lnTo>
                    <a:lnTo>
                      <a:pt x="193" y="202"/>
                    </a:lnTo>
                    <a:lnTo>
                      <a:pt x="178" y="223"/>
                    </a:lnTo>
                    <a:lnTo>
                      <a:pt x="198" y="242"/>
                    </a:lnTo>
                    <a:lnTo>
                      <a:pt x="229" y="257"/>
                    </a:lnTo>
                    <a:lnTo>
                      <a:pt x="255" y="274"/>
                    </a:lnTo>
                    <a:lnTo>
                      <a:pt x="285" y="287"/>
                    </a:lnTo>
                    <a:lnTo>
                      <a:pt x="294" y="295"/>
                    </a:lnTo>
                    <a:lnTo>
                      <a:pt x="314" y="314"/>
                    </a:lnTo>
                    <a:lnTo>
                      <a:pt x="334" y="339"/>
                    </a:lnTo>
                    <a:lnTo>
                      <a:pt x="349" y="355"/>
                    </a:lnTo>
                    <a:lnTo>
                      <a:pt x="360" y="371"/>
                    </a:lnTo>
                    <a:lnTo>
                      <a:pt x="364" y="380"/>
                    </a:lnTo>
                    <a:lnTo>
                      <a:pt x="364" y="390"/>
                    </a:lnTo>
                    <a:lnTo>
                      <a:pt x="348" y="400"/>
                    </a:lnTo>
                    <a:lnTo>
                      <a:pt x="330" y="412"/>
                    </a:lnTo>
                    <a:lnTo>
                      <a:pt x="317" y="430"/>
                    </a:lnTo>
                    <a:lnTo>
                      <a:pt x="317" y="446"/>
                    </a:lnTo>
                    <a:lnTo>
                      <a:pt x="321" y="466"/>
                    </a:lnTo>
                    <a:lnTo>
                      <a:pt x="317" y="47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39" name="Freeform 92"/>
              <p:cNvSpPr>
                <a:spLocks/>
              </p:cNvSpPr>
              <p:nvPr/>
            </p:nvSpPr>
            <p:spPr bwMode="auto">
              <a:xfrm>
                <a:off x="2801" y="1156"/>
                <a:ext cx="240" cy="337"/>
              </a:xfrm>
              <a:custGeom>
                <a:avLst/>
                <a:gdLst>
                  <a:gd name="T0" fmla="*/ 32 w 481"/>
                  <a:gd name="T1" fmla="*/ 83 h 673"/>
                  <a:gd name="T2" fmla="*/ 27 w 481"/>
                  <a:gd name="T3" fmla="*/ 80 h 673"/>
                  <a:gd name="T4" fmla="*/ 22 w 481"/>
                  <a:gd name="T5" fmla="*/ 77 h 673"/>
                  <a:gd name="T6" fmla="*/ 21 w 481"/>
                  <a:gd name="T7" fmla="*/ 72 h 673"/>
                  <a:gd name="T8" fmla="*/ 18 w 481"/>
                  <a:gd name="T9" fmla="*/ 71 h 673"/>
                  <a:gd name="T10" fmla="*/ 17 w 481"/>
                  <a:gd name="T11" fmla="*/ 69 h 673"/>
                  <a:gd name="T12" fmla="*/ 17 w 481"/>
                  <a:gd name="T13" fmla="*/ 65 h 673"/>
                  <a:gd name="T14" fmla="*/ 21 w 481"/>
                  <a:gd name="T15" fmla="*/ 61 h 673"/>
                  <a:gd name="T16" fmla="*/ 23 w 481"/>
                  <a:gd name="T17" fmla="*/ 59 h 673"/>
                  <a:gd name="T18" fmla="*/ 21 w 481"/>
                  <a:gd name="T19" fmla="*/ 56 h 673"/>
                  <a:gd name="T20" fmla="*/ 17 w 481"/>
                  <a:gd name="T21" fmla="*/ 50 h 673"/>
                  <a:gd name="T22" fmla="*/ 13 w 481"/>
                  <a:gd name="T23" fmla="*/ 47 h 673"/>
                  <a:gd name="T24" fmla="*/ 6 w 481"/>
                  <a:gd name="T25" fmla="*/ 43 h 673"/>
                  <a:gd name="T26" fmla="*/ 0 w 481"/>
                  <a:gd name="T27" fmla="*/ 39 h 673"/>
                  <a:gd name="T28" fmla="*/ 1 w 481"/>
                  <a:gd name="T29" fmla="*/ 35 h 673"/>
                  <a:gd name="T30" fmla="*/ 1 w 481"/>
                  <a:gd name="T31" fmla="*/ 31 h 673"/>
                  <a:gd name="T32" fmla="*/ 5 w 481"/>
                  <a:gd name="T33" fmla="*/ 30 h 673"/>
                  <a:gd name="T34" fmla="*/ 9 w 481"/>
                  <a:gd name="T35" fmla="*/ 29 h 673"/>
                  <a:gd name="T36" fmla="*/ 16 w 481"/>
                  <a:gd name="T37" fmla="*/ 27 h 673"/>
                  <a:gd name="T38" fmla="*/ 14 w 481"/>
                  <a:gd name="T39" fmla="*/ 25 h 673"/>
                  <a:gd name="T40" fmla="*/ 8 w 481"/>
                  <a:gd name="T41" fmla="*/ 21 h 673"/>
                  <a:gd name="T42" fmla="*/ 6 w 481"/>
                  <a:gd name="T43" fmla="*/ 18 h 673"/>
                  <a:gd name="T44" fmla="*/ 3 w 481"/>
                  <a:gd name="T45" fmla="*/ 13 h 673"/>
                  <a:gd name="T46" fmla="*/ 1 w 481"/>
                  <a:gd name="T47" fmla="*/ 11 h 673"/>
                  <a:gd name="T48" fmla="*/ 19 w 481"/>
                  <a:gd name="T49" fmla="*/ 1 h 673"/>
                  <a:gd name="T50" fmla="*/ 20 w 481"/>
                  <a:gd name="T51" fmla="*/ 3 h 673"/>
                  <a:gd name="T52" fmla="*/ 21 w 481"/>
                  <a:gd name="T53" fmla="*/ 6 h 673"/>
                  <a:gd name="T54" fmla="*/ 24 w 481"/>
                  <a:gd name="T55" fmla="*/ 8 h 673"/>
                  <a:gd name="T56" fmla="*/ 25 w 481"/>
                  <a:gd name="T57" fmla="*/ 12 h 673"/>
                  <a:gd name="T58" fmla="*/ 27 w 481"/>
                  <a:gd name="T59" fmla="*/ 16 h 673"/>
                  <a:gd name="T60" fmla="*/ 32 w 481"/>
                  <a:gd name="T61" fmla="*/ 14 h 673"/>
                  <a:gd name="T62" fmla="*/ 37 w 481"/>
                  <a:gd name="T63" fmla="*/ 16 h 673"/>
                  <a:gd name="T64" fmla="*/ 42 w 481"/>
                  <a:gd name="T65" fmla="*/ 17 h 673"/>
                  <a:gd name="T66" fmla="*/ 49 w 481"/>
                  <a:gd name="T67" fmla="*/ 14 h 673"/>
                  <a:gd name="T68" fmla="*/ 50 w 481"/>
                  <a:gd name="T69" fmla="*/ 16 h 673"/>
                  <a:gd name="T70" fmla="*/ 51 w 481"/>
                  <a:gd name="T71" fmla="*/ 20 h 673"/>
                  <a:gd name="T72" fmla="*/ 47 w 481"/>
                  <a:gd name="T73" fmla="*/ 23 h 673"/>
                  <a:gd name="T74" fmla="*/ 44 w 481"/>
                  <a:gd name="T75" fmla="*/ 25 h 673"/>
                  <a:gd name="T76" fmla="*/ 45 w 481"/>
                  <a:gd name="T77" fmla="*/ 27 h 673"/>
                  <a:gd name="T78" fmla="*/ 50 w 481"/>
                  <a:gd name="T79" fmla="*/ 30 h 673"/>
                  <a:gd name="T80" fmla="*/ 55 w 481"/>
                  <a:gd name="T81" fmla="*/ 33 h 673"/>
                  <a:gd name="T82" fmla="*/ 56 w 481"/>
                  <a:gd name="T83" fmla="*/ 38 h 673"/>
                  <a:gd name="T84" fmla="*/ 52 w 481"/>
                  <a:gd name="T85" fmla="*/ 39 h 673"/>
                  <a:gd name="T86" fmla="*/ 49 w 481"/>
                  <a:gd name="T87" fmla="*/ 41 h 673"/>
                  <a:gd name="T88" fmla="*/ 46 w 481"/>
                  <a:gd name="T89" fmla="*/ 44 h 673"/>
                  <a:gd name="T90" fmla="*/ 48 w 481"/>
                  <a:gd name="T91" fmla="*/ 48 h 673"/>
                  <a:gd name="T92" fmla="*/ 48 w 481"/>
                  <a:gd name="T93" fmla="*/ 52 h 673"/>
                  <a:gd name="T94" fmla="*/ 50 w 481"/>
                  <a:gd name="T95" fmla="*/ 56 h 673"/>
                  <a:gd name="T96" fmla="*/ 54 w 481"/>
                  <a:gd name="T97" fmla="*/ 60 h 673"/>
                  <a:gd name="T98" fmla="*/ 55 w 481"/>
                  <a:gd name="T99" fmla="*/ 64 h 673"/>
                  <a:gd name="T100" fmla="*/ 54 w 481"/>
                  <a:gd name="T101" fmla="*/ 68 h 673"/>
                  <a:gd name="T102" fmla="*/ 53 w 481"/>
                  <a:gd name="T103" fmla="*/ 71 h 673"/>
                  <a:gd name="T104" fmla="*/ 55 w 481"/>
                  <a:gd name="T105" fmla="*/ 73 h 673"/>
                  <a:gd name="T106" fmla="*/ 60 w 481"/>
                  <a:gd name="T107" fmla="*/ 75 h 673"/>
                  <a:gd name="T108" fmla="*/ 60 w 481"/>
                  <a:gd name="T109" fmla="*/ 78 h 673"/>
                  <a:gd name="T110" fmla="*/ 56 w 481"/>
                  <a:gd name="T111" fmla="*/ 78 h 673"/>
                  <a:gd name="T112" fmla="*/ 54 w 481"/>
                  <a:gd name="T113" fmla="*/ 81 h 673"/>
                  <a:gd name="T114" fmla="*/ 50 w 481"/>
                  <a:gd name="T115" fmla="*/ 81 h 673"/>
                  <a:gd name="T116" fmla="*/ 44 w 481"/>
                  <a:gd name="T117" fmla="*/ 81 h 673"/>
                  <a:gd name="T118" fmla="*/ 39 w 481"/>
                  <a:gd name="T119" fmla="*/ 81 h 673"/>
                  <a:gd name="T120" fmla="*/ 36 w 481"/>
                  <a:gd name="T121" fmla="*/ 84 h 673"/>
                  <a:gd name="T122" fmla="*/ 34 w 481"/>
                  <a:gd name="T123" fmla="*/ 85 h 67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81"/>
                  <a:gd name="T187" fmla="*/ 0 h 673"/>
                  <a:gd name="T188" fmla="*/ 481 w 481"/>
                  <a:gd name="T189" fmla="*/ 673 h 67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81" h="673">
                    <a:moveTo>
                      <a:pt x="278" y="670"/>
                    </a:moveTo>
                    <a:lnTo>
                      <a:pt x="259" y="663"/>
                    </a:lnTo>
                    <a:lnTo>
                      <a:pt x="237" y="650"/>
                    </a:lnTo>
                    <a:lnTo>
                      <a:pt x="222" y="637"/>
                    </a:lnTo>
                    <a:lnTo>
                      <a:pt x="202" y="622"/>
                    </a:lnTo>
                    <a:lnTo>
                      <a:pt x="181" y="616"/>
                    </a:lnTo>
                    <a:lnTo>
                      <a:pt x="175" y="596"/>
                    </a:lnTo>
                    <a:lnTo>
                      <a:pt x="172" y="575"/>
                    </a:lnTo>
                    <a:lnTo>
                      <a:pt x="162" y="569"/>
                    </a:lnTo>
                    <a:lnTo>
                      <a:pt x="149" y="566"/>
                    </a:lnTo>
                    <a:lnTo>
                      <a:pt x="139" y="565"/>
                    </a:lnTo>
                    <a:lnTo>
                      <a:pt x="143" y="552"/>
                    </a:lnTo>
                    <a:lnTo>
                      <a:pt x="139" y="532"/>
                    </a:lnTo>
                    <a:lnTo>
                      <a:pt x="139" y="516"/>
                    </a:lnTo>
                    <a:lnTo>
                      <a:pt x="152" y="498"/>
                    </a:lnTo>
                    <a:lnTo>
                      <a:pt x="170" y="486"/>
                    </a:lnTo>
                    <a:lnTo>
                      <a:pt x="186" y="476"/>
                    </a:lnTo>
                    <a:lnTo>
                      <a:pt x="186" y="466"/>
                    </a:lnTo>
                    <a:lnTo>
                      <a:pt x="182" y="457"/>
                    </a:lnTo>
                    <a:lnTo>
                      <a:pt x="171" y="441"/>
                    </a:lnTo>
                    <a:lnTo>
                      <a:pt x="156" y="425"/>
                    </a:lnTo>
                    <a:lnTo>
                      <a:pt x="136" y="400"/>
                    </a:lnTo>
                    <a:lnTo>
                      <a:pt x="116" y="381"/>
                    </a:lnTo>
                    <a:lnTo>
                      <a:pt x="107" y="373"/>
                    </a:lnTo>
                    <a:lnTo>
                      <a:pt x="77" y="360"/>
                    </a:lnTo>
                    <a:lnTo>
                      <a:pt x="51" y="343"/>
                    </a:lnTo>
                    <a:lnTo>
                      <a:pt x="20" y="328"/>
                    </a:lnTo>
                    <a:lnTo>
                      <a:pt x="0" y="309"/>
                    </a:lnTo>
                    <a:lnTo>
                      <a:pt x="15" y="288"/>
                    </a:lnTo>
                    <a:lnTo>
                      <a:pt x="15" y="279"/>
                    </a:lnTo>
                    <a:lnTo>
                      <a:pt x="14" y="262"/>
                    </a:lnTo>
                    <a:lnTo>
                      <a:pt x="15" y="246"/>
                    </a:lnTo>
                    <a:lnTo>
                      <a:pt x="27" y="240"/>
                    </a:lnTo>
                    <a:lnTo>
                      <a:pt x="45" y="239"/>
                    </a:lnTo>
                    <a:lnTo>
                      <a:pt x="62" y="237"/>
                    </a:lnTo>
                    <a:lnTo>
                      <a:pt x="74" y="229"/>
                    </a:lnTo>
                    <a:lnTo>
                      <a:pt x="105" y="224"/>
                    </a:lnTo>
                    <a:lnTo>
                      <a:pt x="130" y="214"/>
                    </a:lnTo>
                    <a:lnTo>
                      <a:pt x="132" y="208"/>
                    </a:lnTo>
                    <a:lnTo>
                      <a:pt x="113" y="194"/>
                    </a:lnTo>
                    <a:lnTo>
                      <a:pt x="83" y="177"/>
                    </a:lnTo>
                    <a:lnTo>
                      <a:pt x="65" y="168"/>
                    </a:lnTo>
                    <a:lnTo>
                      <a:pt x="56" y="160"/>
                    </a:lnTo>
                    <a:lnTo>
                      <a:pt x="51" y="143"/>
                    </a:lnTo>
                    <a:lnTo>
                      <a:pt x="37" y="123"/>
                    </a:lnTo>
                    <a:lnTo>
                      <a:pt x="29" y="104"/>
                    </a:lnTo>
                    <a:lnTo>
                      <a:pt x="22" y="88"/>
                    </a:lnTo>
                    <a:lnTo>
                      <a:pt x="9" y="86"/>
                    </a:lnTo>
                    <a:lnTo>
                      <a:pt x="22" y="78"/>
                    </a:lnTo>
                    <a:lnTo>
                      <a:pt x="152" y="1"/>
                    </a:lnTo>
                    <a:lnTo>
                      <a:pt x="152" y="0"/>
                    </a:lnTo>
                    <a:lnTo>
                      <a:pt x="160" y="18"/>
                    </a:lnTo>
                    <a:lnTo>
                      <a:pt x="170" y="30"/>
                    </a:lnTo>
                    <a:lnTo>
                      <a:pt x="173" y="43"/>
                    </a:lnTo>
                    <a:lnTo>
                      <a:pt x="186" y="49"/>
                    </a:lnTo>
                    <a:lnTo>
                      <a:pt x="194" y="58"/>
                    </a:lnTo>
                    <a:lnTo>
                      <a:pt x="202" y="77"/>
                    </a:lnTo>
                    <a:lnTo>
                      <a:pt x="202" y="94"/>
                    </a:lnTo>
                    <a:lnTo>
                      <a:pt x="206" y="115"/>
                    </a:lnTo>
                    <a:lnTo>
                      <a:pt x="223" y="126"/>
                    </a:lnTo>
                    <a:lnTo>
                      <a:pt x="235" y="120"/>
                    </a:lnTo>
                    <a:lnTo>
                      <a:pt x="256" y="110"/>
                    </a:lnTo>
                    <a:lnTo>
                      <a:pt x="278" y="115"/>
                    </a:lnTo>
                    <a:lnTo>
                      <a:pt x="296" y="123"/>
                    </a:lnTo>
                    <a:lnTo>
                      <a:pt x="318" y="133"/>
                    </a:lnTo>
                    <a:lnTo>
                      <a:pt x="343" y="131"/>
                    </a:lnTo>
                    <a:lnTo>
                      <a:pt x="366" y="123"/>
                    </a:lnTo>
                    <a:lnTo>
                      <a:pt x="395" y="111"/>
                    </a:lnTo>
                    <a:lnTo>
                      <a:pt x="397" y="110"/>
                    </a:lnTo>
                    <a:lnTo>
                      <a:pt x="400" y="122"/>
                    </a:lnTo>
                    <a:lnTo>
                      <a:pt x="400" y="143"/>
                    </a:lnTo>
                    <a:lnTo>
                      <a:pt x="408" y="160"/>
                    </a:lnTo>
                    <a:lnTo>
                      <a:pt x="397" y="176"/>
                    </a:lnTo>
                    <a:lnTo>
                      <a:pt x="380" y="183"/>
                    </a:lnTo>
                    <a:lnTo>
                      <a:pt x="366" y="185"/>
                    </a:lnTo>
                    <a:lnTo>
                      <a:pt x="354" y="194"/>
                    </a:lnTo>
                    <a:lnTo>
                      <a:pt x="354" y="206"/>
                    </a:lnTo>
                    <a:lnTo>
                      <a:pt x="361" y="214"/>
                    </a:lnTo>
                    <a:lnTo>
                      <a:pt x="383" y="240"/>
                    </a:lnTo>
                    <a:lnTo>
                      <a:pt x="400" y="236"/>
                    </a:lnTo>
                    <a:lnTo>
                      <a:pt x="428" y="244"/>
                    </a:lnTo>
                    <a:lnTo>
                      <a:pt x="444" y="257"/>
                    </a:lnTo>
                    <a:lnTo>
                      <a:pt x="459" y="279"/>
                    </a:lnTo>
                    <a:lnTo>
                      <a:pt x="453" y="297"/>
                    </a:lnTo>
                    <a:lnTo>
                      <a:pt x="436" y="302"/>
                    </a:lnTo>
                    <a:lnTo>
                      <a:pt x="422" y="306"/>
                    </a:lnTo>
                    <a:lnTo>
                      <a:pt x="410" y="313"/>
                    </a:lnTo>
                    <a:lnTo>
                      <a:pt x="396" y="328"/>
                    </a:lnTo>
                    <a:lnTo>
                      <a:pt x="383" y="341"/>
                    </a:lnTo>
                    <a:lnTo>
                      <a:pt x="368" y="352"/>
                    </a:lnTo>
                    <a:lnTo>
                      <a:pt x="378" y="365"/>
                    </a:lnTo>
                    <a:lnTo>
                      <a:pt x="390" y="381"/>
                    </a:lnTo>
                    <a:lnTo>
                      <a:pt x="391" y="396"/>
                    </a:lnTo>
                    <a:lnTo>
                      <a:pt x="386" y="415"/>
                    </a:lnTo>
                    <a:lnTo>
                      <a:pt x="390" y="430"/>
                    </a:lnTo>
                    <a:lnTo>
                      <a:pt x="407" y="446"/>
                    </a:lnTo>
                    <a:lnTo>
                      <a:pt x="417" y="457"/>
                    </a:lnTo>
                    <a:lnTo>
                      <a:pt x="436" y="477"/>
                    </a:lnTo>
                    <a:lnTo>
                      <a:pt x="440" y="487"/>
                    </a:lnTo>
                    <a:lnTo>
                      <a:pt x="442" y="506"/>
                    </a:lnTo>
                    <a:lnTo>
                      <a:pt x="444" y="529"/>
                    </a:lnTo>
                    <a:lnTo>
                      <a:pt x="435" y="538"/>
                    </a:lnTo>
                    <a:lnTo>
                      <a:pt x="432" y="552"/>
                    </a:lnTo>
                    <a:lnTo>
                      <a:pt x="431" y="562"/>
                    </a:lnTo>
                    <a:lnTo>
                      <a:pt x="436" y="569"/>
                    </a:lnTo>
                    <a:lnTo>
                      <a:pt x="445" y="577"/>
                    </a:lnTo>
                    <a:lnTo>
                      <a:pt x="465" y="586"/>
                    </a:lnTo>
                    <a:lnTo>
                      <a:pt x="481" y="593"/>
                    </a:lnTo>
                    <a:lnTo>
                      <a:pt x="481" y="600"/>
                    </a:lnTo>
                    <a:lnTo>
                      <a:pt x="481" y="622"/>
                    </a:lnTo>
                    <a:lnTo>
                      <a:pt x="472" y="622"/>
                    </a:lnTo>
                    <a:lnTo>
                      <a:pt x="450" y="622"/>
                    </a:lnTo>
                    <a:lnTo>
                      <a:pt x="446" y="644"/>
                    </a:lnTo>
                    <a:lnTo>
                      <a:pt x="433" y="644"/>
                    </a:lnTo>
                    <a:lnTo>
                      <a:pt x="417" y="644"/>
                    </a:lnTo>
                    <a:lnTo>
                      <a:pt x="400" y="646"/>
                    </a:lnTo>
                    <a:lnTo>
                      <a:pt x="378" y="644"/>
                    </a:lnTo>
                    <a:lnTo>
                      <a:pt x="358" y="643"/>
                    </a:lnTo>
                    <a:lnTo>
                      <a:pt x="331" y="648"/>
                    </a:lnTo>
                    <a:lnTo>
                      <a:pt x="315" y="646"/>
                    </a:lnTo>
                    <a:lnTo>
                      <a:pt x="308" y="653"/>
                    </a:lnTo>
                    <a:lnTo>
                      <a:pt x="292" y="670"/>
                    </a:lnTo>
                    <a:lnTo>
                      <a:pt x="287" y="671"/>
                    </a:lnTo>
                    <a:lnTo>
                      <a:pt x="277" y="673"/>
                    </a:lnTo>
                    <a:lnTo>
                      <a:pt x="278" y="67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40" name="Freeform 93"/>
              <p:cNvSpPr>
                <a:spLocks/>
              </p:cNvSpPr>
              <p:nvPr/>
            </p:nvSpPr>
            <p:spPr bwMode="auto">
              <a:xfrm>
                <a:off x="2435" y="1483"/>
                <a:ext cx="230" cy="161"/>
              </a:xfrm>
              <a:custGeom>
                <a:avLst/>
                <a:gdLst>
                  <a:gd name="T0" fmla="*/ 22 w 458"/>
                  <a:gd name="T1" fmla="*/ 38 h 322"/>
                  <a:gd name="T2" fmla="*/ 8 w 458"/>
                  <a:gd name="T3" fmla="*/ 34 h 322"/>
                  <a:gd name="T4" fmla="*/ 1 w 458"/>
                  <a:gd name="T5" fmla="*/ 27 h 322"/>
                  <a:gd name="T6" fmla="*/ 0 w 458"/>
                  <a:gd name="T7" fmla="*/ 19 h 322"/>
                  <a:gd name="T8" fmla="*/ 3 w 458"/>
                  <a:gd name="T9" fmla="*/ 18 h 322"/>
                  <a:gd name="T10" fmla="*/ 5 w 458"/>
                  <a:gd name="T11" fmla="*/ 17 h 322"/>
                  <a:gd name="T12" fmla="*/ 5 w 458"/>
                  <a:gd name="T13" fmla="*/ 14 h 322"/>
                  <a:gd name="T14" fmla="*/ 5 w 458"/>
                  <a:gd name="T15" fmla="*/ 11 h 322"/>
                  <a:gd name="T16" fmla="*/ 4 w 458"/>
                  <a:gd name="T17" fmla="*/ 9 h 322"/>
                  <a:gd name="T18" fmla="*/ 5 w 458"/>
                  <a:gd name="T19" fmla="*/ 7 h 322"/>
                  <a:gd name="T20" fmla="*/ 9 w 458"/>
                  <a:gd name="T21" fmla="*/ 6 h 322"/>
                  <a:gd name="T22" fmla="*/ 11 w 458"/>
                  <a:gd name="T23" fmla="*/ 5 h 322"/>
                  <a:gd name="T24" fmla="*/ 13 w 458"/>
                  <a:gd name="T25" fmla="*/ 9 h 322"/>
                  <a:gd name="T26" fmla="*/ 15 w 458"/>
                  <a:gd name="T27" fmla="*/ 13 h 322"/>
                  <a:gd name="T28" fmla="*/ 16 w 458"/>
                  <a:gd name="T29" fmla="*/ 18 h 322"/>
                  <a:gd name="T30" fmla="*/ 19 w 458"/>
                  <a:gd name="T31" fmla="*/ 22 h 322"/>
                  <a:gd name="T32" fmla="*/ 24 w 458"/>
                  <a:gd name="T33" fmla="*/ 26 h 322"/>
                  <a:gd name="T34" fmla="*/ 28 w 458"/>
                  <a:gd name="T35" fmla="*/ 28 h 322"/>
                  <a:gd name="T36" fmla="*/ 34 w 458"/>
                  <a:gd name="T37" fmla="*/ 25 h 322"/>
                  <a:gd name="T38" fmla="*/ 37 w 458"/>
                  <a:gd name="T39" fmla="*/ 20 h 322"/>
                  <a:gd name="T40" fmla="*/ 40 w 458"/>
                  <a:gd name="T41" fmla="*/ 17 h 322"/>
                  <a:gd name="T42" fmla="*/ 43 w 458"/>
                  <a:gd name="T43" fmla="*/ 13 h 322"/>
                  <a:gd name="T44" fmla="*/ 45 w 458"/>
                  <a:gd name="T45" fmla="*/ 10 h 322"/>
                  <a:gd name="T46" fmla="*/ 48 w 458"/>
                  <a:gd name="T47" fmla="*/ 5 h 322"/>
                  <a:gd name="T48" fmla="*/ 51 w 458"/>
                  <a:gd name="T49" fmla="*/ 1 h 322"/>
                  <a:gd name="T50" fmla="*/ 52 w 458"/>
                  <a:gd name="T51" fmla="*/ 3 h 322"/>
                  <a:gd name="T52" fmla="*/ 53 w 458"/>
                  <a:gd name="T53" fmla="*/ 5 h 322"/>
                  <a:gd name="T54" fmla="*/ 55 w 458"/>
                  <a:gd name="T55" fmla="*/ 7 h 322"/>
                  <a:gd name="T56" fmla="*/ 57 w 458"/>
                  <a:gd name="T57" fmla="*/ 11 h 322"/>
                  <a:gd name="T58" fmla="*/ 58 w 458"/>
                  <a:gd name="T59" fmla="*/ 13 h 322"/>
                  <a:gd name="T60" fmla="*/ 54 w 458"/>
                  <a:gd name="T61" fmla="*/ 17 h 322"/>
                  <a:gd name="T62" fmla="*/ 50 w 458"/>
                  <a:gd name="T63" fmla="*/ 21 h 322"/>
                  <a:gd name="T64" fmla="*/ 46 w 458"/>
                  <a:gd name="T65" fmla="*/ 28 h 322"/>
                  <a:gd name="T66" fmla="*/ 42 w 458"/>
                  <a:gd name="T67" fmla="*/ 31 h 322"/>
                  <a:gd name="T68" fmla="*/ 34 w 458"/>
                  <a:gd name="T69" fmla="*/ 35 h 322"/>
                  <a:gd name="T70" fmla="*/ 31 w 458"/>
                  <a:gd name="T71" fmla="*/ 38 h 322"/>
                  <a:gd name="T72" fmla="*/ 27 w 458"/>
                  <a:gd name="T73" fmla="*/ 39 h 322"/>
                  <a:gd name="T74" fmla="*/ 25 w 458"/>
                  <a:gd name="T75" fmla="*/ 40 h 322"/>
                  <a:gd name="T76" fmla="*/ 23 w 458"/>
                  <a:gd name="T77" fmla="*/ 40 h 3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58"/>
                  <a:gd name="T118" fmla="*/ 0 h 322"/>
                  <a:gd name="T119" fmla="*/ 458 w 458"/>
                  <a:gd name="T120" fmla="*/ 322 h 3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58" h="322">
                    <a:moveTo>
                      <a:pt x="182" y="315"/>
                    </a:moveTo>
                    <a:lnTo>
                      <a:pt x="170" y="301"/>
                    </a:lnTo>
                    <a:lnTo>
                      <a:pt x="141" y="275"/>
                    </a:lnTo>
                    <a:lnTo>
                      <a:pt x="64" y="267"/>
                    </a:lnTo>
                    <a:lnTo>
                      <a:pt x="43" y="228"/>
                    </a:lnTo>
                    <a:lnTo>
                      <a:pt x="6" y="217"/>
                    </a:lnTo>
                    <a:lnTo>
                      <a:pt x="0" y="216"/>
                    </a:lnTo>
                    <a:lnTo>
                      <a:pt x="0" y="150"/>
                    </a:lnTo>
                    <a:lnTo>
                      <a:pt x="10" y="149"/>
                    </a:lnTo>
                    <a:lnTo>
                      <a:pt x="17" y="144"/>
                    </a:lnTo>
                    <a:lnTo>
                      <a:pt x="31" y="136"/>
                    </a:lnTo>
                    <a:lnTo>
                      <a:pt x="36" y="133"/>
                    </a:lnTo>
                    <a:lnTo>
                      <a:pt x="40" y="126"/>
                    </a:lnTo>
                    <a:lnTo>
                      <a:pt x="40" y="119"/>
                    </a:lnTo>
                    <a:lnTo>
                      <a:pt x="39" y="105"/>
                    </a:lnTo>
                    <a:lnTo>
                      <a:pt x="34" y="93"/>
                    </a:lnTo>
                    <a:lnTo>
                      <a:pt x="33" y="80"/>
                    </a:lnTo>
                    <a:lnTo>
                      <a:pt x="32" y="66"/>
                    </a:lnTo>
                    <a:lnTo>
                      <a:pt x="31" y="64"/>
                    </a:lnTo>
                    <a:lnTo>
                      <a:pt x="36" y="61"/>
                    </a:lnTo>
                    <a:lnTo>
                      <a:pt x="49" y="58"/>
                    </a:lnTo>
                    <a:lnTo>
                      <a:pt x="66" y="49"/>
                    </a:lnTo>
                    <a:lnTo>
                      <a:pt x="73" y="43"/>
                    </a:lnTo>
                    <a:lnTo>
                      <a:pt x="83" y="41"/>
                    </a:lnTo>
                    <a:lnTo>
                      <a:pt x="99" y="49"/>
                    </a:lnTo>
                    <a:lnTo>
                      <a:pt x="104" y="72"/>
                    </a:lnTo>
                    <a:lnTo>
                      <a:pt x="107" y="83"/>
                    </a:lnTo>
                    <a:lnTo>
                      <a:pt x="115" y="105"/>
                    </a:lnTo>
                    <a:lnTo>
                      <a:pt x="125" y="129"/>
                    </a:lnTo>
                    <a:lnTo>
                      <a:pt x="128" y="142"/>
                    </a:lnTo>
                    <a:lnTo>
                      <a:pt x="138" y="163"/>
                    </a:lnTo>
                    <a:lnTo>
                      <a:pt x="152" y="176"/>
                    </a:lnTo>
                    <a:lnTo>
                      <a:pt x="168" y="196"/>
                    </a:lnTo>
                    <a:lnTo>
                      <a:pt x="186" y="209"/>
                    </a:lnTo>
                    <a:lnTo>
                      <a:pt x="210" y="219"/>
                    </a:lnTo>
                    <a:lnTo>
                      <a:pt x="224" y="224"/>
                    </a:lnTo>
                    <a:lnTo>
                      <a:pt x="245" y="215"/>
                    </a:lnTo>
                    <a:lnTo>
                      <a:pt x="267" y="206"/>
                    </a:lnTo>
                    <a:lnTo>
                      <a:pt x="277" y="185"/>
                    </a:lnTo>
                    <a:lnTo>
                      <a:pt x="288" y="165"/>
                    </a:lnTo>
                    <a:lnTo>
                      <a:pt x="301" y="147"/>
                    </a:lnTo>
                    <a:lnTo>
                      <a:pt x="313" y="129"/>
                    </a:lnTo>
                    <a:lnTo>
                      <a:pt x="326" y="126"/>
                    </a:lnTo>
                    <a:lnTo>
                      <a:pt x="341" y="111"/>
                    </a:lnTo>
                    <a:lnTo>
                      <a:pt x="351" y="103"/>
                    </a:lnTo>
                    <a:lnTo>
                      <a:pt x="355" y="83"/>
                    </a:lnTo>
                    <a:lnTo>
                      <a:pt x="366" y="64"/>
                    </a:lnTo>
                    <a:lnTo>
                      <a:pt x="378" y="44"/>
                    </a:lnTo>
                    <a:lnTo>
                      <a:pt x="395" y="21"/>
                    </a:lnTo>
                    <a:lnTo>
                      <a:pt x="400" y="1"/>
                    </a:lnTo>
                    <a:lnTo>
                      <a:pt x="401" y="0"/>
                    </a:lnTo>
                    <a:lnTo>
                      <a:pt x="410" y="17"/>
                    </a:lnTo>
                    <a:lnTo>
                      <a:pt x="417" y="26"/>
                    </a:lnTo>
                    <a:lnTo>
                      <a:pt x="422" y="43"/>
                    </a:lnTo>
                    <a:lnTo>
                      <a:pt x="428" y="52"/>
                    </a:lnTo>
                    <a:lnTo>
                      <a:pt x="432" y="58"/>
                    </a:lnTo>
                    <a:lnTo>
                      <a:pt x="428" y="74"/>
                    </a:lnTo>
                    <a:lnTo>
                      <a:pt x="448" y="95"/>
                    </a:lnTo>
                    <a:lnTo>
                      <a:pt x="456" y="105"/>
                    </a:lnTo>
                    <a:lnTo>
                      <a:pt x="458" y="111"/>
                    </a:lnTo>
                    <a:lnTo>
                      <a:pt x="444" y="119"/>
                    </a:lnTo>
                    <a:lnTo>
                      <a:pt x="428" y="134"/>
                    </a:lnTo>
                    <a:lnTo>
                      <a:pt x="412" y="155"/>
                    </a:lnTo>
                    <a:lnTo>
                      <a:pt x="397" y="175"/>
                    </a:lnTo>
                    <a:lnTo>
                      <a:pt x="378" y="200"/>
                    </a:lnTo>
                    <a:lnTo>
                      <a:pt x="365" y="224"/>
                    </a:lnTo>
                    <a:lnTo>
                      <a:pt x="352" y="239"/>
                    </a:lnTo>
                    <a:lnTo>
                      <a:pt x="334" y="254"/>
                    </a:lnTo>
                    <a:lnTo>
                      <a:pt x="276" y="255"/>
                    </a:lnTo>
                    <a:lnTo>
                      <a:pt x="267" y="276"/>
                    </a:lnTo>
                    <a:lnTo>
                      <a:pt x="257" y="293"/>
                    </a:lnTo>
                    <a:lnTo>
                      <a:pt x="247" y="301"/>
                    </a:lnTo>
                    <a:lnTo>
                      <a:pt x="233" y="310"/>
                    </a:lnTo>
                    <a:lnTo>
                      <a:pt x="215" y="310"/>
                    </a:lnTo>
                    <a:lnTo>
                      <a:pt x="202" y="315"/>
                    </a:lnTo>
                    <a:lnTo>
                      <a:pt x="194" y="319"/>
                    </a:lnTo>
                    <a:lnTo>
                      <a:pt x="184" y="322"/>
                    </a:lnTo>
                    <a:lnTo>
                      <a:pt x="182" y="31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41" name="Freeform 94"/>
              <p:cNvSpPr>
                <a:spLocks/>
              </p:cNvSpPr>
              <p:nvPr/>
            </p:nvSpPr>
            <p:spPr bwMode="auto">
              <a:xfrm>
                <a:off x="2527" y="1533"/>
                <a:ext cx="230" cy="148"/>
              </a:xfrm>
              <a:custGeom>
                <a:avLst/>
                <a:gdLst>
                  <a:gd name="T0" fmla="*/ 2 w 458"/>
                  <a:gd name="T1" fmla="*/ 33 h 297"/>
                  <a:gd name="T2" fmla="*/ 0 w 458"/>
                  <a:gd name="T3" fmla="*/ 27 h 297"/>
                  <a:gd name="T4" fmla="*/ 3 w 458"/>
                  <a:gd name="T5" fmla="*/ 26 h 297"/>
                  <a:gd name="T6" fmla="*/ 7 w 458"/>
                  <a:gd name="T7" fmla="*/ 26 h 297"/>
                  <a:gd name="T8" fmla="*/ 10 w 458"/>
                  <a:gd name="T9" fmla="*/ 24 h 297"/>
                  <a:gd name="T10" fmla="*/ 12 w 458"/>
                  <a:gd name="T11" fmla="*/ 19 h 297"/>
                  <a:gd name="T12" fmla="*/ 21 w 458"/>
                  <a:gd name="T13" fmla="*/ 17 h 297"/>
                  <a:gd name="T14" fmla="*/ 25 w 458"/>
                  <a:gd name="T15" fmla="*/ 12 h 297"/>
                  <a:gd name="T16" fmla="*/ 29 w 458"/>
                  <a:gd name="T17" fmla="*/ 6 h 297"/>
                  <a:gd name="T18" fmla="*/ 33 w 458"/>
                  <a:gd name="T19" fmla="*/ 2 h 297"/>
                  <a:gd name="T20" fmla="*/ 37 w 458"/>
                  <a:gd name="T21" fmla="*/ 0 h 297"/>
                  <a:gd name="T22" fmla="*/ 43 w 458"/>
                  <a:gd name="T23" fmla="*/ 0 h 297"/>
                  <a:gd name="T24" fmla="*/ 46 w 458"/>
                  <a:gd name="T25" fmla="*/ 0 h 297"/>
                  <a:gd name="T26" fmla="*/ 49 w 458"/>
                  <a:gd name="T27" fmla="*/ 2 h 297"/>
                  <a:gd name="T28" fmla="*/ 54 w 458"/>
                  <a:gd name="T29" fmla="*/ 4 h 297"/>
                  <a:gd name="T30" fmla="*/ 58 w 458"/>
                  <a:gd name="T31" fmla="*/ 4 h 297"/>
                  <a:gd name="T32" fmla="*/ 54 w 458"/>
                  <a:gd name="T33" fmla="*/ 6 h 297"/>
                  <a:gd name="T34" fmla="*/ 51 w 458"/>
                  <a:gd name="T35" fmla="*/ 8 h 297"/>
                  <a:gd name="T36" fmla="*/ 49 w 458"/>
                  <a:gd name="T37" fmla="*/ 11 h 297"/>
                  <a:gd name="T38" fmla="*/ 43 w 458"/>
                  <a:gd name="T39" fmla="*/ 17 h 297"/>
                  <a:gd name="T40" fmla="*/ 41 w 458"/>
                  <a:gd name="T41" fmla="*/ 20 h 297"/>
                  <a:gd name="T42" fmla="*/ 39 w 458"/>
                  <a:gd name="T43" fmla="*/ 23 h 297"/>
                  <a:gd name="T44" fmla="*/ 35 w 458"/>
                  <a:gd name="T45" fmla="*/ 24 h 297"/>
                  <a:gd name="T46" fmla="*/ 32 w 458"/>
                  <a:gd name="T47" fmla="*/ 24 h 297"/>
                  <a:gd name="T48" fmla="*/ 30 w 458"/>
                  <a:gd name="T49" fmla="*/ 27 h 297"/>
                  <a:gd name="T50" fmla="*/ 29 w 458"/>
                  <a:gd name="T51" fmla="*/ 30 h 297"/>
                  <a:gd name="T52" fmla="*/ 29 w 458"/>
                  <a:gd name="T53" fmla="*/ 33 h 297"/>
                  <a:gd name="T54" fmla="*/ 21 w 458"/>
                  <a:gd name="T55" fmla="*/ 34 h 297"/>
                  <a:gd name="T56" fmla="*/ 17 w 458"/>
                  <a:gd name="T57" fmla="*/ 33 h 297"/>
                  <a:gd name="T58" fmla="*/ 12 w 458"/>
                  <a:gd name="T59" fmla="*/ 34 h 297"/>
                  <a:gd name="T60" fmla="*/ 8 w 458"/>
                  <a:gd name="T61" fmla="*/ 37 h 297"/>
                  <a:gd name="T62" fmla="*/ 8 w 458"/>
                  <a:gd name="T63" fmla="*/ 37 h 2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8"/>
                  <a:gd name="T97" fmla="*/ 0 h 297"/>
                  <a:gd name="T98" fmla="*/ 458 w 458"/>
                  <a:gd name="T99" fmla="*/ 297 h 2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8" h="297">
                    <a:moveTo>
                      <a:pt x="58" y="297"/>
                    </a:moveTo>
                    <a:lnTo>
                      <a:pt x="15" y="266"/>
                    </a:lnTo>
                    <a:lnTo>
                      <a:pt x="0" y="224"/>
                    </a:lnTo>
                    <a:lnTo>
                      <a:pt x="0" y="222"/>
                    </a:lnTo>
                    <a:lnTo>
                      <a:pt x="10" y="219"/>
                    </a:lnTo>
                    <a:lnTo>
                      <a:pt x="18" y="215"/>
                    </a:lnTo>
                    <a:lnTo>
                      <a:pt x="31" y="210"/>
                    </a:lnTo>
                    <a:lnTo>
                      <a:pt x="49" y="210"/>
                    </a:lnTo>
                    <a:lnTo>
                      <a:pt x="63" y="201"/>
                    </a:lnTo>
                    <a:lnTo>
                      <a:pt x="73" y="193"/>
                    </a:lnTo>
                    <a:lnTo>
                      <a:pt x="83" y="176"/>
                    </a:lnTo>
                    <a:lnTo>
                      <a:pt x="92" y="155"/>
                    </a:lnTo>
                    <a:lnTo>
                      <a:pt x="150" y="154"/>
                    </a:lnTo>
                    <a:lnTo>
                      <a:pt x="168" y="139"/>
                    </a:lnTo>
                    <a:lnTo>
                      <a:pt x="181" y="124"/>
                    </a:lnTo>
                    <a:lnTo>
                      <a:pt x="194" y="100"/>
                    </a:lnTo>
                    <a:lnTo>
                      <a:pt x="213" y="75"/>
                    </a:lnTo>
                    <a:lnTo>
                      <a:pt x="228" y="55"/>
                    </a:lnTo>
                    <a:lnTo>
                      <a:pt x="244" y="34"/>
                    </a:lnTo>
                    <a:lnTo>
                      <a:pt x="260" y="19"/>
                    </a:lnTo>
                    <a:lnTo>
                      <a:pt x="274" y="11"/>
                    </a:lnTo>
                    <a:lnTo>
                      <a:pt x="295" y="5"/>
                    </a:lnTo>
                    <a:lnTo>
                      <a:pt x="306" y="0"/>
                    </a:lnTo>
                    <a:lnTo>
                      <a:pt x="336" y="4"/>
                    </a:lnTo>
                    <a:lnTo>
                      <a:pt x="354" y="4"/>
                    </a:lnTo>
                    <a:lnTo>
                      <a:pt x="364" y="3"/>
                    </a:lnTo>
                    <a:lnTo>
                      <a:pt x="379" y="8"/>
                    </a:lnTo>
                    <a:lnTo>
                      <a:pt x="387" y="16"/>
                    </a:lnTo>
                    <a:lnTo>
                      <a:pt x="398" y="28"/>
                    </a:lnTo>
                    <a:lnTo>
                      <a:pt x="431" y="32"/>
                    </a:lnTo>
                    <a:lnTo>
                      <a:pt x="453" y="34"/>
                    </a:lnTo>
                    <a:lnTo>
                      <a:pt x="458" y="33"/>
                    </a:lnTo>
                    <a:lnTo>
                      <a:pt x="452" y="44"/>
                    </a:lnTo>
                    <a:lnTo>
                      <a:pt x="431" y="54"/>
                    </a:lnTo>
                    <a:lnTo>
                      <a:pt x="420" y="56"/>
                    </a:lnTo>
                    <a:lnTo>
                      <a:pt x="404" y="66"/>
                    </a:lnTo>
                    <a:lnTo>
                      <a:pt x="393" y="76"/>
                    </a:lnTo>
                    <a:lnTo>
                      <a:pt x="384" y="93"/>
                    </a:lnTo>
                    <a:lnTo>
                      <a:pt x="373" y="106"/>
                    </a:lnTo>
                    <a:lnTo>
                      <a:pt x="341" y="139"/>
                    </a:lnTo>
                    <a:lnTo>
                      <a:pt x="337" y="144"/>
                    </a:lnTo>
                    <a:lnTo>
                      <a:pt x="326" y="162"/>
                    </a:lnTo>
                    <a:lnTo>
                      <a:pt x="322" y="173"/>
                    </a:lnTo>
                    <a:lnTo>
                      <a:pt x="309" y="188"/>
                    </a:lnTo>
                    <a:lnTo>
                      <a:pt x="299" y="193"/>
                    </a:lnTo>
                    <a:lnTo>
                      <a:pt x="277" y="193"/>
                    </a:lnTo>
                    <a:lnTo>
                      <a:pt x="264" y="189"/>
                    </a:lnTo>
                    <a:lnTo>
                      <a:pt x="253" y="193"/>
                    </a:lnTo>
                    <a:lnTo>
                      <a:pt x="246" y="199"/>
                    </a:lnTo>
                    <a:lnTo>
                      <a:pt x="237" y="219"/>
                    </a:lnTo>
                    <a:lnTo>
                      <a:pt x="228" y="231"/>
                    </a:lnTo>
                    <a:lnTo>
                      <a:pt x="228" y="246"/>
                    </a:lnTo>
                    <a:lnTo>
                      <a:pt x="233" y="253"/>
                    </a:lnTo>
                    <a:lnTo>
                      <a:pt x="228" y="271"/>
                    </a:lnTo>
                    <a:lnTo>
                      <a:pt x="225" y="284"/>
                    </a:lnTo>
                    <a:lnTo>
                      <a:pt x="168" y="278"/>
                    </a:lnTo>
                    <a:lnTo>
                      <a:pt x="150" y="273"/>
                    </a:lnTo>
                    <a:lnTo>
                      <a:pt x="129" y="266"/>
                    </a:lnTo>
                    <a:lnTo>
                      <a:pt x="108" y="274"/>
                    </a:lnTo>
                    <a:lnTo>
                      <a:pt x="93" y="278"/>
                    </a:lnTo>
                    <a:lnTo>
                      <a:pt x="75" y="285"/>
                    </a:lnTo>
                    <a:lnTo>
                      <a:pt x="61" y="296"/>
                    </a:lnTo>
                    <a:lnTo>
                      <a:pt x="60" y="297"/>
                    </a:lnTo>
                    <a:lnTo>
                      <a:pt x="58" y="29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42" name="Freeform 95"/>
              <p:cNvSpPr>
                <a:spLocks/>
              </p:cNvSpPr>
              <p:nvPr/>
            </p:nvSpPr>
            <p:spPr bwMode="auto">
              <a:xfrm>
                <a:off x="2642" y="1535"/>
                <a:ext cx="266" cy="143"/>
              </a:xfrm>
              <a:custGeom>
                <a:avLst/>
                <a:gdLst>
                  <a:gd name="T0" fmla="*/ 10 w 532"/>
                  <a:gd name="T1" fmla="*/ 31 h 287"/>
                  <a:gd name="T2" fmla="*/ 9 w 532"/>
                  <a:gd name="T3" fmla="*/ 30 h 287"/>
                  <a:gd name="T4" fmla="*/ 5 w 532"/>
                  <a:gd name="T5" fmla="*/ 32 h 287"/>
                  <a:gd name="T6" fmla="*/ 1 w 532"/>
                  <a:gd name="T7" fmla="*/ 31 h 287"/>
                  <a:gd name="T8" fmla="*/ 0 w 532"/>
                  <a:gd name="T9" fmla="*/ 30 h 287"/>
                  <a:gd name="T10" fmla="*/ 1 w 532"/>
                  <a:gd name="T11" fmla="*/ 27 h 287"/>
                  <a:gd name="T12" fmla="*/ 3 w 532"/>
                  <a:gd name="T13" fmla="*/ 23 h 287"/>
                  <a:gd name="T14" fmla="*/ 6 w 532"/>
                  <a:gd name="T15" fmla="*/ 23 h 287"/>
                  <a:gd name="T16" fmla="*/ 10 w 532"/>
                  <a:gd name="T17" fmla="*/ 23 h 287"/>
                  <a:gd name="T18" fmla="*/ 12 w 532"/>
                  <a:gd name="T19" fmla="*/ 19 h 287"/>
                  <a:gd name="T20" fmla="*/ 14 w 532"/>
                  <a:gd name="T21" fmla="*/ 17 h 287"/>
                  <a:gd name="T22" fmla="*/ 19 w 532"/>
                  <a:gd name="T23" fmla="*/ 11 h 287"/>
                  <a:gd name="T24" fmla="*/ 22 w 532"/>
                  <a:gd name="T25" fmla="*/ 7 h 287"/>
                  <a:gd name="T26" fmla="*/ 25 w 532"/>
                  <a:gd name="T27" fmla="*/ 6 h 287"/>
                  <a:gd name="T28" fmla="*/ 28 w 532"/>
                  <a:gd name="T29" fmla="*/ 3 h 287"/>
                  <a:gd name="T30" fmla="*/ 29 w 532"/>
                  <a:gd name="T31" fmla="*/ 3 h 287"/>
                  <a:gd name="T32" fmla="*/ 30 w 532"/>
                  <a:gd name="T33" fmla="*/ 0 h 287"/>
                  <a:gd name="T34" fmla="*/ 31 w 532"/>
                  <a:gd name="T35" fmla="*/ 0 h 287"/>
                  <a:gd name="T36" fmla="*/ 36 w 532"/>
                  <a:gd name="T37" fmla="*/ 0 h 287"/>
                  <a:gd name="T38" fmla="*/ 39 w 532"/>
                  <a:gd name="T39" fmla="*/ 0 h 287"/>
                  <a:gd name="T40" fmla="*/ 43 w 532"/>
                  <a:gd name="T41" fmla="*/ 2 h 287"/>
                  <a:gd name="T42" fmla="*/ 44 w 532"/>
                  <a:gd name="T43" fmla="*/ 7 h 287"/>
                  <a:gd name="T44" fmla="*/ 46 w 532"/>
                  <a:gd name="T45" fmla="*/ 9 h 287"/>
                  <a:gd name="T46" fmla="*/ 47 w 532"/>
                  <a:gd name="T47" fmla="*/ 7 h 287"/>
                  <a:gd name="T48" fmla="*/ 50 w 532"/>
                  <a:gd name="T49" fmla="*/ 6 h 287"/>
                  <a:gd name="T50" fmla="*/ 54 w 532"/>
                  <a:gd name="T51" fmla="*/ 3 h 287"/>
                  <a:gd name="T52" fmla="*/ 56 w 532"/>
                  <a:gd name="T53" fmla="*/ 1 h 287"/>
                  <a:gd name="T54" fmla="*/ 60 w 532"/>
                  <a:gd name="T55" fmla="*/ 0 h 287"/>
                  <a:gd name="T56" fmla="*/ 64 w 532"/>
                  <a:gd name="T57" fmla="*/ 2 h 287"/>
                  <a:gd name="T58" fmla="*/ 66 w 532"/>
                  <a:gd name="T59" fmla="*/ 3 h 287"/>
                  <a:gd name="T60" fmla="*/ 63 w 532"/>
                  <a:gd name="T61" fmla="*/ 11 h 287"/>
                  <a:gd name="T62" fmla="*/ 60 w 532"/>
                  <a:gd name="T63" fmla="*/ 10 h 287"/>
                  <a:gd name="T64" fmla="*/ 56 w 532"/>
                  <a:gd name="T65" fmla="*/ 8 h 287"/>
                  <a:gd name="T66" fmla="*/ 54 w 532"/>
                  <a:gd name="T67" fmla="*/ 10 h 287"/>
                  <a:gd name="T68" fmla="*/ 55 w 532"/>
                  <a:gd name="T69" fmla="*/ 13 h 287"/>
                  <a:gd name="T70" fmla="*/ 57 w 532"/>
                  <a:gd name="T71" fmla="*/ 14 h 287"/>
                  <a:gd name="T72" fmla="*/ 56 w 532"/>
                  <a:gd name="T73" fmla="*/ 17 h 287"/>
                  <a:gd name="T74" fmla="*/ 57 w 532"/>
                  <a:gd name="T75" fmla="*/ 19 h 287"/>
                  <a:gd name="T76" fmla="*/ 57 w 532"/>
                  <a:gd name="T77" fmla="*/ 23 h 287"/>
                  <a:gd name="T78" fmla="*/ 57 w 532"/>
                  <a:gd name="T79" fmla="*/ 26 h 287"/>
                  <a:gd name="T80" fmla="*/ 61 w 532"/>
                  <a:gd name="T81" fmla="*/ 30 h 287"/>
                  <a:gd name="T82" fmla="*/ 57 w 532"/>
                  <a:gd name="T83" fmla="*/ 32 h 287"/>
                  <a:gd name="T84" fmla="*/ 54 w 532"/>
                  <a:gd name="T85" fmla="*/ 34 h 287"/>
                  <a:gd name="T86" fmla="*/ 52 w 532"/>
                  <a:gd name="T87" fmla="*/ 34 h 287"/>
                  <a:gd name="T88" fmla="*/ 49 w 532"/>
                  <a:gd name="T89" fmla="*/ 34 h 287"/>
                  <a:gd name="T90" fmla="*/ 44 w 532"/>
                  <a:gd name="T91" fmla="*/ 32 h 287"/>
                  <a:gd name="T92" fmla="*/ 40 w 532"/>
                  <a:gd name="T93" fmla="*/ 32 h 287"/>
                  <a:gd name="T94" fmla="*/ 33 w 532"/>
                  <a:gd name="T95" fmla="*/ 35 h 287"/>
                  <a:gd name="T96" fmla="*/ 25 w 532"/>
                  <a:gd name="T97" fmla="*/ 35 h 287"/>
                  <a:gd name="T98" fmla="*/ 20 w 532"/>
                  <a:gd name="T99" fmla="*/ 34 h 287"/>
                  <a:gd name="T100" fmla="*/ 14 w 532"/>
                  <a:gd name="T101" fmla="*/ 33 h 28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2"/>
                  <a:gd name="T154" fmla="*/ 0 h 287"/>
                  <a:gd name="T155" fmla="*/ 532 w 532"/>
                  <a:gd name="T156" fmla="*/ 287 h 28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2" h="287">
                    <a:moveTo>
                      <a:pt x="97" y="263"/>
                    </a:moveTo>
                    <a:lnTo>
                      <a:pt x="85" y="249"/>
                    </a:lnTo>
                    <a:lnTo>
                      <a:pt x="82" y="243"/>
                    </a:lnTo>
                    <a:lnTo>
                      <a:pt x="74" y="242"/>
                    </a:lnTo>
                    <a:lnTo>
                      <a:pt x="53" y="249"/>
                    </a:lnTo>
                    <a:lnTo>
                      <a:pt x="45" y="257"/>
                    </a:lnTo>
                    <a:lnTo>
                      <a:pt x="32" y="255"/>
                    </a:lnTo>
                    <a:lnTo>
                      <a:pt x="10" y="251"/>
                    </a:lnTo>
                    <a:lnTo>
                      <a:pt x="5" y="250"/>
                    </a:lnTo>
                    <a:lnTo>
                      <a:pt x="0" y="243"/>
                    </a:lnTo>
                    <a:lnTo>
                      <a:pt x="0" y="228"/>
                    </a:lnTo>
                    <a:lnTo>
                      <a:pt x="9" y="216"/>
                    </a:lnTo>
                    <a:lnTo>
                      <a:pt x="18" y="196"/>
                    </a:lnTo>
                    <a:lnTo>
                      <a:pt x="25" y="190"/>
                    </a:lnTo>
                    <a:lnTo>
                      <a:pt x="36" y="186"/>
                    </a:lnTo>
                    <a:lnTo>
                      <a:pt x="49" y="190"/>
                    </a:lnTo>
                    <a:lnTo>
                      <a:pt x="71" y="190"/>
                    </a:lnTo>
                    <a:lnTo>
                      <a:pt x="81" y="185"/>
                    </a:lnTo>
                    <a:lnTo>
                      <a:pt x="94" y="170"/>
                    </a:lnTo>
                    <a:lnTo>
                      <a:pt x="98" y="159"/>
                    </a:lnTo>
                    <a:lnTo>
                      <a:pt x="109" y="141"/>
                    </a:lnTo>
                    <a:lnTo>
                      <a:pt x="113" y="136"/>
                    </a:lnTo>
                    <a:lnTo>
                      <a:pt x="145" y="103"/>
                    </a:lnTo>
                    <a:lnTo>
                      <a:pt x="156" y="90"/>
                    </a:lnTo>
                    <a:lnTo>
                      <a:pt x="165" y="73"/>
                    </a:lnTo>
                    <a:lnTo>
                      <a:pt x="176" y="63"/>
                    </a:lnTo>
                    <a:lnTo>
                      <a:pt x="192" y="53"/>
                    </a:lnTo>
                    <a:lnTo>
                      <a:pt x="203" y="51"/>
                    </a:lnTo>
                    <a:lnTo>
                      <a:pt x="224" y="41"/>
                    </a:lnTo>
                    <a:lnTo>
                      <a:pt x="230" y="30"/>
                    </a:lnTo>
                    <a:lnTo>
                      <a:pt x="225" y="31"/>
                    </a:lnTo>
                    <a:lnTo>
                      <a:pt x="232" y="25"/>
                    </a:lnTo>
                    <a:lnTo>
                      <a:pt x="244" y="16"/>
                    </a:lnTo>
                    <a:lnTo>
                      <a:pt x="246" y="5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68" y="0"/>
                    </a:lnTo>
                    <a:lnTo>
                      <a:pt x="290" y="2"/>
                    </a:lnTo>
                    <a:lnTo>
                      <a:pt x="312" y="3"/>
                    </a:lnTo>
                    <a:lnTo>
                      <a:pt x="318" y="5"/>
                    </a:lnTo>
                    <a:lnTo>
                      <a:pt x="345" y="16"/>
                    </a:lnTo>
                    <a:lnTo>
                      <a:pt x="349" y="19"/>
                    </a:lnTo>
                    <a:lnTo>
                      <a:pt x="350" y="39"/>
                    </a:lnTo>
                    <a:lnTo>
                      <a:pt x="352" y="59"/>
                    </a:lnTo>
                    <a:lnTo>
                      <a:pt x="366" y="65"/>
                    </a:lnTo>
                    <a:lnTo>
                      <a:pt x="374" y="73"/>
                    </a:lnTo>
                    <a:lnTo>
                      <a:pt x="379" y="62"/>
                    </a:lnTo>
                    <a:lnTo>
                      <a:pt x="383" y="61"/>
                    </a:lnTo>
                    <a:lnTo>
                      <a:pt x="397" y="61"/>
                    </a:lnTo>
                    <a:lnTo>
                      <a:pt x="405" y="54"/>
                    </a:lnTo>
                    <a:lnTo>
                      <a:pt x="417" y="44"/>
                    </a:lnTo>
                    <a:lnTo>
                      <a:pt x="434" y="25"/>
                    </a:lnTo>
                    <a:lnTo>
                      <a:pt x="445" y="20"/>
                    </a:lnTo>
                    <a:lnTo>
                      <a:pt x="454" y="10"/>
                    </a:lnTo>
                    <a:lnTo>
                      <a:pt x="463" y="10"/>
                    </a:lnTo>
                    <a:lnTo>
                      <a:pt x="487" y="5"/>
                    </a:lnTo>
                    <a:lnTo>
                      <a:pt x="496" y="16"/>
                    </a:lnTo>
                    <a:lnTo>
                      <a:pt x="512" y="23"/>
                    </a:lnTo>
                    <a:lnTo>
                      <a:pt x="528" y="29"/>
                    </a:lnTo>
                    <a:lnTo>
                      <a:pt x="528" y="31"/>
                    </a:lnTo>
                    <a:lnTo>
                      <a:pt x="532" y="46"/>
                    </a:lnTo>
                    <a:lnTo>
                      <a:pt x="504" y="93"/>
                    </a:lnTo>
                    <a:lnTo>
                      <a:pt x="500" y="95"/>
                    </a:lnTo>
                    <a:lnTo>
                      <a:pt x="482" y="86"/>
                    </a:lnTo>
                    <a:lnTo>
                      <a:pt x="464" y="78"/>
                    </a:lnTo>
                    <a:lnTo>
                      <a:pt x="454" y="68"/>
                    </a:lnTo>
                    <a:lnTo>
                      <a:pt x="439" y="73"/>
                    </a:lnTo>
                    <a:lnTo>
                      <a:pt x="436" y="84"/>
                    </a:lnTo>
                    <a:lnTo>
                      <a:pt x="436" y="103"/>
                    </a:lnTo>
                    <a:lnTo>
                      <a:pt x="444" y="111"/>
                    </a:lnTo>
                    <a:lnTo>
                      <a:pt x="453" y="112"/>
                    </a:lnTo>
                    <a:lnTo>
                      <a:pt x="456" y="114"/>
                    </a:lnTo>
                    <a:lnTo>
                      <a:pt x="455" y="124"/>
                    </a:lnTo>
                    <a:lnTo>
                      <a:pt x="450" y="140"/>
                    </a:lnTo>
                    <a:lnTo>
                      <a:pt x="457" y="142"/>
                    </a:lnTo>
                    <a:lnTo>
                      <a:pt x="457" y="152"/>
                    </a:lnTo>
                    <a:lnTo>
                      <a:pt x="457" y="160"/>
                    </a:lnTo>
                    <a:lnTo>
                      <a:pt x="462" y="185"/>
                    </a:lnTo>
                    <a:lnTo>
                      <a:pt x="464" y="196"/>
                    </a:lnTo>
                    <a:lnTo>
                      <a:pt x="463" y="212"/>
                    </a:lnTo>
                    <a:lnTo>
                      <a:pt x="488" y="230"/>
                    </a:lnTo>
                    <a:lnTo>
                      <a:pt x="489" y="240"/>
                    </a:lnTo>
                    <a:lnTo>
                      <a:pt x="482" y="250"/>
                    </a:lnTo>
                    <a:lnTo>
                      <a:pt x="463" y="261"/>
                    </a:lnTo>
                    <a:lnTo>
                      <a:pt x="448" y="273"/>
                    </a:lnTo>
                    <a:lnTo>
                      <a:pt x="433" y="278"/>
                    </a:lnTo>
                    <a:lnTo>
                      <a:pt x="432" y="278"/>
                    </a:lnTo>
                    <a:lnTo>
                      <a:pt x="423" y="275"/>
                    </a:lnTo>
                    <a:lnTo>
                      <a:pt x="409" y="278"/>
                    </a:lnTo>
                    <a:lnTo>
                      <a:pt x="398" y="273"/>
                    </a:lnTo>
                    <a:lnTo>
                      <a:pt x="377" y="263"/>
                    </a:lnTo>
                    <a:lnTo>
                      <a:pt x="356" y="263"/>
                    </a:lnTo>
                    <a:lnTo>
                      <a:pt x="343" y="249"/>
                    </a:lnTo>
                    <a:lnTo>
                      <a:pt x="324" y="261"/>
                    </a:lnTo>
                    <a:lnTo>
                      <a:pt x="306" y="273"/>
                    </a:lnTo>
                    <a:lnTo>
                      <a:pt x="262" y="282"/>
                    </a:lnTo>
                    <a:lnTo>
                      <a:pt x="232" y="287"/>
                    </a:lnTo>
                    <a:lnTo>
                      <a:pt x="203" y="282"/>
                    </a:lnTo>
                    <a:lnTo>
                      <a:pt x="182" y="273"/>
                    </a:lnTo>
                    <a:lnTo>
                      <a:pt x="164" y="273"/>
                    </a:lnTo>
                    <a:lnTo>
                      <a:pt x="134" y="271"/>
                    </a:lnTo>
                    <a:lnTo>
                      <a:pt x="113" y="271"/>
                    </a:lnTo>
                    <a:lnTo>
                      <a:pt x="97" y="26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43" name="Freeform 96"/>
              <p:cNvSpPr>
                <a:spLocks/>
              </p:cNvSpPr>
              <p:nvPr/>
            </p:nvSpPr>
            <p:spPr bwMode="auto">
              <a:xfrm>
                <a:off x="2678" y="1659"/>
                <a:ext cx="266" cy="119"/>
              </a:xfrm>
              <a:custGeom>
                <a:avLst/>
                <a:gdLst>
                  <a:gd name="T0" fmla="*/ 22 w 531"/>
                  <a:gd name="T1" fmla="*/ 26 h 239"/>
                  <a:gd name="T2" fmla="*/ 9 w 531"/>
                  <a:gd name="T3" fmla="*/ 20 h 239"/>
                  <a:gd name="T4" fmla="*/ 8 w 531"/>
                  <a:gd name="T5" fmla="*/ 17 h 239"/>
                  <a:gd name="T6" fmla="*/ 5 w 531"/>
                  <a:gd name="T7" fmla="*/ 15 h 239"/>
                  <a:gd name="T8" fmla="*/ 3 w 531"/>
                  <a:gd name="T9" fmla="*/ 14 h 239"/>
                  <a:gd name="T10" fmla="*/ 1 w 531"/>
                  <a:gd name="T11" fmla="*/ 13 h 239"/>
                  <a:gd name="T12" fmla="*/ 1 w 531"/>
                  <a:gd name="T13" fmla="*/ 9 h 239"/>
                  <a:gd name="T14" fmla="*/ 3 w 531"/>
                  <a:gd name="T15" fmla="*/ 5 h 239"/>
                  <a:gd name="T16" fmla="*/ 3 w 531"/>
                  <a:gd name="T17" fmla="*/ 1 h 239"/>
                  <a:gd name="T18" fmla="*/ 8 w 531"/>
                  <a:gd name="T19" fmla="*/ 2 h 239"/>
                  <a:gd name="T20" fmla="*/ 14 w 531"/>
                  <a:gd name="T21" fmla="*/ 3 h 239"/>
                  <a:gd name="T22" fmla="*/ 20 w 531"/>
                  <a:gd name="T23" fmla="*/ 4 h 239"/>
                  <a:gd name="T24" fmla="*/ 29 w 531"/>
                  <a:gd name="T25" fmla="*/ 3 h 239"/>
                  <a:gd name="T26" fmla="*/ 34 w 531"/>
                  <a:gd name="T27" fmla="*/ 0 h 239"/>
                  <a:gd name="T28" fmla="*/ 38 w 531"/>
                  <a:gd name="T29" fmla="*/ 1 h 239"/>
                  <a:gd name="T30" fmla="*/ 42 w 531"/>
                  <a:gd name="T31" fmla="*/ 3 h 239"/>
                  <a:gd name="T32" fmla="*/ 45 w 531"/>
                  <a:gd name="T33" fmla="*/ 3 h 239"/>
                  <a:gd name="T34" fmla="*/ 46 w 531"/>
                  <a:gd name="T35" fmla="*/ 4 h 239"/>
                  <a:gd name="T36" fmla="*/ 45 w 531"/>
                  <a:gd name="T37" fmla="*/ 8 h 239"/>
                  <a:gd name="T38" fmla="*/ 44 w 531"/>
                  <a:gd name="T39" fmla="*/ 10 h 239"/>
                  <a:gd name="T40" fmla="*/ 44 w 531"/>
                  <a:gd name="T41" fmla="*/ 15 h 239"/>
                  <a:gd name="T42" fmla="*/ 45 w 531"/>
                  <a:gd name="T43" fmla="*/ 18 h 239"/>
                  <a:gd name="T44" fmla="*/ 47 w 531"/>
                  <a:gd name="T45" fmla="*/ 17 h 239"/>
                  <a:gd name="T46" fmla="*/ 52 w 531"/>
                  <a:gd name="T47" fmla="*/ 17 h 239"/>
                  <a:gd name="T48" fmla="*/ 59 w 531"/>
                  <a:gd name="T49" fmla="*/ 16 h 239"/>
                  <a:gd name="T50" fmla="*/ 61 w 531"/>
                  <a:gd name="T51" fmla="*/ 15 h 239"/>
                  <a:gd name="T52" fmla="*/ 66 w 531"/>
                  <a:gd name="T53" fmla="*/ 18 h 239"/>
                  <a:gd name="T54" fmla="*/ 66 w 531"/>
                  <a:gd name="T55" fmla="*/ 20 h 239"/>
                  <a:gd name="T56" fmla="*/ 67 w 531"/>
                  <a:gd name="T57" fmla="*/ 22 h 239"/>
                  <a:gd name="T58" fmla="*/ 64 w 531"/>
                  <a:gd name="T59" fmla="*/ 25 h 239"/>
                  <a:gd name="T60" fmla="*/ 62 w 531"/>
                  <a:gd name="T61" fmla="*/ 27 h 239"/>
                  <a:gd name="T62" fmla="*/ 61 w 531"/>
                  <a:gd name="T63" fmla="*/ 24 h 239"/>
                  <a:gd name="T64" fmla="*/ 57 w 531"/>
                  <a:gd name="T65" fmla="*/ 21 h 239"/>
                  <a:gd name="T66" fmla="*/ 54 w 531"/>
                  <a:gd name="T67" fmla="*/ 21 h 239"/>
                  <a:gd name="T68" fmla="*/ 52 w 531"/>
                  <a:gd name="T69" fmla="*/ 23 h 239"/>
                  <a:gd name="T70" fmla="*/ 50 w 531"/>
                  <a:gd name="T71" fmla="*/ 25 h 239"/>
                  <a:gd name="T72" fmla="*/ 48 w 531"/>
                  <a:gd name="T73" fmla="*/ 26 h 239"/>
                  <a:gd name="T74" fmla="*/ 44 w 531"/>
                  <a:gd name="T75" fmla="*/ 26 h 239"/>
                  <a:gd name="T76" fmla="*/ 39 w 531"/>
                  <a:gd name="T77" fmla="*/ 27 h 239"/>
                  <a:gd name="T78" fmla="*/ 35 w 531"/>
                  <a:gd name="T79" fmla="*/ 29 h 239"/>
                  <a:gd name="T80" fmla="*/ 32 w 531"/>
                  <a:gd name="T81" fmla="*/ 29 h 239"/>
                  <a:gd name="T82" fmla="*/ 30 w 531"/>
                  <a:gd name="T83" fmla="*/ 29 h 2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1"/>
                  <a:gd name="T127" fmla="*/ 0 h 239"/>
                  <a:gd name="T128" fmla="*/ 531 w 531"/>
                  <a:gd name="T129" fmla="*/ 239 h 2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1" h="239">
                    <a:moveTo>
                      <a:pt x="233" y="237"/>
                    </a:moveTo>
                    <a:lnTo>
                      <a:pt x="176" y="215"/>
                    </a:lnTo>
                    <a:lnTo>
                      <a:pt x="68" y="164"/>
                    </a:lnTo>
                    <a:lnTo>
                      <a:pt x="71" y="165"/>
                    </a:lnTo>
                    <a:lnTo>
                      <a:pt x="66" y="149"/>
                    </a:lnTo>
                    <a:lnTo>
                      <a:pt x="62" y="138"/>
                    </a:lnTo>
                    <a:lnTo>
                      <a:pt x="54" y="128"/>
                    </a:lnTo>
                    <a:lnTo>
                      <a:pt x="39" y="125"/>
                    </a:lnTo>
                    <a:lnTo>
                      <a:pt x="35" y="124"/>
                    </a:lnTo>
                    <a:lnTo>
                      <a:pt x="24" y="119"/>
                    </a:lnTo>
                    <a:lnTo>
                      <a:pt x="11" y="118"/>
                    </a:lnTo>
                    <a:lnTo>
                      <a:pt x="4" y="108"/>
                    </a:lnTo>
                    <a:lnTo>
                      <a:pt x="0" y="98"/>
                    </a:lnTo>
                    <a:lnTo>
                      <a:pt x="7" y="75"/>
                    </a:lnTo>
                    <a:lnTo>
                      <a:pt x="19" y="61"/>
                    </a:lnTo>
                    <a:lnTo>
                      <a:pt x="19" y="44"/>
                    </a:lnTo>
                    <a:lnTo>
                      <a:pt x="19" y="29"/>
                    </a:lnTo>
                    <a:lnTo>
                      <a:pt x="23" y="14"/>
                    </a:lnTo>
                    <a:lnTo>
                      <a:pt x="39" y="22"/>
                    </a:lnTo>
                    <a:lnTo>
                      <a:pt x="60" y="22"/>
                    </a:lnTo>
                    <a:lnTo>
                      <a:pt x="90" y="24"/>
                    </a:lnTo>
                    <a:lnTo>
                      <a:pt x="108" y="24"/>
                    </a:lnTo>
                    <a:lnTo>
                      <a:pt x="129" y="33"/>
                    </a:lnTo>
                    <a:lnTo>
                      <a:pt x="158" y="38"/>
                    </a:lnTo>
                    <a:lnTo>
                      <a:pt x="188" y="33"/>
                    </a:lnTo>
                    <a:lnTo>
                      <a:pt x="232" y="24"/>
                    </a:lnTo>
                    <a:lnTo>
                      <a:pt x="250" y="12"/>
                    </a:lnTo>
                    <a:lnTo>
                      <a:pt x="269" y="0"/>
                    </a:lnTo>
                    <a:lnTo>
                      <a:pt x="282" y="14"/>
                    </a:lnTo>
                    <a:lnTo>
                      <a:pt x="303" y="14"/>
                    </a:lnTo>
                    <a:lnTo>
                      <a:pt x="324" y="24"/>
                    </a:lnTo>
                    <a:lnTo>
                      <a:pt x="335" y="29"/>
                    </a:lnTo>
                    <a:lnTo>
                      <a:pt x="349" y="26"/>
                    </a:lnTo>
                    <a:lnTo>
                      <a:pt x="358" y="29"/>
                    </a:lnTo>
                    <a:lnTo>
                      <a:pt x="360" y="30"/>
                    </a:lnTo>
                    <a:lnTo>
                      <a:pt x="362" y="39"/>
                    </a:lnTo>
                    <a:lnTo>
                      <a:pt x="360" y="53"/>
                    </a:lnTo>
                    <a:lnTo>
                      <a:pt x="358" y="71"/>
                    </a:lnTo>
                    <a:lnTo>
                      <a:pt x="347" y="82"/>
                    </a:lnTo>
                    <a:lnTo>
                      <a:pt x="347" y="86"/>
                    </a:lnTo>
                    <a:lnTo>
                      <a:pt x="347" y="107"/>
                    </a:lnTo>
                    <a:lnTo>
                      <a:pt x="347" y="121"/>
                    </a:lnTo>
                    <a:lnTo>
                      <a:pt x="349" y="137"/>
                    </a:lnTo>
                    <a:lnTo>
                      <a:pt x="360" y="146"/>
                    </a:lnTo>
                    <a:lnTo>
                      <a:pt x="360" y="149"/>
                    </a:lnTo>
                    <a:lnTo>
                      <a:pt x="376" y="142"/>
                    </a:lnTo>
                    <a:lnTo>
                      <a:pt x="389" y="136"/>
                    </a:lnTo>
                    <a:lnTo>
                      <a:pt x="413" y="137"/>
                    </a:lnTo>
                    <a:lnTo>
                      <a:pt x="438" y="135"/>
                    </a:lnTo>
                    <a:lnTo>
                      <a:pt x="466" y="129"/>
                    </a:lnTo>
                    <a:lnTo>
                      <a:pt x="481" y="122"/>
                    </a:lnTo>
                    <a:lnTo>
                      <a:pt x="486" y="125"/>
                    </a:lnTo>
                    <a:lnTo>
                      <a:pt x="503" y="137"/>
                    </a:lnTo>
                    <a:lnTo>
                      <a:pt x="521" y="147"/>
                    </a:lnTo>
                    <a:lnTo>
                      <a:pt x="529" y="154"/>
                    </a:lnTo>
                    <a:lnTo>
                      <a:pt x="527" y="165"/>
                    </a:lnTo>
                    <a:lnTo>
                      <a:pt x="531" y="169"/>
                    </a:lnTo>
                    <a:lnTo>
                      <a:pt x="531" y="180"/>
                    </a:lnTo>
                    <a:lnTo>
                      <a:pt x="527" y="193"/>
                    </a:lnTo>
                    <a:lnTo>
                      <a:pt x="509" y="202"/>
                    </a:lnTo>
                    <a:lnTo>
                      <a:pt x="507" y="208"/>
                    </a:lnTo>
                    <a:lnTo>
                      <a:pt x="491" y="219"/>
                    </a:lnTo>
                    <a:lnTo>
                      <a:pt x="491" y="207"/>
                    </a:lnTo>
                    <a:lnTo>
                      <a:pt x="483" y="194"/>
                    </a:lnTo>
                    <a:lnTo>
                      <a:pt x="469" y="186"/>
                    </a:lnTo>
                    <a:lnTo>
                      <a:pt x="456" y="168"/>
                    </a:lnTo>
                    <a:lnTo>
                      <a:pt x="438" y="162"/>
                    </a:lnTo>
                    <a:lnTo>
                      <a:pt x="425" y="169"/>
                    </a:lnTo>
                    <a:lnTo>
                      <a:pt x="422" y="182"/>
                    </a:lnTo>
                    <a:lnTo>
                      <a:pt x="414" y="191"/>
                    </a:lnTo>
                    <a:lnTo>
                      <a:pt x="406" y="196"/>
                    </a:lnTo>
                    <a:lnTo>
                      <a:pt x="396" y="207"/>
                    </a:lnTo>
                    <a:lnTo>
                      <a:pt x="393" y="206"/>
                    </a:lnTo>
                    <a:lnTo>
                      <a:pt x="380" y="215"/>
                    </a:lnTo>
                    <a:lnTo>
                      <a:pt x="360" y="215"/>
                    </a:lnTo>
                    <a:lnTo>
                      <a:pt x="351" y="215"/>
                    </a:lnTo>
                    <a:lnTo>
                      <a:pt x="328" y="217"/>
                    </a:lnTo>
                    <a:lnTo>
                      <a:pt x="307" y="219"/>
                    </a:lnTo>
                    <a:lnTo>
                      <a:pt x="296" y="226"/>
                    </a:lnTo>
                    <a:lnTo>
                      <a:pt x="276" y="237"/>
                    </a:lnTo>
                    <a:lnTo>
                      <a:pt x="272" y="239"/>
                    </a:lnTo>
                    <a:lnTo>
                      <a:pt x="249" y="237"/>
                    </a:lnTo>
                    <a:lnTo>
                      <a:pt x="235" y="237"/>
                    </a:lnTo>
                    <a:lnTo>
                      <a:pt x="233" y="23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44" name="Freeform 97"/>
              <p:cNvSpPr>
                <a:spLocks/>
              </p:cNvSpPr>
              <p:nvPr/>
            </p:nvSpPr>
            <p:spPr bwMode="auto">
              <a:xfrm>
                <a:off x="2864" y="1717"/>
                <a:ext cx="129" cy="135"/>
              </a:xfrm>
              <a:custGeom>
                <a:avLst/>
                <a:gdLst>
                  <a:gd name="T0" fmla="*/ 20 w 258"/>
                  <a:gd name="T1" fmla="*/ 34 h 270"/>
                  <a:gd name="T2" fmla="*/ 7 w 258"/>
                  <a:gd name="T3" fmla="*/ 34 h 270"/>
                  <a:gd name="T4" fmla="*/ 5 w 258"/>
                  <a:gd name="T5" fmla="*/ 33 h 270"/>
                  <a:gd name="T6" fmla="*/ 1 w 258"/>
                  <a:gd name="T7" fmla="*/ 27 h 270"/>
                  <a:gd name="T8" fmla="*/ 0 w 258"/>
                  <a:gd name="T9" fmla="*/ 22 h 270"/>
                  <a:gd name="T10" fmla="*/ 1 w 258"/>
                  <a:gd name="T11" fmla="*/ 23 h 270"/>
                  <a:gd name="T12" fmla="*/ 2 w 258"/>
                  <a:gd name="T13" fmla="*/ 22 h 270"/>
                  <a:gd name="T14" fmla="*/ 2 w 258"/>
                  <a:gd name="T15" fmla="*/ 22 h 270"/>
                  <a:gd name="T16" fmla="*/ 3 w 258"/>
                  <a:gd name="T17" fmla="*/ 21 h 270"/>
                  <a:gd name="T18" fmla="*/ 5 w 258"/>
                  <a:gd name="T19" fmla="*/ 19 h 270"/>
                  <a:gd name="T20" fmla="*/ 7 w 258"/>
                  <a:gd name="T21" fmla="*/ 17 h 270"/>
                  <a:gd name="T22" fmla="*/ 9 w 258"/>
                  <a:gd name="T23" fmla="*/ 15 h 270"/>
                  <a:gd name="T24" fmla="*/ 11 w 258"/>
                  <a:gd name="T25" fmla="*/ 15 h 270"/>
                  <a:gd name="T26" fmla="*/ 13 w 258"/>
                  <a:gd name="T27" fmla="*/ 13 h 270"/>
                  <a:gd name="T28" fmla="*/ 15 w 258"/>
                  <a:gd name="T29" fmla="*/ 12 h 270"/>
                  <a:gd name="T30" fmla="*/ 17 w 258"/>
                  <a:gd name="T31" fmla="*/ 11 h 270"/>
                  <a:gd name="T32" fmla="*/ 17 w 258"/>
                  <a:gd name="T33" fmla="*/ 10 h 270"/>
                  <a:gd name="T34" fmla="*/ 19 w 258"/>
                  <a:gd name="T35" fmla="*/ 9 h 270"/>
                  <a:gd name="T36" fmla="*/ 20 w 258"/>
                  <a:gd name="T37" fmla="*/ 8 h 270"/>
                  <a:gd name="T38" fmla="*/ 20 w 258"/>
                  <a:gd name="T39" fmla="*/ 6 h 270"/>
                  <a:gd name="T40" fmla="*/ 19 w 258"/>
                  <a:gd name="T41" fmla="*/ 6 h 270"/>
                  <a:gd name="T42" fmla="*/ 19 w 258"/>
                  <a:gd name="T43" fmla="*/ 4 h 270"/>
                  <a:gd name="T44" fmla="*/ 20 w 258"/>
                  <a:gd name="T45" fmla="*/ 4 h 270"/>
                  <a:gd name="T46" fmla="*/ 20 w 258"/>
                  <a:gd name="T47" fmla="*/ 4 h 270"/>
                  <a:gd name="T48" fmla="*/ 21 w 258"/>
                  <a:gd name="T49" fmla="*/ 1 h 270"/>
                  <a:gd name="T50" fmla="*/ 22 w 258"/>
                  <a:gd name="T51" fmla="*/ 1 h 270"/>
                  <a:gd name="T52" fmla="*/ 24 w 258"/>
                  <a:gd name="T53" fmla="*/ 0 h 270"/>
                  <a:gd name="T54" fmla="*/ 24 w 258"/>
                  <a:gd name="T55" fmla="*/ 1 h 270"/>
                  <a:gd name="T56" fmla="*/ 25 w 258"/>
                  <a:gd name="T57" fmla="*/ 1 h 270"/>
                  <a:gd name="T58" fmla="*/ 27 w 258"/>
                  <a:gd name="T59" fmla="*/ 1 h 270"/>
                  <a:gd name="T60" fmla="*/ 29 w 258"/>
                  <a:gd name="T61" fmla="*/ 2 h 270"/>
                  <a:gd name="T62" fmla="*/ 32 w 258"/>
                  <a:gd name="T63" fmla="*/ 4 h 270"/>
                  <a:gd name="T64" fmla="*/ 32 w 258"/>
                  <a:gd name="T65" fmla="*/ 4 h 270"/>
                  <a:gd name="T66" fmla="*/ 31 w 258"/>
                  <a:gd name="T67" fmla="*/ 6 h 270"/>
                  <a:gd name="T68" fmla="*/ 31 w 258"/>
                  <a:gd name="T69" fmla="*/ 8 h 270"/>
                  <a:gd name="T70" fmla="*/ 29 w 258"/>
                  <a:gd name="T71" fmla="*/ 9 h 270"/>
                  <a:gd name="T72" fmla="*/ 28 w 258"/>
                  <a:gd name="T73" fmla="*/ 11 h 270"/>
                  <a:gd name="T74" fmla="*/ 28 w 258"/>
                  <a:gd name="T75" fmla="*/ 13 h 270"/>
                  <a:gd name="T76" fmla="*/ 28 w 258"/>
                  <a:gd name="T77" fmla="*/ 15 h 270"/>
                  <a:gd name="T78" fmla="*/ 28 w 258"/>
                  <a:gd name="T79" fmla="*/ 17 h 270"/>
                  <a:gd name="T80" fmla="*/ 28 w 258"/>
                  <a:gd name="T81" fmla="*/ 18 h 270"/>
                  <a:gd name="T82" fmla="*/ 27 w 258"/>
                  <a:gd name="T83" fmla="*/ 19 h 270"/>
                  <a:gd name="T84" fmla="*/ 27 w 258"/>
                  <a:gd name="T85" fmla="*/ 21 h 270"/>
                  <a:gd name="T86" fmla="*/ 27 w 258"/>
                  <a:gd name="T87" fmla="*/ 24 h 270"/>
                  <a:gd name="T88" fmla="*/ 24 w 258"/>
                  <a:gd name="T89" fmla="*/ 25 h 270"/>
                  <a:gd name="T90" fmla="*/ 21 w 258"/>
                  <a:gd name="T91" fmla="*/ 26 h 270"/>
                  <a:gd name="T92" fmla="*/ 20 w 258"/>
                  <a:gd name="T93" fmla="*/ 27 h 270"/>
                  <a:gd name="T94" fmla="*/ 18 w 258"/>
                  <a:gd name="T95" fmla="*/ 29 h 270"/>
                  <a:gd name="T96" fmla="*/ 17 w 258"/>
                  <a:gd name="T97" fmla="*/ 31 h 270"/>
                  <a:gd name="T98" fmla="*/ 20 w 258"/>
                  <a:gd name="T99" fmla="*/ 34 h 2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58"/>
                  <a:gd name="T151" fmla="*/ 0 h 270"/>
                  <a:gd name="T152" fmla="*/ 258 w 258"/>
                  <a:gd name="T153" fmla="*/ 270 h 27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58" h="270">
                    <a:moveTo>
                      <a:pt x="162" y="270"/>
                    </a:moveTo>
                    <a:lnTo>
                      <a:pt x="56" y="270"/>
                    </a:lnTo>
                    <a:lnTo>
                      <a:pt x="44" y="258"/>
                    </a:lnTo>
                    <a:lnTo>
                      <a:pt x="12" y="217"/>
                    </a:lnTo>
                    <a:lnTo>
                      <a:pt x="0" y="181"/>
                    </a:lnTo>
                    <a:lnTo>
                      <a:pt x="9" y="185"/>
                    </a:lnTo>
                    <a:lnTo>
                      <a:pt x="18" y="179"/>
                    </a:lnTo>
                    <a:lnTo>
                      <a:pt x="18" y="176"/>
                    </a:lnTo>
                    <a:lnTo>
                      <a:pt x="29" y="168"/>
                    </a:lnTo>
                    <a:lnTo>
                      <a:pt x="44" y="153"/>
                    </a:lnTo>
                    <a:lnTo>
                      <a:pt x="59" y="142"/>
                    </a:lnTo>
                    <a:lnTo>
                      <a:pt x="72" y="127"/>
                    </a:lnTo>
                    <a:lnTo>
                      <a:pt x="88" y="121"/>
                    </a:lnTo>
                    <a:lnTo>
                      <a:pt x="104" y="108"/>
                    </a:lnTo>
                    <a:lnTo>
                      <a:pt x="120" y="103"/>
                    </a:lnTo>
                    <a:lnTo>
                      <a:pt x="136" y="92"/>
                    </a:lnTo>
                    <a:lnTo>
                      <a:pt x="138" y="86"/>
                    </a:lnTo>
                    <a:lnTo>
                      <a:pt x="156" y="77"/>
                    </a:lnTo>
                    <a:lnTo>
                      <a:pt x="160" y="64"/>
                    </a:lnTo>
                    <a:lnTo>
                      <a:pt x="160" y="53"/>
                    </a:lnTo>
                    <a:lnTo>
                      <a:pt x="156" y="49"/>
                    </a:lnTo>
                    <a:lnTo>
                      <a:pt x="158" y="38"/>
                    </a:lnTo>
                    <a:lnTo>
                      <a:pt x="160" y="37"/>
                    </a:lnTo>
                    <a:lnTo>
                      <a:pt x="160" y="33"/>
                    </a:lnTo>
                    <a:lnTo>
                      <a:pt x="175" y="9"/>
                    </a:lnTo>
                    <a:lnTo>
                      <a:pt x="178" y="3"/>
                    </a:lnTo>
                    <a:lnTo>
                      <a:pt x="195" y="0"/>
                    </a:lnTo>
                    <a:lnTo>
                      <a:pt x="199" y="2"/>
                    </a:lnTo>
                    <a:lnTo>
                      <a:pt x="205" y="8"/>
                    </a:lnTo>
                    <a:lnTo>
                      <a:pt x="219" y="13"/>
                    </a:lnTo>
                    <a:lnTo>
                      <a:pt x="238" y="22"/>
                    </a:lnTo>
                    <a:lnTo>
                      <a:pt x="256" y="35"/>
                    </a:lnTo>
                    <a:lnTo>
                      <a:pt x="258" y="38"/>
                    </a:lnTo>
                    <a:lnTo>
                      <a:pt x="252" y="49"/>
                    </a:lnTo>
                    <a:lnTo>
                      <a:pt x="248" y="64"/>
                    </a:lnTo>
                    <a:lnTo>
                      <a:pt x="239" y="78"/>
                    </a:lnTo>
                    <a:lnTo>
                      <a:pt x="230" y="93"/>
                    </a:lnTo>
                    <a:lnTo>
                      <a:pt x="225" y="108"/>
                    </a:lnTo>
                    <a:lnTo>
                      <a:pt x="228" y="121"/>
                    </a:lnTo>
                    <a:lnTo>
                      <a:pt x="228" y="142"/>
                    </a:lnTo>
                    <a:lnTo>
                      <a:pt x="225" y="151"/>
                    </a:lnTo>
                    <a:lnTo>
                      <a:pt x="218" y="158"/>
                    </a:lnTo>
                    <a:lnTo>
                      <a:pt x="218" y="171"/>
                    </a:lnTo>
                    <a:lnTo>
                      <a:pt x="220" y="195"/>
                    </a:lnTo>
                    <a:lnTo>
                      <a:pt x="199" y="204"/>
                    </a:lnTo>
                    <a:lnTo>
                      <a:pt x="171" y="214"/>
                    </a:lnTo>
                    <a:lnTo>
                      <a:pt x="162" y="217"/>
                    </a:lnTo>
                    <a:lnTo>
                      <a:pt x="151" y="234"/>
                    </a:lnTo>
                    <a:lnTo>
                      <a:pt x="142" y="250"/>
                    </a:lnTo>
                    <a:lnTo>
                      <a:pt x="162" y="27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45" name="Freeform 98"/>
              <p:cNvSpPr>
                <a:spLocks/>
              </p:cNvSpPr>
              <p:nvPr/>
            </p:nvSpPr>
            <p:spPr bwMode="auto">
              <a:xfrm>
                <a:off x="2852" y="1528"/>
                <a:ext cx="121" cy="208"/>
              </a:xfrm>
              <a:custGeom>
                <a:avLst/>
                <a:gdLst>
                  <a:gd name="T0" fmla="*/ 26 w 242"/>
                  <a:gd name="T1" fmla="*/ 48 h 415"/>
                  <a:gd name="T2" fmla="*/ 23 w 242"/>
                  <a:gd name="T3" fmla="*/ 52 h 415"/>
                  <a:gd name="T4" fmla="*/ 23 w 242"/>
                  <a:gd name="T5" fmla="*/ 52 h 415"/>
                  <a:gd name="T6" fmla="*/ 20 w 242"/>
                  <a:gd name="T7" fmla="*/ 50 h 415"/>
                  <a:gd name="T8" fmla="*/ 17 w 242"/>
                  <a:gd name="T9" fmla="*/ 48 h 415"/>
                  <a:gd name="T10" fmla="*/ 12 w 242"/>
                  <a:gd name="T11" fmla="*/ 50 h 415"/>
                  <a:gd name="T12" fmla="*/ 6 w 242"/>
                  <a:gd name="T13" fmla="*/ 50 h 415"/>
                  <a:gd name="T14" fmla="*/ 2 w 242"/>
                  <a:gd name="T15" fmla="*/ 52 h 415"/>
                  <a:gd name="T16" fmla="*/ 1 w 242"/>
                  <a:gd name="T17" fmla="*/ 50 h 415"/>
                  <a:gd name="T18" fmla="*/ 0 w 242"/>
                  <a:gd name="T19" fmla="*/ 46 h 415"/>
                  <a:gd name="T20" fmla="*/ 0 w 242"/>
                  <a:gd name="T21" fmla="*/ 43 h 415"/>
                  <a:gd name="T22" fmla="*/ 2 w 242"/>
                  <a:gd name="T23" fmla="*/ 40 h 415"/>
                  <a:gd name="T24" fmla="*/ 2 w 242"/>
                  <a:gd name="T25" fmla="*/ 37 h 415"/>
                  <a:gd name="T26" fmla="*/ 2 w 242"/>
                  <a:gd name="T27" fmla="*/ 37 h 415"/>
                  <a:gd name="T28" fmla="*/ 6 w 242"/>
                  <a:gd name="T29" fmla="*/ 35 h 415"/>
                  <a:gd name="T30" fmla="*/ 9 w 242"/>
                  <a:gd name="T31" fmla="*/ 32 h 415"/>
                  <a:gd name="T32" fmla="*/ 6 w 242"/>
                  <a:gd name="T33" fmla="*/ 28 h 415"/>
                  <a:gd name="T34" fmla="*/ 6 w 242"/>
                  <a:gd name="T35" fmla="*/ 25 h 415"/>
                  <a:gd name="T36" fmla="*/ 5 w 242"/>
                  <a:gd name="T37" fmla="*/ 21 h 415"/>
                  <a:gd name="T38" fmla="*/ 4 w 242"/>
                  <a:gd name="T39" fmla="*/ 19 h 415"/>
                  <a:gd name="T40" fmla="*/ 5 w 242"/>
                  <a:gd name="T41" fmla="*/ 16 h 415"/>
                  <a:gd name="T42" fmla="*/ 3 w 242"/>
                  <a:gd name="T43" fmla="*/ 16 h 415"/>
                  <a:gd name="T44" fmla="*/ 2 w 242"/>
                  <a:gd name="T45" fmla="*/ 12 h 415"/>
                  <a:gd name="T46" fmla="*/ 5 w 242"/>
                  <a:gd name="T47" fmla="*/ 10 h 415"/>
                  <a:gd name="T48" fmla="*/ 8 w 242"/>
                  <a:gd name="T49" fmla="*/ 13 h 415"/>
                  <a:gd name="T50" fmla="*/ 11 w 242"/>
                  <a:gd name="T51" fmla="*/ 14 h 415"/>
                  <a:gd name="T52" fmla="*/ 14 w 242"/>
                  <a:gd name="T53" fmla="*/ 6 h 415"/>
                  <a:gd name="T54" fmla="*/ 14 w 242"/>
                  <a:gd name="T55" fmla="*/ 5 h 415"/>
                  <a:gd name="T56" fmla="*/ 15 w 242"/>
                  <a:gd name="T57" fmla="*/ 3 h 415"/>
                  <a:gd name="T58" fmla="*/ 19 w 242"/>
                  <a:gd name="T59" fmla="*/ 2 h 415"/>
                  <a:gd name="T60" fmla="*/ 21 w 242"/>
                  <a:gd name="T61" fmla="*/ 0 h 415"/>
                  <a:gd name="T62" fmla="*/ 21 w 242"/>
                  <a:gd name="T63" fmla="*/ 2 h 415"/>
                  <a:gd name="T64" fmla="*/ 23 w 242"/>
                  <a:gd name="T65" fmla="*/ 4 h 415"/>
                  <a:gd name="T66" fmla="*/ 26 w 242"/>
                  <a:gd name="T67" fmla="*/ 6 h 415"/>
                  <a:gd name="T68" fmla="*/ 27 w 242"/>
                  <a:gd name="T69" fmla="*/ 7 h 415"/>
                  <a:gd name="T70" fmla="*/ 25 w 242"/>
                  <a:gd name="T71" fmla="*/ 10 h 415"/>
                  <a:gd name="T72" fmla="*/ 28 w 242"/>
                  <a:gd name="T73" fmla="*/ 15 h 415"/>
                  <a:gd name="T74" fmla="*/ 30 w 242"/>
                  <a:gd name="T75" fmla="*/ 19 h 415"/>
                  <a:gd name="T76" fmla="*/ 30 w 242"/>
                  <a:gd name="T77" fmla="*/ 23 h 415"/>
                  <a:gd name="T78" fmla="*/ 30 w 242"/>
                  <a:gd name="T79" fmla="*/ 28 h 415"/>
                  <a:gd name="T80" fmla="*/ 27 w 242"/>
                  <a:gd name="T81" fmla="*/ 32 h 415"/>
                  <a:gd name="T82" fmla="*/ 28 w 242"/>
                  <a:gd name="T83" fmla="*/ 37 h 415"/>
                  <a:gd name="T84" fmla="*/ 28 w 242"/>
                  <a:gd name="T85" fmla="*/ 43 h 415"/>
                  <a:gd name="T86" fmla="*/ 28 w 242"/>
                  <a:gd name="T87" fmla="*/ 48 h 4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2"/>
                  <a:gd name="T133" fmla="*/ 0 h 415"/>
                  <a:gd name="T134" fmla="*/ 242 w 242"/>
                  <a:gd name="T135" fmla="*/ 415 h 4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2" h="415">
                    <a:moveTo>
                      <a:pt x="219" y="377"/>
                    </a:moveTo>
                    <a:lnTo>
                      <a:pt x="202" y="380"/>
                    </a:lnTo>
                    <a:lnTo>
                      <a:pt x="199" y="386"/>
                    </a:lnTo>
                    <a:lnTo>
                      <a:pt x="184" y="410"/>
                    </a:lnTo>
                    <a:lnTo>
                      <a:pt x="184" y="414"/>
                    </a:lnTo>
                    <a:lnTo>
                      <a:pt x="182" y="415"/>
                    </a:lnTo>
                    <a:lnTo>
                      <a:pt x="174" y="408"/>
                    </a:lnTo>
                    <a:lnTo>
                      <a:pt x="156" y="398"/>
                    </a:lnTo>
                    <a:lnTo>
                      <a:pt x="139" y="386"/>
                    </a:lnTo>
                    <a:lnTo>
                      <a:pt x="134" y="383"/>
                    </a:lnTo>
                    <a:lnTo>
                      <a:pt x="119" y="390"/>
                    </a:lnTo>
                    <a:lnTo>
                      <a:pt x="91" y="396"/>
                    </a:lnTo>
                    <a:lnTo>
                      <a:pt x="66" y="398"/>
                    </a:lnTo>
                    <a:lnTo>
                      <a:pt x="42" y="397"/>
                    </a:lnTo>
                    <a:lnTo>
                      <a:pt x="29" y="403"/>
                    </a:lnTo>
                    <a:lnTo>
                      <a:pt x="13" y="410"/>
                    </a:lnTo>
                    <a:lnTo>
                      <a:pt x="13" y="407"/>
                    </a:lnTo>
                    <a:lnTo>
                      <a:pt x="2" y="398"/>
                    </a:lnTo>
                    <a:lnTo>
                      <a:pt x="0" y="382"/>
                    </a:lnTo>
                    <a:lnTo>
                      <a:pt x="0" y="368"/>
                    </a:lnTo>
                    <a:lnTo>
                      <a:pt x="0" y="347"/>
                    </a:lnTo>
                    <a:lnTo>
                      <a:pt x="0" y="343"/>
                    </a:lnTo>
                    <a:lnTo>
                      <a:pt x="11" y="332"/>
                    </a:lnTo>
                    <a:lnTo>
                      <a:pt x="13" y="314"/>
                    </a:lnTo>
                    <a:lnTo>
                      <a:pt x="15" y="300"/>
                    </a:lnTo>
                    <a:lnTo>
                      <a:pt x="13" y="291"/>
                    </a:lnTo>
                    <a:lnTo>
                      <a:pt x="13" y="285"/>
                    </a:lnTo>
                    <a:lnTo>
                      <a:pt x="12" y="290"/>
                    </a:lnTo>
                    <a:lnTo>
                      <a:pt x="27" y="285"/>
                    </a:lnTo>
                    <a:lnTo>
                      <a:pt x="42" y="273"/>
                    </a:lnTo>
                    <a:lnTo>
                      <a:pt x="61" y="262"/>
                    </a:lnTo>
                    <a:lnTo>
                      <a:pt x="68" y="252"/>
                    </a:lnTo>
                    <a:lnTo>
                      <a:pt x="67" y="242"/>
                    </a:lnTo>
                    <a:lnTo>
                      <a:pt x="42" y="224"/>
                    </a:lnTo>
                    <a:lnTo>
                      <a:pt x="43" y="208"/>
                    </a:lnTo>
                    <a:lnTo>
                      <a:pt x="41" y="197"/>
                    </a:lnTo>
                    <a:lnTo>
                      <a:pt x="36" y="172"/>
                    </a:lnTo>
                    <a:lnTo>
                      <a:pt x="36" y="164"/>
                    </a:lnTo>
                    <a:lnTo>
                      <a:pt x="36" y="154"/>
                    </a:lnTo>
                    <a:lnTo>
                      <a:pt x="29" y="152"/>
                    </a:lnTo>
                    <a:lnTo>
                      <a:pt x="34" y="136"/>
                    </a:lnTo>
                    <a:lnTo>
                      <a:pt x="35" y="126"/>
                    </a:lnTo>
                    <a:lnTo>
                      <a:pt x="32" y="124"/>
                    </a:lnTo>
                    <a:lnTo>
                      <a:pt x="23" y="123"/>
                    </a:lnTo>
                    <a:lnTo>
                      <a:pt x="15" y="115"/>
                    </a:lnTo>
                    <a:lnTo>
                      <a:pt x="15" y="96"/>
                    </a:lnTo>
                    <a:lnTo>
                      <a:pt x="18" y="85"/>
                    </a:lnTo>
                    <a:lnTo>
                      <a:pt x="33" y="80"/>
                    </a:lnTo>
                    <a:lnTo>
                      <a:pt x="43" y="90"/>
                    </a:lnTo>
                    <a:lnTo>
                      <a:pt x="61" y="98"/>
                    </a:lnTo>
                    <a:lnTo>
                      <a:pt x="79" y="107"/>
                    </a:lnTo>
                    <a:lnTo>
                      <a:pt x="83" y="105"/>
                    </a:lnTo>
                    <a:lnTo>
                      <a:pt x="111" y="58"/>
                    </a:lnTo>
                    <a:lnTo>
                      <a:pt x="107" y="43"/>
                    </a:lnTo>
                    <a:lnTo>
                      <a:pt x="107" y="41"/>
                    </a:lnTo>
                    <a:lnTo>
                      <a:pt x="112" y="37"/>
                    </a:lnTo>
                    <a:lnTo>
                      <a:pt x="122" y="25"/>
                    </a:lnTo>
                    <a:lnTo>
                      <a:pt x="123" y="17"/>
                    </a:lnTo>
                    <a:lnTo>
                      <a:pt x="134" y="14"/>
                    </a:lnTo>
                    <a:lnTo>
                      <a:pt x="145" y="12"/>
                    </a:lnTo>
                    <a:lnTo>
                      <a:pt x="156" y="4"/>
                    </a:lnTo>
                    <a:lnTo>
                      <a:pt x="167" y="0"/>
                    </a:lnTo>
                    <a:lnTo>
                      <a:pt x="167" y="4"/>
                    </a:lnTo>
                    <a:lnTo>
                      <a:pt x="168" y="14"/>
                    </a:lnTo>
                    <a:lnTo>
                      <a:pt x="177" y="17"/>
                    </a:lnTo>
                    <a:lnTo>
                      <a:pt x="184" y="28"/>
                    </a:lnTo>
                    <a:lnTo>
                      <a:pt x="185" y="38"/>
                    </a:lnTo>
                    <a:lnTo>
                      <a:pt x="205" y="45"/>
                    </a:lnTo>
                    <a:lnTo>
                      <a:pt x="212" y="45"/>
                    </a:lnTo>
                    <a:lnTo>
                      <a:pt x="210" y="53"/>
                    </a:lnTo>
                    <a:lnTo>
                      <a:pt x="203" y="64"/>
                    </a:lnTo>
                    <a:lnTo>
                      <a:pt x="195" y="80"/>
                    </a:lnTo>
                    <a:lnTo>
                      <a:pt x="202" y="94"/>
                    </a:lnTo>
                    <a:lnTo>
                      <a:pt x="217" y="115"/>
                    </a:lnTo>
                    <a:lnTo>
                      <a:pt x="229" y="133"/>
                    </a:lnTo>
                    <a:lnTo>
                      <a:pt x="236" y="152"/>
                    </a:lnTo>
                    <a:lnTo>
                      <a:pt x="235" y="164"/>
                    </a:lnTo>
                    <a:lnTo>
                      <a:pt x="235" y="182"/>
                    </a:lnTo>
                    <a:lnTo>
                      <a:pt x="229" y="202"/>
                    </a:lnTo>
                    <a:lnTo>
                      <a:pt x="242" y="223"/>
                    </a:lnTo>
                    <a:lnTo>
                      <a:pt x="229" y="238"/>
                    </a:lnTo>
                    <a:lnTo>
                      <a:pt x="211" y="256"/>
                    </a:lnTo>
                    <a:lnTo>
                      <a:pt x="210" y="263"/>
                    </a:lnTo>
                    <a:lnTo>
                      <a:pt x="221" y="291"/>
                    </a:lnTo>
                    <a:lnTo>
                      <a:pt x="221" y="312"/>
                    </a:lnTo>
                    <a:lnTo>
                      <a:pt x="220" y="343"/>
                    </a:lnTo>
                    <a:lnTo>
                      <a:pt x="220" y="363"/>
                    </a:lnTo>
                    <a:lnTo>
                      <a:pt x="219" y="37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46" name="Freeform 99"/>
              <p:cNvSpPr>
                <a:spLocks/>
              </p:cNvSpPr>
              <p:nvPr/>
            </p:nvSpPr>
            <p:spPr bwMode="auto">
              <a:xfrm>
                <a:off x="2950" y="1522"/>
                <a:ext cx="131" cy="214"/>
              </a:xfrm>
              <a:custGeom>
                <a:avLst/>
                <a:gdLst>
                  <a:gd name="T0" fmla="*/ 10 w 263"/>
                  <a:gd name="T1" fmla="*/ 54 h 428"/>
                  <a:gd name="T2" fmla="*/ 6 w 263"/>
                  <a:gd name="T3" fmla="*/ 51 h 428"/>
                  <a:gd name="T4" fmla="*/ 3 w 263"/>
                  <a:gd name="T5" fmla="*/ 49 h 428"/>
                  <a:gd name="T6" fmla="*/ 3 w 263"/>
                  <a:gd name="T7" fmla="*/ 47 h 428"/>
                  <a:gd name="T8" fmla="*/ 3 w 263"/>
                  <a:gd name="T9" fmla="*/ 41 h 428"/>
                  <a:gd name="T10" fmla="*/ 1 w 263"/>
                  <a:gd name="T11" fmla="*/ 35 h 428"/>
                  <a:gd name="T12" fmla="*/ 4 w 263"/>
                  <a:gd name="T13" fmla="*/ 31 h 428"/>
                  <a:gd name="T14" fmla="*/ 4 w 263"/>
                  <a:gd name="T15" fmla="*/ 27 h 428"/>
                  <a:gd name="T16" fmla="*/ 5 w 263"/>
                  <a:gd name="T17" fmla="*/ 23 h 428"/>
                  <a:gd name="T18" fmla="*/ 4 w 263"/>
                  <a:gd name="T19" fmla="*/ 19 h 428"/>
                  <a:gd name="T20" fmla="*/ 0 w 263"/>
                  <a:gd name="T21" fmla="*/ 13 h 428"/>
                  <a:gd name="T22" fmla="*/ 1 w 263"/>
                  <a:gd name="T23" fmla="*/ 10 h 428"/>
                  <a:gd name="T24" fmla="*/ 2 w 263"/>
                  <a:gd name="T25" fmla="*/ 7 h 428"/>
                  <a:gd name="T26" fmla="*/ 3 w 263"/>
                  <a:gd name="T27" fmla="*/ 6 h 428"/>
                  <a:gd name="T28" fmla="*/ 8 w 263"/>
                  <a:gd name="T29" fmla="*/ 3 h 428"/>
                  <a:gd name="T30" fmla="*/ 13 w 263"/>
                  <a:gd name="T31" fmla="*/ 1 h 428"/>
                  <a:gd name="T32" fmla="*/ 21 w 263"/>
                  <a:gd name="T33" fmla="*/ 0 h 428"/>
                  <a:gd name="T34" fmla="*/ 22 w 263"/>
                  <a:gd name="T35" fmla="*/ 2 h 428"/>
                  <a:gd name="T36" fmla="*/ 25 w 263"/>
                  <a:gd name="T37" fmla="*/ 7 h 428"/>
                  <a:gd name="T38" fmla="*/ 29 w 263"/>
                  <a:gd name="T39" fmla="*/ 13 h 428"/>
                  <a:gd name="T40" fmla="*/ 30 w 263"/>
                  <a:gd name="T41" fmla="*/ 18 h 428"/>
                  <a:gd name="T42" fmla="*/ 32 w 263"/>
                  <a:gd name="T43" fmla="*/ 24 h 428"/>
                  <a:gd name="T44" fmla="*/ 30 w 263"/>
                  <a:gd name="T45" fmla="*/ 25 h 428"/>
                  <a:gd name="T46" fmla="*/ 24 w 263"/>
                  <a:gd name="T47" fmla="*/ 27 h 428"/>
                  <a:gd name="T48" fmla="*/ 22 w 263"/>
                  <a:gd name="T49" fmla="*/ 30 h 428"/>
                  <a:gd name="T50" fmla="*/ 23 w 263"/>
                  <a:gd name="T51" fmla="*/ 36 h 428"/>
                  <a:gd name="T52" fmla="*/ 23 w 263"/>
                  <a:gd name="T53" fmla="*/ 40 h 428"/>
                  <a:gd name="T54" fmla="*/ 24 w 263"/>
                  <a:gd name="T55" fmla="*/ 42 h 428"/>
                  <a:gd name="T56" fmla="*/ 19 w 263"/>
                  <a:gd name="T57" fmla="*/ 45 h 428"/>
                  <a:gd name="T58" fmla="*/ 15 w 263"/>
                  <a:gd name="T59" fmla="*/ 50 h 428"/>
                  <a:gd name="T60" fmla="*/ 12 w 263"/>
                  <a:gd name="T61" fmla="*/ 54 h 428"/>
                  <a:gd name="T62" fmla="*/ 10 w 263"/>
                  <a:gd name="T63" fmla="*/ 54 h 4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63"/>
                  <a:gd name="T97" fmla="*/ 0 h 428"/>
                  <a:gd name="T98" fmla="*/ 263 w 263"/>
                  <a:gd name="T99" fmla="*/ 428 h 42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63" h="428">
                    <a:moveTo>
                      <a:pt x="87" y="428"/>
                    </a:moveTo>
                    <a:lnTo>
                      <a:pt x="85" y="425"/>
                    </a:lnTo>
                    <a:lnTo>
                      <a:pt x="67" y="412"/>
                    </a:lnTo>
                    <a:lnTo>
                      <a:pt x="48" y="403"/>
                    </a:lnTo>
                    <a:lnTo>
                      <a:pt x="34" y="398"/>
                    </a:lnTo>
                    <a:lnTo>
                      <a:pt x="28" y="392"/>
                    </a:lnTo>
                    <a:lnTo>
                      <a:pt x="24" y="390"/>
                    </a:lnTo>
                    <a:lnTo>
                      <a:pt x="25" y="376"/>
                    </a:lnTo>
                    <a:lnTo>
                      <a:pt x="25" y="356"/>
                    </a:lnTo>
                    <a:lnTo>
                      <a:pt x="26" y="325"/>
                    </a:lnTo>
                    <a:lnTo>
                      <a:pt x="26" y="304"/>
                    </a:lnTo>
                    <a:lnTo>
                      <a:pt x="15" y="276"/>
                    </a:lnTo>
                    <a:lnTo>
                      <a:pt x="16" y="269"/>
                    </a:lnTo>
                    <a:lnTo>
                      <a:pt x="34" y="251"/>
                    </a:lnTo>
                    <a:lnTo>
                      <a:pt x="47" y="236"/>
                    </a:lnTo>
                    <a:lnTo>
                      <a:pt x="34" y="215"/>
                    </a:lnTo>
                    <a:lnTo>
                      <a:pt x="40" y="195"/>
                    </a:lnTo>
                    <a:lnTo>
                      <a:pt x="40" y="177"/>
                    </a:lnTo>
                    <a:lnTo>
                      <a:pt x="41" y="165"/>
                    </a:lnTo>
                    <a:lnTo>
                      <a:pt x="34" y="146"/>
                    </a:lnTo>
                    <a:lnTo>
                      <a:pt x="22" y="128"/>
                    </a:lnTo>
                    <a:lnTo>
                      <a:pt x="7" y="107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5" y="66"/>
                    </a:lnTo>
                    <a:lnTo>
                      <a:pt x="17" y="58"/>
                    </a:lnTo>
                    <a:lnTo>
                      <a:pt x="24" y="58"/>
                    </a:lnTo>
                    <a:lnTo>
                      <a:pt x="30" y="44"/>
                    </a:lnTo>
                    <a:lnTo>
                      <a:pt x="45" y="30"/>
                    </a:lnTo>
                    <a:lnTo>
                      <a:pt x="68" y="25"/>
                    </a:lnTo>
                    <a:lnTo>
                      <a:pt x="80" y="17"/>
                    </a:lnTo>
                    <a:lnTo>
                      <a:pt x="106" y="6"/>
                    </a:lnTo>
                    <a:lnTo>
                      <a:pt x="142" y="0"/>
                    </a:lnTo>
                    <a:lnTo>
                      <a:pt x="168" y="0"/>
                    </a:lnTo>
                    <a:lnTo>
                      <a:pt x="177" y="5"/>
                    </a:lnTo>
                    <a:lnTo>
                      <a:pt x="177" y="11"/>
                    </a:lnTo>
                    <a:lnTo>
                      <a:pt x="195" y="33"/>
                    </a:lnTo>
                    <a:lnTo>
                      <a:pt x="207" y="51"/>
                    </a:lnTo>
                    <a:lnTo>
                      <a:pt x="228" y="78"/>
                    </a:lnTo>
                    <a:lnTo>
                      <a:pt x="237" y="98"/>
                    </a:lnTo>
                    <a:lnTo>
                      <a:pt x="245" y="120"/>
                    </a:lnTo>
                    <a:lnTo>
                      <a:pt x="243" y="139"/>
                    </a:lnTo>
                    <a:lnTo>
                      <a:pt x="246" y="161"/>
                    </a:lnTo>
                    <a:lnTo>
                      <a:pt x="260" y="188"/>
                    </a:lnTo>
                    <a:lnTo>
                      <a:pt x="263" y="195"/>
                    </a:lnTo>
                    <a:lnTo>
                      <a:pt x="243" y="198"/>
                    </a:lnTo>
                    <a:lnTo>
                      <a:pt x="218" y="210"/>
                    </a:lnTo>
                    <a:lnTo>
                      <a:pt x="196" y="215"/>
                    </a:lnTo>
                    <a:lnTo>
                      <a:pt x="181" y="231"/>
                    </a:lnTo>
                    <a:lnTo>
                      <a:pt x="183" y="246"/>
                    </a:lnTo>
                    <a:lnTo>
                      <a:pt x="187" y="265"/>
                    </a:lnTo>
                    <a:lnTo>
                      <a:pt x="188" y="288"/>
                    </a:lnTo>
                    <a:lnTo>
                      <a:pt x="190" y="306"/>
                    </a:lnTo>
                    <a:lnTo>
                      <a:pt x="190" y="319"/>
                    </a:lnTo>
                    <a:lnTo>
                      <a:pt x="195" y="332"/>
                    </a:lnTo>
                    <a:lnTo>
                      <a:pt x="193" y="334"/>
                    </a:lnTo>
                    <a:lnTo>
                      <a:pt x="175" y="338"/>
                    </a:lnTo>
                    <a:lnTo>
                      <a:pt x="159" y="358"/>
                    </a:lnTo>
                    <a:lnTo>
                      <a:pt x="140" y="376"/>
                    </a:lnTo>
                    <a:lnTo>
                      <a:pt x="124" y="393"/>
                    </a:lnTo>
                    <a:lnTo>
                      <a:pt x="112" y="412"/>
                    </a:lnTo>
                    <a:lnTo>
                      <a:pt x="97" y="427"/>
                    </a:lnTo>
                    <a:lnTo>
                      <a:pt x="92" y="428"/>
                    </a:lnTo>
                    <a:lnTo>
                      <a:pt x="87" y="42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47" name="Freeform 100"/>
              <p:cNvSpPr>
                <a:spLocks/>
              </p:cNvSpPr>
              <p:nvPr/>
            </p:nvSpPr>
            <p:spPr bwMode="auto">
              <a:xfrm>
                <a:off x="3024" y="1414"/>
                <a:ext cx="200" cy="82"/>
              </a:xfrm>
              <a:custGeom>
                <a:avLst/>
                <a:gdLst>
                  <a:gd name="T0" fmla="*/ 42 w 401"/>
                  <a:gd name="T1" fmla="*/ 3 h 165"/>
                  <a:gd name="T2" fmla="*/ 42 w 401"/>
                  <a:gd name="T3" fmla="*/ 3 h 165"/>
                  <a:gd name="T4" fmla="*/ 41 w 401"/>
                  <a:gd name="T5" fmla="*/ 6 h 165"/>
                  <a:gd name="T6" fmla="*/ 41 w 401"/>
                  <a:gd name="T7" fmla="*/ 7 h 165"/>
                  <a:gd name="T8" fmla="*/ 44 w 401"/>
                  <a:gd name="T9" fmla="*/ 8 h 165"/>
                  <a:gd name="T10" fmla="*/ 47 w 401"/>
                  <a:gd name="T11" fmla="*/ 8 h 165"/>
                  <a:gd name="T12" fmla="*/ 48 w 401"/>
                  <a:gd name="T13" fmla="*/ 9 h 165"/>
                  <a:gd name="T14" fmla="*/ 50 w 401"/>
                  <a:gd name="T15" fmla="*/ 11 h 165"/>
                  <a:gd name="T16" fmla="*/ 49 w 401"/>
                  <a:gd name="T17" fmla="*/ 12 h 165"/>
                  <a:gd name="T18" fmla="*/ 47 w 401"/>
                  <a:gd name="T19" fmla="*/ 13 h 165"/>
                  <a:gd name="T20" fmla="*/ 45 w 401"/>
                  <a:gd name="T21" fmla="*/ 14 h 165"/>
                  <a:gd name="T22" fmla="*/ 44 w 401"/>
                  <a:gd name="T23" fmla="*/ 15 h 165"/>
                  <a:gd name="T24" fmla="*/ 44 w 401"/>
                  <a:gd name="T25" fmla="*/ 18 h 165"/>
                  <a:gd name="T26" fmla="*/ 42 w 401"/>
                  <a:gd name="T27" fmla="*/ 19 h 165"/>
                  <a:gd name="T28" fmla="*/ 40 w 401"/>
                  <a:gd name="T29" fmla="*/ 17 h 165"/>
                  <a:gd name="T30" fmla="*/ 36 w 401"/>
                  <a:gd name="T31" fmla="*/ 17 h 165"/>
                  <a:gd name="T32" fmla="*/ 34 w 401"/>
                  <a:gd name="T33" fmla="*/ 18 h 165"/>
                  <a:gd name="T34" fmla="*/ 33 w 401"/>
                  <a:gd name="T35" fmla="*/ 17 h 165"/>
                  <a:gd name="T36" fmla="*/ 33 w 401"/>
                  <a:gd name="T37" fmla="*/ 14 h 165"/>
                  <a:gd name="T38" fmla="*/ 33 w 401"/>
                  <a:gd name="T39" fmla="*/ 13 h 165"/>
                  <a:gd name="T40" fmla="*/ 30 w 401"/>
                  <a:gd name="T41" fmla="*/ 14 h 165"/>
                  <a:gd name="T42" fmla="*/ 27 w 401"/>
                  <a:gd name="T43" fmla="*/ 16 h 165"/>
                  <a:gd name="T44" fmla="*/ 27 w 401"/>
                  <a:gd name="T45" fmla="*/ 16 h 165"/>
                  <a:gd name="T46" fmla="*/ 27 w 401"/>
                  <a:gd name="T47" fmla="*/ 19 h 165"/>
                  <a:gd name="T48" fmla="*/ 27 w 401"/>
                  <a:gd name="T49" fmla="*/ 20 h 165"/>
                  <a:gd name="T50" fmla="*/ 26 w 401"/>
                  <a:gd name="T51" fmla="*/ 20 h 165"/>
                  <a:gd name="T52" fmla="*/ 26 w 401"/>
                  <a:gd name="T53" fmla="*/ 19 h 165"/>
                  <a:gd name="T54" fmla="*/ 22 w 401"/>
                  <a:gd name="T55" fmla="*/ 19 h 165"/>
                  <a:gd name="T56" fmla="*/ 19 w 401"/>
                  <a:gd name="T57" fmla="*/ 18 h 165"/>
                  <a:gd name="T58" fmla="*/ 15 w 401"/>
                  <a:gd name="T59" fmla="*/ 18 h 165"/>
                  <a:gd name="T60" fmla="*/ 13 w 401"/>
                  <a:gd name="T61" fmla="*/ 17 h 165"/>
                  <a:gd name="T62" fmla="*/ 10 w 401"/>
                  <a:gd name="T63" fmla="*/ 18 h 165"/>
                  <a:gd name="T64" fmla="*/ 8 w 401"/>
                  <a:gd name="T65" fmla="*/ 19 h 165"/>
                  <a:gd name="T66" fmla="*/ 6 w 401"/>
                  <a:gd name="T67" fmla="*/ 20 h 165"/>
                  <a:gd name="T68" fmla="*/ 5 w 401"/>
                  <a:gd name="T69" fmla="*/ 20 h 165"/>
                  <a:gd name="T70" fmla="*/ 4 w 401"/>
                  <a:gd name="T71" fmla="*/ 19 h 165"/>
                  <a:gd name="T72" fmla="*/ 3 w 401"/>
                  <a:gd name="T73" fmla="*/ 17 h 165"/>
                  <a:gd name="T74" fmla="*/ 1 w 401"/>
                  <a:gd name="T75" fmla="*/ 16 h 165"/>
                  <a:gd name="T76" fmla="*/ 0 w 401"/>
                  <a:gd name="T77" fmla="*/ 16 h 165"/>
                  <a:gd name="T78" fmla="*/ 0 w 401"/>
                  <a:gd name="T79" fmla="*/ 16 h 165"/>
                  <a:gd name="T80" fmla="*/ 0 w 401"/>
                  <a:gd name="T81" fmla="*/ 13 h 165"/>
                  <a:gd name="T82" fmla="*/ 3 w 401"/>
                  <a:gd name="T83" fmla="*/ 13 h 165"/>
                  <a:gd name="T84" fmla="*/ 4 w 401"/>
                  <a:gd name="T85" fmla="*/ 13 h 165"/>
                  <a:gd name="T86" fmla="*/ 4 w 401"/>
                  <a:gd name="T87" fmla="*/ 10 h 165"/>
                  <a:gd name="T88" fmla="*/ 4 w 401"/>
                  <a:gd name="T89" fmla="*/ 9 h 165"/>
                  <a:gd name="T90" fmla="*/ 7 w 401"/>
                  <a:gd name="T91" fmla="*/ 8 h 165"/>
                  <a:gd name="T92" fmla="*/ 11 w 401"/>
                  <a:gd name="T93" fmla="*/ 5 h 165"/>
                  <a:gd name="T94" fmla="*/ 19 w 401"/>
                  <a:gd name="T95" fmla="*/ 3 h 165"/>
                  <a:gd name="T96" fmla="*/ 20 w 401"/>
                  <a:gd name="T97" fmla="*/ 0 h 165"/>
                  <a:gd name="T98" fmla="*/ 22 w 401"/>
                  <a:gd name="T99" fmla="*/ 0 h 165"/>
                  <a:gd name="T100" fmla="*/ 27 w 401"/>
                  <a:gd name="T101" fmla="*/ 1 h 165"/>
                  <a:gd name="T102" fmla="*/ 35 w 401"/>
                  <a:gd name="T103" fmla="*/ 2 h 165"/>
                  <a:gd name="T104" fmla="*/ 42 w 401"/>
                  <a:gd name="T105" fmla="*/ 2 h 165"/>
                  <a:gd name="T106" fmla="*/ 42 w 401"/>
                  <a:gd name="T107" fmla="*/ 3 h 16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01"/>
                  <a:gd name="T163" fmla="*/ 0 h 165"/>
                  <a:gd name="T164" fmla="*/ 401 w 401"/>
                  <a:gd name="T165" fmla="*/ 165 h 16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01" h="165">
                    <a:moveTo>
                      <a:pt x="336" y="26"/>
                    </a:moveTo>
                    <a:lnTo>
                      <a:pt x="336" y="29"/>
                    </a:lnTo>
                    <a:lnTo>
                      <a:pt x="333" y="54"/>
                    </a:lnTo>
                    <a:lnTo>
                      <a:pt x="335" y="62"/>
                    </a:lnTo>
                    <a:lnTo>
                      <a:pt x="359" y="64"/>
                    </a:lnTo>
                    <a:lnTo>
                      <a:pt x="382" y="65"/>
                    </a:lnTo>
                    <a:lnTo>
                      <a:pt x="389" y="76"/>
                    </a:lnTo>
                    <a:lnTo>
                      <a:pt x="401" y="88"/>
                    </a:lnTo>
                    <a:lnTo>
                      <a:pt x="395" y="101"/>
                    </a:lnTo>
                    <a:lnTo>
                      <a:pt x="376" y="107"/>
                    </a:lnTo>
                    <a:lnTo>
                      <a:pt x="362" y="117"/>
                    </a:lnTo>
                    <a:lnTo>
                      <a:pt x="352" y="122"/>
                    </a:lnTo>
                    <a:lnTo>
                      <a:pt x="354" y="151"/>
                    </a:lnTo>
                    <a:lnTo>
                      <a:pt x="340" y="155"/>
                    </a:lnTo>
                    <a:lnTo>
                      <a:pt x="321" y="140"/>
                    </a:lnTo>
                    <a:lnTo>
                      <a:pt x="294" y="136"/>
                    </a:lnTo>
                    <a:lnTo>
                      <a:pt x="275" y="146"/>
                    </a:lnTo>
                    <a:lnTo>
                      <a:pt x="268" y="138"/>
                    </a:lnTo>
                    <a:lnTo>
                      <a:pt x="269" y="119"/>
                    </a:lnTo>
                    <a:lnTo>
                      <a:pt x="269" y="108"/>
                    </a:lnTo>
                    <a:lnTo>
                      <a:pt x="247" y="117"/>
                    </a:lnTo>
                    <a:lnTo>
                      <a:pt x="218" y="128"/>
                    </a:lnTo>
                    <a:lnTo>
                      <a:pt x="216" y="135"/>
                    </a:lnTo>
                    <a:lnTo>
                      <a:pt x="218" y="155"/>
                    </a:lnTo>
                    <a:lnTo>
                      <a:pt x="216" y="165"/>
                    </a:lnTo>
                    <a:lnTo>
                      <a:pt x="214" y="160"/>
                    </a:lnTo>
                    <a:lnTo>
                      <a:pt x="208" y="158"/>
                    </a:lnTo>
                    <a:lnTo>
                      <a:pt x="176" y="153"/>
                    </a:lnTo>
                    <a:lnTo>
                      <a:pt x="152" y="151"/>
                    </a:lnTo>
                    <a:lnTo>
                      <a:pt x="125" y="146"/>
                    </a:lnTo>
                    <a:lnTo>
                      <a:pt x="106" y="140"/>
                    </a:lnTo>
                    <a:lnTo>
                      <a:pt x="80" y="151"/>
                    </a:lnTo>
                    <a:lnTo>
                      <a:pt x="69" y="155"/>
                    </a:lnTo>
                    <a:lnTo>
                      <a:pt x="52" y="160"/>
                    </a:lnTo>
                    <a:lnTo>
                      <a:pt x="40" y="165"/>
                    </a:lnTo>
                    <a:lnTo>
                      <a:pt x="33" y="153"/>
                    </a:lnTo>
                    <a:lnTo>
                      <a:pt x="26" y="138"/>
                    </a:lnTo>
                    <a:lnTo>
                      <a:pt x="11" y="133"/>
                    </a:lnTo>
                    <a:lnTo>
                      <a:pt x="3" y="129"/>
                    </a:lnTo>
                    <a:lnTo>
                      <a:pt x="0" y="129"/>
                    </a:lnTo>
                    <a:lnTo>
                      <a:pt x="4" y="107"/>
                    </a:lnTo>
                    <a:lnTo>
                      <a:pt x="26" y="107"/>
                    </a:lnTo>
                    <a:lnTo>
                      <a:pt x="35" y="107"/>
                    </a:lnTo>
                    <a:lnTo>
                      <a:pt x="35" y="85"/>
                    </a:lnTo>
                    <a:lnTo>
                      <a:pt x="35" y="78"/>
                    </a:lnTo>
                    <a:lnTo>
                      <a:pt x="59" y="65"/>
                    </a:lnTo>
                    <a:lnTo>
                      <a:pt x="89" y="47"/>
                    </a:lnTo>
                    <a:lnTo>
                      <a:pt x="152" y="25"/>
                    </a:lnTo>
                    <a:lnTo>
                      <a:pt x="160" y="1"/>
                    </a:lnTo>
                    <a:lnTo>
                      <a:pt x="176" y="0"/>
                    </a:lnTo>
                    <a:lnTo>
                      <a:pt x="220" y="9"/>
                    </a:lnTo>
                    <a:lnTo>
                      <a:pt x="286" y="16"/>
                    </a:lnTo>
                    <a:lnTo>
                      <a:pt x="336" y="23"/>
                    </a:lnTo>
                    <a:lnTo>
                      <a:pt x="336" y="2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48" name="Freeform 101"/>
              <p:cNvSpPr>
                <a:spLocks/>
              </p:cNvSpPr>
              <p:nvPr/>
            </p:nvSpPr>
            <p:spPr bwMode="auto">
              <a:xfrm>
                <a:off x="2985" y="1253"/>
                <a:ext cx="325" cy="200"/>
              </a:xfrm>
              <a:custGeom>
                <a:avLst/>
                <a:gdLst>
                  <a:gd name="T0" fmla="*/ 79 w 651"/>
                  <a:gd name="T1" fmla="*/ 34 h 399"/>
                  <a:gd name="T2" fmla="*/ 75 w 651"/>
                  <a:gd name="T3" fmla="*/ 31 h 399"/>
                  <a:gd name="T4" fmla="*/ 69 w 651"/>
                  <a:gd name="T5" fmla="*/ 31 h 399"/>
                  <a:gd name="T6" fmla="*/ 64 w 651"/>
                  <a:gd name="T7" fmla="*/ 36 h 399"/>
                  <a:gd name="T8" fmla="*/ 61 w 651"/>
                  <a:gd name="T9" fmla="*/ 41 h 399"/>
                  <a:gd name="T10" fmla="*/ 55 w 651"/>
                  <a:gd name="T11" fmla="*/ 44 h 399"/>
                  <a:gd name="T12" fmla="*/ 51 w 651"/>
                  <a:gd name="T13" fmla="*/ 43 h 399"/>
                  <a:gd name="T14" fmla="*/ 37 w 651"/>
                  <a:gd name="T15" fmla="*/ 42 h 399"/>
                  <a:gd name="T16" fmla="*/ 29 w 651"/>
                  <a:gd name="T17" fmla="*/ 41 h 399"/>
                  <a:gd name="T18" fmla="*/ 20 w 651"/>
                  <a:gd name="T19" fmla="*/ 46 h 399"/>
                  <a:gd name="T20" fmla="*/ 14 w 651"/>
                  <a:gd name="T21" fmla="*/ 50 h 399"/>
                  <a:gd name="T22" fmla="*/ 9 w 651"/>
                  <a:gd name="T23" fmla="*/ 48 h 399"/>
                  <a:gd name="T24" fmla="*/ 7 w 651"/>
                  <a:gd name="T25" fmla="*/ 46 h 399"/>
                  <a:gd name="T26" fmla="*/ 8 w 651"/>
                  <a:gd name="T27" fmla="*/ 43 h 399"/>
                  <a:gd name="T28" fmla="*/ 9 w 651"/>
                  <a:gd name="T29" fmla="*/ 39 h 399"/>
                  <a:gd name="T30" fmla="*/ 8 w 651"/>
                  <a:gd name="T31" fmla="*/ 36 h 399"/>
                  <a:gd name="T32" fmla="*/ 4 w 651"/>
                  <a:gd name="T33" fmla="*/ 32 h 399"/>
                  <a:gd name="T34" fmla="*/ 2 w 651"/>
                  <a:gd name="T35" fmla="*/ 28 h 399"/>
                  <a:gd name="T36" fmla="*/ 2 w 651"/>
                  <a:gd name="T37" fmla="*/ 24 h 399"/>
                  <a:gd name="T38" fmla="*/ 0 w 651"/>
                  <a:gd name="T39" fmla="*/ 20 h 399"/>
                  <a:gd name="T40" fmla="*/ 3 w 651"/>
                  <a:gd name="T41" fmla="*/ 17 h 399"/>
                  <a:gd name="T42" fmla="*/ 6 w 651"/>
                  <a:gd name="T43" fmla="*/ 14 h 399"/>
                  <a:gd name="T44" fmla="*/ 10 w 651"/>
                  <a:gd name="T45" fmla="*/ 13 h 399"/>
                  <a:gd name="T46" fmla="*/ 10 w 651"/>
                  <a:gd name="T47" fmla="*/ 10 h 399"/>
                  <a:gd name="T48" fmla="*/ 12 w 651"/>
                  <a:gd name="T49" fmla="*/ 5 h 399"/>
                  <a:gd name="T50" fmla="*/ 17 w 651"/>
                  <a:gd name="T51" fmla="*/ 2 h 399"/>
                  <a:gd name="T52" fmla="*/ 27 w 651"/>
                  <a:gd name="T53" fmla="*/ 1 h 399"/>
                  <a:gd name="T54" fmla="*/ 35 w 651"/>
                  <a:gd name="T55" fmla="*/ 3 h 399"/>
                  <a:gd name="T56" fmla="*/ 43 w 651"/>
                  <a:gd name="T57" fmla="*/ 7 h 399"/>
                  <a:gd name="T58" fmla="*/ 51 w 651"/>
                  <a:gd name="T59" fmla="*/ 7 h 399"/>
                  <a:gd name="T60" fmla="*/ 56 w 651"/>
                  <a:gd name="T61" fmla="*/ 8 h 399"/>
                  <a:gd name="T62" fmla="*/ 56 w 651"/>
                  <a:gd name="T63" fmla="*/ 14 h 399"/>
                  <a:gd name="T64" fmla="*/ 61 w 651"/>
                  <a:gd name="T65" fmla="*/ 15 h 399"/>
                  <a:gd name="T66" fmla="*/ 66 w 651"/>
                  <a:gd name="T67" fmla="*/ 19 h 399"/>
                  <a:gd name="T68" fmla="*/ 73 w 651"/>
                  <a:gd name="T69" fmla="*/ 24 h 399"/>
                  <a:gd name="T70" fmla="*/ 80 w 651"/>
                  <a:gd name="T71" fmla="*/ 27 h 399"/>
                  <a:gd name="T72" fmla="*/ 81 w 651"/>
                  <a:gd name="T73" fmla="*/ 30 h 399"/>
                  <a:gd name="T74" fmla="*/ 80 w 651"/>
                  <a:gd name="T75" fmla="*/ 34 h 39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51"/>
                  <a:gd name="T115" fmla="*/ 0 h 399"/>
                  <a:gd name="T116" fmla="*/ 651 w 651"/>
                  <a:gd name="T117" fmla="*/ 399 h 39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51" h="399">
                    <a:moveTo>
                      <a:pt x="642" y="272"/>
                    </a:moveTo>
                    <a:lnTo>
                      <a:pt x="632" y="272"/>
                    </a:lnTo>
                    <a:lnTo>
                      <a:pt x="621" y="256"/>
                    </a:lnTo>
                    <a:lnTo>
                      <a:pt x="604" y="247"/>
                    </a:lnTo>
                    <a:lnTo>
                      <a:pt x="588" y="250"/>
                    </a:lnTo>
                    <a:lnTo>
                      <a:pt x="559" y="248"/>
                    </a:lnTo>
                    <a:lnTo>
                      <a:pt x="538" y="248"/>
                    </a:lnTo>
                    <a:lnTo>
                      <a:pt x="519" y="288"/>
                    </a:lnTo>
                    <a:lnTo>
                      <a:pt x="509" y="310"/>
                    </a:lnTo>
                    <a:lnTo>
                      <a:pt x="491" y="328"/>
                    </a:lnTo>
                    <a:lnTo>
                      <a:pt x="471" y="337"/>
                    </a:lnTo>
                    <a:lnTo>
                      <a:pt x="444" y="345"/>
                    </a:lnTo>
                    <a:lnTo>
                      <a:pt x="414" y="347"/>
                    </a:lnTo>
                    <a:lnTo>
                      <a:pt x="414" y="344"/>
                    </a:lnTo>
                    <a:lnTo>
                      <a:pt x="364" y="337"/>
                    </a:lnTo>
                    <a:lnTo>
                      <a:pt x="298" y="330"/>
                    </a:lnTo>
                    <a:lnTo>
                      <a:pt x="254" y="321"/>
                    </a:lnTo>
                    <a:lnTo>
                      <a:pt x="238" y="322"/>
                    </a:lnTo>
                    <a:lnTo>
                      <a:pt x="230" y="346"/>
                    </a:lnTo>
                    <a:lnTo>
                      <a:pt x="167" y="368"/>
                    </a:lnTo>
                    <a:lnTo>
                      <a:pt x="137" y="386"/>
                    </a:lnTo>
                    <a:lnTo>
                      <a:pt x="113" y="399"/>
                    </a:lnTo>
                    <a:lnTo>
                      <a:pt x="97" y="392"/>
                    </a:lnTo>
                    <a:lnTo>
                      <a:pt x="77" y="383"/>
                    </a:lnTo>
                    <a:lnTo>
                      <a:pt x="68" y="375"/>
                    </a:lnTo>
                    <a:lnTo>
                      <a:pt x="63" y="368"/>
                    </a:lnTo>
                    <a:lnTo>
                      <a:pt x="64" y="358"/>
                    </a:lnTo>
                    <a:lnTo>
                      <a:pt x="67" y="344"/>
                    </a:lnTo>
                    <a:lnTo>
                      <a:pt x="76" y="335"/>
                    </a:lnTo>
                    <a:lnTo>
                      <a:pt x="74" y="312"/>
                    </a:lnTo>
                    <a:lnTo>
                      <a:pt x="72" y="293"/>
                    </a:lnTo>
                    <a:lnTo>
                      <a:pt x="68" y="283"/>
                    </a:lnTo>
                    <a:lnTo>
                      <a:pt x="49" y="263"/>
                    </a:lnTo>
                    <a:lnTo>
                      <a:pt x="39" y="252"/>
                    </a:lnTo>
                    <a:lnTo>
                      <a:pt x="22" y="236"/>
                    </a:lnTo>
                    <a:lnTo>
                      <a:pt x="18" y="221"/>
                    </a:lnTo>
                    <a:lnTo>
                      <a:pt x="23" y="202"/>
                    </a:lnTo>
                    <a:lnTo>
                      <a:pt x="22" y="187"/>
                    </a:lnTo>
                    <a:lnTo>
                      <a:pt x="10" y="171"/>
                    </a:lnTo>
                    <a:lnTo>
                      <a:pt x="0" y="158"/>
                    </a:lnTo>
                    <a:lnTo>
                      <a:pt x="15" y="147"/>
                    </a:lnTo>
                    <a:lnTo>
                      <a:pt x="28" y="134"/>
                    </a:lnTo>
                    <a:lnTo>
                      <a:pt x="42" y="119"/>
                    </a:lnTo>
                    <a:lnTo>
                      <a:pt x="54" y="112"/>
                    </a:lnTo>
                    <a:lnTo>
                      <a:pt x="68" y="108"/>
                    </a:lnTo>
                    <a:lnTo>
                      <a:pt x="85" y="103"/>
                    </a:lnTo>
                    <a:lnTo>
                      <a:pt x="91" y="85"/>
                    </a:lnTo>
                    <a:lnTo>
                      <a:pt x="86" y="76"/>
                    </a:lnTo>
                    <a:lnTo>
                      <a:pt x="93" y="66"/>
                    </a:lnTo>
                    <a:lnTo>
                      <a:pt x="97" y="40"/>
                    </a:lnTo>
                    <a:lnTo>
                      <a:pt x="118" y="20"/>
                    </a:lnTo>
                    <a:lnTo>
                      <a:pt x="136" y="14"/>
                    </a:lnTo>
                    <a:lnTo>
                      <a:pt x="165" y="13"/>
                    </a:lnTo>
                    <a:lnTo>
                      <a:pt x="218" y="3"/>
                    </a:lnTo>
                    <a:lnTo>
                      <a:pt x="254" y="0"/>
                    </a:lnTo>
                    <a:lnTo>
                      <a:pt x="281" y="17"/>
                    </a:lnTo>
                    <a:lnTo>
                      <a:pt x="309" y="35"/>
                    </a:lnTo>
                    <a:lnTo>
                      <a:pt x="344" y="52"/>
                    </a:lnTo>
                    <a:lnTo>
                      <a:pt x="374" y="64"/>
                    </a:lnTo>
                    <a:lnTo>
                      <a:pt x="409" y="54"/>
                    </a:lnTo>
                    <a:lnTo>
                      <a:pt x="430" y="52"/>
                    </a:lnTo>
                    <a:lnTo>
                      <a:pt x="448" y="64"/>
                    </a:lnTo>
                    <a:lnTo>
                      <a:pt x="445" y="87"/>
                    </a:lnTo>
                    <a:lnTo>
                      <a:pt x="454" y="105"/>
                    </a:lnTo>
                    <a:lnTo>
                      <a:pt x="476" y="119"/>
                    </a:lnTo>
                    <a:lnTo>
                      <a:pt x="495" y="119"/>
                    </a:lnTo>
                    <a:lnTo>
                      <a:pt x="516" y="139"/>
                    </a:lnTo>
                    <a:lnTo>
                      <a:pt x="529" y="149"/>
                    </a:lnTo>
                    <a:lnTo>
                      <a:pt x="556" y="172"/>
                    </a:lnTo>
                    <a:lnTo>
                      <a:pt x="586" y="192"/>
                    </a:lnTo>
                    <a:lnTo>
                      <a:pt x="620" y="203"/>
                    </a:lnTo>
                    <a:lnTo>
                      <a:pt x="643" y="209"/>
                    </a:lnTo>
                    <a:lnTo>
                      <a:pt x="651" y="222"/>
                    </a:lnTo>
                    <a:lnTo>
                      <a:pt x="650" y="237"/>
                    </a:lnTo>
                    <a:lnTo>
                      <a:pt x="643" y="272"/>
                    </a:lnTo>
                    <a:lnTo>
                      <a:pt x="642" y="27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49" name="Freeform 102"/>
              <p:cNvSpPr>
                <a:spLocks/>
              </p:cNvSpPr>
              <p:nvPr/>
            </p:nvSpPr>
            <p:spPr bwMode="auto">
              <a:xfrm>
                <a:off x="2877" y="985"/>
                <a:ext cx="579" cy="429"/>
              </a:xfrm>
              <a:custGeom>
                <a:avLst/>
                <a:gdLst>
                  <a:gd name="T0" fmla="*/ 141 w 1160"/>
                  <a:gd name="T1" fmla="*/ 103 h 859"/>
                  <a:gd name="T2" fmla="*/ 138 w 1160"/>
                  <a:gd name="T3" fmla="*/ 107 h 859"/>
                  <a:gd name="T4" fmla="*/ 126 w 1160"/>
                  <a:gd name="T5" fmla="*/ 106 h 859"/>
                  <a:gd name="T6" fmla="*/ 117 w 1160"/>
                  <a:gd name="T7" fmla="*/ 106 h 859"/>
                  <a:gd name="T8" fmla="*/ 108 w 1160"/>
                  <a:gd name="T9" fmla="*/ 102 h 859"/>
                  <a:gd name="T10" fmla="*/ 108 w 1160"/>
                  <a:gd name="T11" fmla="*/ 96 h 859"/>
                  <a:gd name="T12" fmla="*/ 104 w 1160"/>
                  <a:gd name="T13" fmla="*/ 92 h 859"/>
                  <a:gd name="T14" fmla="*/ 93 w 1160"/>
                  <a:gd name="T15" fmla="*/ 85 h 859"/>
                  <a:gd name="T16" fmla="*/ 86 w 1160"/>
                  <a:gd name="T17" fmla="*/ 82 h 859"/>
                  <a:gd name="T18" fmla="*/ 82 w 1160"/>
                  <a:gd name="T19" fmla="*/ 75 h 859"/>
                  <a:gd name="T20" fmla="*/ 73 w 1160"/>
                  <a:gd name="T21" fmla="*/ 75 h 859"/>
                  <a:gd name="T22" fmla="*/ 62 w 1160"/>
                  <a:gd name="T23" fmla="*/ 69 h 859"/>
                  <a:gd name="T24" fmla="*/ 47 w 1160"/>
                  <a:gd name="T25" fmla="*/ 68 h 859"/>
                  <a:gd name="T26" fmla="*/ 39 w 1160"/>
                  <a:gd name="T27" fmla="*/ 72 h 859"/>
                  <a:gd name="T28" fmla="*/ 37 w 1160"/>
                  <a:gd name="T29" fmla="*/ 76 h 859"/>
                  <a:gd name="T30" fmla="*/ 34 w 1160"/>
                  <a:gd name="T31" fmla="*/ 73 h 859"/>
                  <a:gd name="T32" fmla="*/ 26 w 1160"/>
                  <a:gd name="T33" fmla="*/ 69 h 859"/>
                  <a:gd name="T34" fmla="*/ 26 w 1160"/>
                  <a:gd name="T35" fmla="*/ 66 h 859"/>
                  <a:gd name="T36" fmla="*/ 32 w 1160"/>
                  <a:gd name="T37" fmla="*/ 62 h 859"/>
                  <a:gd name="T38" fmla="*/ 30 w 1160"/>
                  <a:gd name="T39" fmla="*/ 56 h 859"/>
                  <a:gd name="T40" fmla="*/ 23 w 1160"/>
                  <a:gd name="T41" fmla="*/ 59 h 859"/>
                  <a:gd name="T42" fmla="*/ 15 w 1160"/>
                  <a:gd name="T43" fmla="*/ 57 h 859"/>
                  <a:gd name="T44" fmla="*/ 8 w 1160"/>
                  <a:gd name="T45" fmla="*/ 58 h 859"/>
                  <a:gd name="T46" fmla="*/ 6 w 1160"/>
                  <a:gd name="T47" fmla="*/ 52 h 859"/>
                  <a:gd name="T48" fmla="*/ 2 w 1160"/>
                  <a:gd name="T49" fmla="*/ 48 h 859"/>
                  <a:gd name="T50" fmla="*/ 0 w 1160"/>
                  <a:gd name="T51" fmla="*/ 43 h 859"/>
                  <a:gd name="T52" fmla="*/ 13 w 1160"/>
                  <a:gd name="T53" fmla="*/ 33 h 859"/>
                  <a:gd name="T54" fmla="*/ 41 w 1160"/>
                  <a:gd name="T55" fmla="*/ 12 h 859"/>
                  <a:gd name="T56" fmla="*/ 57 w 1160"/>
                  <a:gd name="T57" fmla="*/ 0 h 859"/>
                  <a:gd name="T58" fmla="*/ 64 w 1160"/>
                  <a:gd name="T59" fmla="*/ 7 h 859"/>
                  <a:gd name="T60" fmla="*/ 78 w 1160"/>
                  <a:gd name="T61" fmla="*/ 17 h 859"/>
                  <a:gd name="T62" fmla="*/ 81 w 1160"/>
                  <a:gd name="T63" fmla="*/ 30 h 859"/>
                  <a:gd name="T64" fmla="*/ 89 w 1160"/>
                  <a:gd name="T65" fmla="*/ 37 h 859"/>
                  <a:gd name="T66" fmla="*/ 89 w 1160"/>
                  <a:gd name="T67" fmla="*/ 42 h 859"/>
                  <a:gd name="T68" fmla="*/ 99 w 1160"/>
                  <a:gd name="T69" fmla="*/ 51 h 859"/>
                  <a:gd name="T70" fmla="*/ 112 w 1160"/>
                  <a:gd name="T71" fmla="*/ 60 h 859"/>
                  <a:gd name="T72" fmla="*/ 126 w 1160"/>
                  <a:gd name="T73" fmla="*/ 60 h 859"/>
                  <a:gd name="T74" fmla="*/ 138 w 1160"/>
                  <a:gd name="T75" fmla="*/ 58 h 859"/>
                  <a:gd name="T76" fmla="*/ 139 w 1160"/>
                  <a:gd name="T77" fmla="*/ 63 h 859"/>
                  <a:gd name="T78" fmla="*/ 140 w 1160"/>
                  <a:gd name="T79" fmla="*/ 72 h 859"/>
                  <a:gd name="T80" fmla="*/ 131 w 1160"/>
                  <a:gd name="T81" fmla="*/ 75 h 859"/>
                  <a:gd name="T82" fmla="*/ 126 w 1160"/>
                  <a:gd name="T83" fmla="*/ 76 h 859"/>
                  <a:gd name="T84" fmla="*/ 135 w 1160"/>
                  <a:gd name="T85" fmla="*/ 84 h 859"/>
                  <a:gd name="T86" fmla="*/ 143 w 1160"/>
                  <a:gd name="T87" fmla="*/ 89 h 859"/>
                  <a:gd name="T88" fmla="*/ 143 w 1160"/>
                  <a:gd name="T89" fmla="*/ 100 h 8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60"/>
                  <a:gd name="T136" fmla="*/ 0 h 859"/>
                  <a:gd name="T137" fmla="*/ 1160 w 1160"/>
                  <a:gd name="T138" fmla="*/ 859 h 8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60" h="859">
                    <a:moveTo>
                      <a:pt x="1153" y="800"/>
                    </a:moveTo>
                    <a:lnTo>
                      <a:pt x="1151" y="800"/>
                    </a:lnTo>
                    <a:lnTo>
                      <a:pt x="1133" y="827"/>
                    </a:lnTo>
                    <a:lnTo>
                      <a:pt x="1126" y="846"/>
                    </a:lnTo>
                    <a:lnTo>
                      <a:pt x="1114" y="858"/>
                    </a:lnTo>
                    <a:lnTo>
                      <a:pt x="1110" y="857"/>
                    </a:lnTo>
                    <a:lnTo>
                      <a:pt x="1084" y="849"/>
                    </a:lnTo>
                    <a:lnTo>
                      <a:pt x="1048" y="847"/>
                    </a:lnTo>
                    <a:lnTo>
                      <a:pt x="1011" y="850"/>
                    </a:lnTo>
                    <a:lnTo>
                      <a:pt x="977" y="857"/>
                    </a:lnTo>
                    <a:lnTo>
                      <a:pt x="962" y="859"/>
                    </a:lnTo>
                    <a:lnTo>
                      <a:pt x="938" y="849"/>
                    </a:lnTo>
                    <a:lnTo>
                      <a:pt x="922" y="840"/>
                    </a:lnTo>
                    <a:lnTo>
                      <a:pt x="901" y="829"/>
                    </a:lnTo>
                    <a:lnTo>
                      <a:pt x="870" y="819"/>
                    </a:lnTo>
                    <a:lnTo>
                      <a:pt x="858" y="809"/>
                    </a:lnTo>
                    <a:lnTo>
                      <a:pt x="866" y="774"/>
                    </a:lnTo>
                    <a:lnTo>
                      <a:pt x="867" y="759"/>
                    </a:lnTo>
                    <a:lnTo>
                      <a:pt x="859" y="746"/>
                    </a:lnTo>
                    <a:lnTo>
                      <a:pt x="836" y="740"/>
                    </a:lnTo>
                    <a:lnTo>
                      <a:pt x="802" y="729"/>
                    </a:lnTo>
                    <a:lnTo>
                      <a:pt x="772" y="709"/>
                    </a:lnTo>
                    <a:lnTo>
                      <a:pt x="745" y="686"/>
                    </a:lnTo>
                    <a:lnTo>
                      <a:pt x="732" y="676"/>
                    </a:lnTo>
                    <a:lnTo>
                      <a:pt x="711" y="656"/>
                    </a:lnTo>
                    <a:lnTo>
                      <a:pt x="692" y="656"/>
                    </a:lnTo>
                    <a:lnTo>
                      <a:pt x="670" y="642"/>
                    </a:lnTo>
                    <a:lnTo>
                      <a:pt x="661" y="624"/>
                    </a:lnTo>
                    <a:lnTo>
                      <a:pt x="664" y="601"/>
                    </a:lnTo>
                    <a:lnTo>
                      <a:pt x="646" y="589"/>
                    </a:lnTo>
                    <a:lnTo>
                      <a:pt x="625" y="591"/>
                    </a:lnTo>
                    <a:lnTo>
                      <a:pt x="590" y="601"/>
                    </a:lnTo>
                    <a:lnTo>
                      <a:pt x="560" y="589"/>
                    </a:lnTo>
                    <a:lnTo>
                      <a:pt x="525" y="572"/>
                    </a:lnTo>
                    <a:lnTo>
                      <a:pt x="497" y="554"/>
                    </a:lnTo>
                    <a:lnTo>
                      <a:pt x="470" y="537"/>
                    </a:lnTo>
                    <a:lnTo>
                      <a:pt x="434" y="540"/>
                    </a:lnTo>
                    <a:lnTo>
                      <a:pt x="381" y="550"/>
                    </a:lnTo>
                    <a:lnTo>
                      <a:pt x="352" y="551"/>
                    </a:lnTo>
                    <a:lnTo>
                      <a:pt x="334" y="557"/>
                    </a:lnTo>
                    <a:lnTo>
                      <a:pt x="313" y="577"/>
                    </a:lnTo>
                    <a:lnTo>
                      <a:pt x="309" y="603"/>
                    </a:lnTo>
                    <a:lnTo>
                      <a:pt x="302" y="613"/>
                    </a:lnTo>
                    <a:lnTo>
                      <a:pt x="301" y="611"/>
                    </a:lnTo>
                    <a:lnTo>
                      <a:pt x="292" y="605"/>
                    </a:lnTo>
                    <a:lnTo>
                      <a:pt x="292" y="600"/>
                    </a:lnTo>
                    <a:lnTo>
                      <a:pt x="276" y="587"/>
                    </a:lnTo>
                    <a:lnTo>
                      <a:pt x="248" y="579"/>
                    </a:lnTo>
                    <a:lnTo>
                      <a:pt x="231" y="583"/>
                    </a:lnTo>
                    <a:lnTo>
                      <a:pt x="209" y="557"/>
                    </a:lnTo>
                    <a:lnTo>
                      <a:pt x="202" y="549"/>
                    </a:lnTo>
                    <a:lnTo>
                      <a:pt x="202" y="537"/>
                    </a:lnTo>
                    <a:lnTo>
                      <a:pt x="214" y="528"/>
                    </a:lnTo>
                    <a:lnTo>
                      <a:pt x="228" y="526"/>
                    </a:lnTo>
                    <a:lnTo>
                      <a:pt x="245" y="519"/>
                    </a:lnTo>
                    <a:lnTo>
                      <a:pt x="256" y="503"/>
                    </a:lnTo>
                    <a:lnTo>
                      <a:pt x="248" y="486"/>
                    </a:lnTo>
                    <a:lnTo>
                      <a:pt x="248" y="465"/>
                    </a:lnTo>
                    <a:lnTo>
                      <a:pt x="245" y="453"/>
                    </a:lnTo>
                    <a:lnTo>
                      <a:pt x="243" y="454"/>
                    </a:lnTo>
                    <a:lnTo>
                      <a:pt x="214" y="466"/>
                    </a:lnTo>
                    <a:lnTo>
                      <a:pt x="191" y="474"/>
                    </a:lnTo>
                    <a:lnTo>
                      <a:pt x="166" y="476"/>
                    </a:lnTo>
                    <a:lnTo>
                      <a:pt x="144" y="466"/>
                    </a:lnTo>
                    <a:lnTo>
                      <a:pt x="126" y="458"/>
                    </a:lnTo>
                    <a:lnTo>
                      <a:pt x="104" y="453"/>
                    </a:lnTo>
                    <a:lnTo>
                      <a:pt x="83" y="463"/>
                    </a:lnTo>
                    <a:lnTo>
                      <a:pt x="71" y="469"/>
                    </a:lnTo>
                    <a:lnTo>
                      <a:pt x="54" y="458"/>
                    </a:lnTo>
                    <a:lnTo>
                      <a:pt x="50" y="437"/>
                    </a:lnTo>
                    <a:lnTo>
                      <a:pt x="50" y="420"/>
                    </a:lnTo>
                    <a:lnTo>
                      <a:pt x="42" y="401"/>
                    </a:lnTo>
                    <a:lnTo>
                      <a:pt x="34" y="392"/>
                    </a:lnTo>
                    <a:lnTo>
                      <a:pt x="21" y="386"/>
                    </a:lnTo>
                    <a:lnTo>
                      <a:pt x="18" y="373"/>
                    </a:lnTo>
                    <a:lnTo>
                      <a:pt x="8" y="361"/>
                    </a:lnTo>
                    <a:lnTo>
                      <a:pt x="0" y="344"/>
                    </a:lnTo>
                    <a:lnTo>
                      <a:pt x="29" y="322"/>
                    </a:lnTo>
                    <a:lnTo>
                      <a:pt x="60" y="307"/>
                    </a:lnTo>
                    <a:lnTo>
                      <a:pt x="108" y="270"/>
                    </a:lnTo>
                    <a:lnTo>
                      <a:pt x="182" y="219"/>
                    </a:lnTo>
                    <a:lnTo>
                      <a:pt x="245" y="167"/>
                    </a:lnTo>
                    <a:lnTo>
                      <a:pt x="334" y="98"/>
                    </a:lnTo>
                    <a:lnTo>
                      <a:pt x="353" y="67"/>
                    </a:lnTo>
                    <a:lnTo>
                      <a:pt x="409" y="19"/>
                    </a:lnTo>
                    <a:lnTo>
                      <a:pt x="460" y="0"/>
                    </a:lnTo>
                    <a:lnTo>
                      <a:pt x="466" y="6"/>
                    </a:lnTo>
                    <a:lnTo>
                      <a:pt x="480" y="28"/>
                    </a:lnTo>
                    <a:lnTo>
                      <a:pt x="512" y="58"/>
                    </a:lnTo>
                    <a:lnTo>
                      <a:pt x="560" y="92"/>
                    </a:lnTo>
                    <a:lnTo>
                      <a:pt x="601" y="123"/>
                    </a:lnTo>
                    <a:lnTo>
                      <a:pt x="629" y="142"/>
                    </a:lnTo>
                    <a:lnTo>
                      <a:pt x="628" y="168"/>
                    </a:lnTo>
                    <a:lnTo>
                      <a:pt x="628" y="191"/>
                    </a:lnTo>
                    <a:lnTo>
                      <a:pt x="649" y="245"/>
                    </a:lnTo>
                    <a:lnTo>
                      <a:pt x="678" y="265"/>
                    </a:lnTo>
                    <a:lnTo>
                      <a:pt x="726" y="267"/>
                    </a:lnTo>
                    <a:lnTo>
                      <a:pt x="717" y="298"/>
                    </a:lnTo>
                    <a:lnTo>
                      <a:pt x="699" y="326"/>
                    </a:lnTo>
                    <a:lnTo>
                      <a:pt x="695" y="331"/>
                    </a:lnTo>
                    <a:lnTo>
                      <a:pt x="714" y="343"/>
                    </a:lnTo>
                    <a:lnTo>
                      <a:pt x="765" y="360"/>
                    </a:lnTo>
                    <a:lnTo>
                      <a:pt x="771" y="386"/>
                    </a:lnTo>
                    <a:lnTo>
                      <a:pt x="799" y="414"/>
                    </a:lnTo>
                    <a:lnTo>
                      <a:pt x="837" y="438"/>
                    </a:lnTo>
                    <a:lnTo>
                      <a:pt x="874" y="466"/>
                    </a:lnTo>
                    <a:lnTo>
                      <a:pt x="898" y="486"/>
                    </a:lnTo>
                    <a:lnTo>
                      <a:pt x="939" y="517"/>
                    </a:lnTo>
                    <a:lnTo>
                      <a:pt x="976" y="499"/>
                    </a:lnTo>
                    <a:lnTo>
                      <a:pt x="1015" y="482"/>
                    </a:lnTo>
                    <a:lnTo>
                      <a:pt x="1038" y="465"/>
                    </a:lnTo>
                    <a:lnTo>
                      <a:pt x="1081" y="458"/>
                    </a:lnTo>
                    <a:lnTo>
                      <a:pt x="1106" y="465"/>
                    </a:lnTo>
                    <a:lnTo>
                      <a:pt x="1130" y="465"/>
                    </a:lnTo>
                    <a:lnTo>
                      <a:pt x="1143" y="482"/>
                    </a:lnTo>
                    <a:lnTo>
                      <a:pt x="1120" y="509"/>
                    </a:lnTo>
                    <a:lnTo>
                      <a:pt x="1118" y="519"/>
                    </a:lnTo>
                    <a:lnTo>
                      <a:pt x="1126" y="549"/>
                    </a:lnTo>
                    <a:lnTo>
                      <a:pt x="1127" y="580"/>
                    </a:lnTo>
                    <a:lnTo>
                      <a:pt x="1114" y="610"/>
                    </a:lnTo>
                    <a:lnTo>
                      <a:pt x="1093" y="610"/>
                    </a:lnTo>
                    <a:lnTo>
                      <a:pt x="1052" y="600"/>
                    </a:lnTo>
                    <a:lnTo>
                      <a:pt x="1035" y="600"/>
                    </a:lnTo>
                    <a:lnTo>
                      <a:pt x="1019" y="604"/>
                    </a:lnTo>
                    <a:lnTo>
                      <a:pt x="1015" y="613"/>
                    </a:lnTo>
                    <a:lnTo>
                      <a:pt x="1016" y="628"/>
                    </a:lnTo>
                    <a:lnTo>
                      <a:pt x="1053" y="647"/>
                    </a:lnTo>
                    <a:lnTo>
                      <a:pt x="1088" y="677"/>
                    </a:lnTo>
                    <a:lnTo>
                      <a:pt x="1104" y="677"/>
                    </a:lnTo>
                    <a:lnTo>
                      <a:pt x="1160" y="694"/>
                    </a:lnTo>
                    <a:lnTo>
                      <a:pt x="1152" y="713"/>
                    </a:lnTo>
                    <a:lnTo>
                      <a:pt x="1152" y="752"/>
                    </a:lnTo>
                    <a:lnTo>
                      <a:pt x="1150" y="784"/>
                    </a:lnTo>
                    <a:lnTo>
                      <a:pt x="1151" y="800"/>
                    </a:lnTo>
                    <a:lnTo>
                      <a:pt x="1153" y="80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50" name="Freeform 103"/>
              <p:cNvSpPr>
                <a:spLocks/>
              </p:cNvSpPr>
              <p:nvPr/>
            </p:nvSpPr>
            <p:spPr bwMode="auto">
              <a:xfrm>
                <a:off x="3194" y="780"/>
                <a:ext cx="399" cy="246"/>
              </a:xfrm>
              <a:custGeom>
                <a:avLst/>
                <a:gdLst>
                  <a:gd name="T0" fmla="*/ 2 w 798"/>
                  <a:gd name="T1" fmla="*/ 25 h 491"/>
                  <a:gd name="T2" fmla="*/ 0 w 798"/>
                  <a:gd name="T3" fmla="*/ 18 h 491"/>
                  <a:gd name="T4" fmla="*/ 6 w 798"/>
                  <a:gd name="T5" fmla="*/ 13 h 491"/>
                  <a:gd name="T6" fmla="*/ 20 w 798"/>
                  <a:gd name="T7" fmla="*/ 20 h 491"/>
                  <a:gd name="T8" fmla="*/ 41 w 798"/>
                  <a:gd name="T9" fmla="*/ 20 h 491"/>
                  <a:gd name="T10" fmla="*/ 47 w 798"/>
                  <a:gd name="T11" fmla="*/ 1 h 491"/>
                  <a:gd name="T12" fmla="*/ 56 w 798"/>
                  <a:gd name="T13" fmla="*/ 7 h 491"/>
                  <a:gd name="T14" fmla="*/ 65 w 798"/>
                  <a:gd name="T15" fmla="*/ 8 h 491"/>
                  <a:gd name="T16" fmla="*/ 73 w 798"/>
                  <a:gd name="T17" fmla="*/ 8 h 491"/>
                  <a:gd name="T18" fmla="*/ 88 w 798"/>
                  <a:gd name="T19" fmla="*/ 5 h 491"/>
                  <a:gd name="T20" fmla="*/ 94 w 798"/>
                  <a:gd name="T21" fmla="*/ 3 h 491"/>
                  <a:gd name="T22" fmla="*/ 99 w 798"/>
                  <a:gd name="T23" fmla="*/ 14 h 491"/>
                  <a:gd name="T24" fmla="*/ 100 w 798"/>
                  <a:gd name="T25" fmla="*/ 21 h 491"/>
                  <a:gd name="T26" fmla="*/ 89 w 798"/>
                  <a:gd name="T27" fmla="*/ 20 h 491"/>
                  <a:gd name="T28" fmla="*/ 80 w 798"/>
                  <a:gd name="T29" fmla="*/ 14 h 491"/>
                  <a:gd name="T30" fmla="*/ 74 w 798"/>
                  <a:gd name="T31" fmla="*/ 13 h 491"/>
                  <a:gd name="T32" fmla="*/ 69 w 798"/>
                  <a:gd name="T33" fmla="*/ 15 h 491"/>
                  <a:gd name="T34" fmla="*/ 67 w 798"/>
                  <a:gd name="T35" fmla="*/ 18 h 491"/>
                  <a:gd name="T36" fmla="*/ 68 w 798"/>
                  <a:gd name="T37" fmla="*/ 20 h 491"/>
                  <a:gd name="T38" fmla="*/ 69 w 798"/>
                  <a:gd name="T39" fmla="*/ 26 h 491"/>
                  <a:gd name="T40" fmla="*/ 67 w 798"/>
                  <a:gd name="T41" fmla="*/ 31 h 491"/>
                  <a:gd name="T42" fmla="*/ 67 w 798"/>
                  <a:gd name="T43" fmla="*/ 35 h 491"/>
                  <a:gd name="T44" fmla="*/ 68 w 798"/>
                  <a:gd name="T45" fmla="*/ 40 h 491"/>
                  <a:gd name="T46" fmla="*/ 60 w 798"/>
                  <a:gd name="T47" fmla="*/ 42 h 491"/>
                  <a:gd name="T48" fmla="*/ 55 w 798"/>
                  <a:gd name="T49" fmla="*/ 44 h 491"/>
                  <a:gd name="T50" fmla="*/ 50 w 798"/>
                  <a:gd name="T51" fmla="*/ 45 h 491"/>
                  <a:gd name="T52" fmla="*/ 49 w 798"/>
                  <a:gd name="T53" fmla="*/ 47 h 491"/>
                  <a:gd name="T54" fmla="*/ 49 w 798"/>
                  <a:gd name="T55" fmla="*/ 51 h 491"/>
                  <a:gd name="T56" fmla="*/ 47 w 798"/>
                  <a:gd name="T57" fmla="*/ 56 h 491"/>
                  <a:gd name="T58" fmla="*/ 45 w 798"/>
                  <a:gd name="T59" fmla="*/ 62 h 491"/>
                  <a:gd name="T60" fmla="*/ 36 w 798"/>
                  <a:gd name="T61" fmla="*/ 61 h 491"/>
                  <a:gd name="T62" fmla="*/ 34 w 798"/>
                  <a:gd name="T63" fmla="*/ 56 h 491"/>
                  <a:gd name="T64" fmla="*/ 25 w 798"/>
                  <a:gd name="T65" fmla="*/ 52 h 491"/>
                  <a:gd name="T66" fmla="*/ 22 w 798"/>
                  <a:gd name="T67" fmla="*/ 46 h 491"/>
                  <a:gd name="T68" fmla="*/ 14 w 798"/>
                  <a:gd name="T69" fmla="*/ 40 h 491"/>
                  <a:gd name="T70" fmla="*/ 9 w 798"/>
                  <a:gd name="T71" fmla="*/ 34 h 491"/>
                  <a:gd name="T72" fmla="*/ 5 w 798"/>
                  <a:gd name="T73" fmla="*/ 35 h 4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98"/>
                  <a:gd name="T112" fmla="*/ 0 h 491"/>
                  <a:gd name="T113" fmla="*/ 798 w 798"/>
                  <a:gd name="T114" fmla="*/ 491 h 49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98" h="491">
                    <a:moveTo>
                      <a:pt x="35" y="277"/>
                    </a:moveTo>
                    <a:lnTo>
                      <a:pt x="10" y="198"/>
                    </a:lnTo>
                    <a:lnTo>
                      <a:pt x="11" y="143"/>
                    </a:lnTo>
                    <a:lnTo>
                      <a:pt x="0" y="138"/>
                    </a:lnTo>
                    <a:lnTo>
                      <a:pt x="26" y="115"/>
                    </a:lnTo>
                    <a:lnTo>
                      <a:pt x="54" y="101"/>
                    </a:lnTo>
                    <a:lnTo>
                      <a:pt x="91" y="118"/>
                    </a:lnTo>
                    <a:lnTo>
                      <a:pt x="158" y="153"/>
                    </a:lnTo>
                    <a:lnTo>
                      <a:pt x="265" y="157"/>
                    </a:lnTo>
                    <a:lnTo>
                      <a:pt x="323" y="153"/>
                    </a:lnTo>
                    <a:lnTo>
                      <a:pt x="338" y="147"/>
                    </a:lnTo>
                    <a:lnTo>
                      <a:pt x="376" y="2"/>
                    </a:lnTo>
                    <a:lnTo>
                      <a:pt x="452" y="0"/>
                    </a:lnTo>
                    <a:lnTo>
                      <a:pt x="452" y="49"/>
                    </a:lnTo>
                    <a:lnTo>
                      <a:pt x="474" y="63"/>
                    </a:lnTo>
                    <a:lnTo>
                      <a:pt x="516" y="63"/>
                    </a:lnTo>
                    <a:lnTo>
                      <a:pt x="530" y="34"/>
                    </a:lnTo>
                    <a:lnTo>
                      <a:pt x="583" y="59"/>
                    </a:lnTo>
                    <a:lnTo>
                      <a:pt x="650" y="49"/>
                    </a:lnTo>
                    <a:lnTo>
                      <a:pt x="702" y="34"/>
                    </a:lnTo>
                    <a:lnTo>
                      <a:pt x="724" y="32"/>
                    </a:lnTo>
                    <a:lnTo>
                      <a:pt x="749" y="23"/>
                    </a:lnTo>
                    <a:lnTo>
                      <a:pt x="757" y="52"/>
                    </a:lnTo>
                    <a:lnTo>
                      <a:pt x="792" y="105"/>
                    </a:lnTo>
                    <a:lnTo>
                      <a:pt x="796" y="149"/>
                    </a:lnTo>
                    <a:lnTo>
                      <a:pt x="798" y="165"/>
                    </a:lnTo>
                    <a:lnTo>
                      <a:pt x="757" y="162"/>
                    </a:lnTo>
                    <a:lnTo>
                      <a:pt x="711" y="154"/>
                    </a:lnTo>
                    <a:lnTo>
                      <a:pt x="667" y="138"/>
                    </a:lnTo>
                    <a:lnTo>
                      <a:pt x="637" y="109"/>
                    </a:lnTo>
                    <a:lnTo>
                      <a:pt x="610" y="115"/>
                    </a:lnTo>
                    <a:lnTo>
                      <a:pt x="592" y="101"/>
                    </a:lnTo>
                    <a:lnTo>
                      <a:pt x="551" y="94"/>
                    </a:lnTo>
                    <a:lnTo>
                      <a:pt x="551" y="115"/>
                    </a:lnTo>
                    <a:lnTo>
                      <a:pt x="531" y="126"/>
                    </a:lnTo>
                    <a:lnTo>
                      <a:pt x="530" y="137"/>
                    </a:lnTo>
                    <a:lnTo>
                      <a:pt x="541" y="154"/>
                    </a:lnTo>
                    <a:lnTo>
                      <a:pt x="541" y="159"/>
                    </a:lnTo>
                    <a:lnTo>
                      <a:pt x="544" y="178"/>
                    </a:lnTo>
                    <a:lnTo>
                      <a:pt x="551" y="207"/>
                    </a:lnTo>
                    <a:lnTo>
                      <a:pt x="541" y="225"/>
                    </a:lnTo>
                    <a:lnTo>
                      <a:pt x="534" y="242"/>
                    </a:lnTo>
                    <a:lnTo>
                      <a:pt x="530" y="260"/>
                    </a:lnTo>
                    <a:lnTo>
                      <a:pt x="534" y="278"/>
                    </a:lnTo>
                    <a:lnTo>
                      <a:pt x="536" y="299"/>
                    </a:lnTo>
                    <a:lnTo>
                      <a:pt x="541" y="320"/>
                    </a:lnTo>
                    <a:lnTo>
                      <a:pt x="522" y="333"/>
                    </a:lnTo>
                    <a:lnTo>
                      <a:pt x="484" y="332"/>
                    </a:lnTo>
                    <a:lnTo>
                      <a:pt x="460" y="333"/>
                    </a:lnTo>
                    <a:lnTo>
                      <a:pt x="446" y="350"/>
                    </a:lnTo>
                    <a:lnTo>
                      <a:pt x="413" y="350"/>
                    </a:lnTo>
                    <a:lnTo>
                      <a:pt x="398" y="355"/>
                    </a:lnTo>
                    <a:lnTo>
                      <a:pt x="396" y="365"/>
                    </a:lnTo>
                    <a:lnTo>
                      <a:pt x="390" y="370"/>
                    </a:lnTo>
                    <a:lnTo>
                      <a:pt x="390" y="387"/>
                    </a:lnTo>
                    <a:lnTo>
                      <a:pt x="389" y="404"/>
                    </a:lnTo>
                    <a:lnTo>
                      <a:pt x="374" y="422"/>
                    </a:lnTo>
                    <a:lnTo>
                      <a:pt x="371" y="447"/>
                    </a:lnTo>
                    <a:lnTo>
                      <a:pt x="374" y="470"/>
                    </a:lnTo>
                    <a:lnTo>
                      <a:pt x="359" y="491"/>
                    </a:lnTo>
                    <a:lnTo>
                      <a:pt x="323" y="479"/>
                    </a:lnTo>
                    <a:lnTo>
                      <a:pt x="283" y="486"/>
                    </a:lnTo>
                    <a:lnTo>
                      <a:pt x="265" y="470"/>
                    </a:lnTo>
                    <a:lnTo>
                      <a:pt x="266" y="444"/>
                    </a:lnTo>
                    <a:lnTo>
                      <a:pt x="245" y="428"/>
                    </a:lnTo>
                    <a:lnTo>
                      <a:pt x="197" y="415"/>
                    </a:lnTo>
                    <a:lnTo>
                      <a:pt x="175" y="400"/>
                    </a:lnTo>
                    <a:lnTo>
                      <a:pt x="174" y="365"/>
                    </a:lnTo>
                    <a:lnTo>
                      <a:pt x="149" y="333"/>
                    </a:lnTo>
                    <a:lnTo>
                      <a:pt x="119" y="313"/>
                    </a:lnTo>
                    <a:lnTo>
                      <a:pt x="97" y="275"/>
                    </a:lnTo>
                    <a:lnTo>
                      <a:pt x="72" y="268"/>
                    </a:lnTo>
                    <a:lnTo>
                      <a:pt x="24" y="260"/>
                    </a:lnTo>
                    <a:lnTo>
                      <a:pt x="35" y="27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51" name="Freeform 104"/>
              <p:cNvSpPr>
                <a:spLocks/>
              </p:cNvSpPr>
              <p:nvPr/>
            </p:nvSpPr>
            <p:spPr bwMode="auto">
              <a:xfrm>
                <a:off x="3586" y="928"/>
                <a:ext cx="156" cy="239"/>
              </a:xfrm>
              <a:custGeom>
                <a:avLst/>
                <a:gdLst>
                  <a:gd name="T0" fmla="*/ 5 w 312"/>
                  <a:gd name="T1" fmla="*/ 0 h 478"/>
                  <a:gd name="T2" fmla="*/ 14 w 312"/>
                  <a:gd name="T3" fmla="*/ 5 h 478"/>
                  <a:gd name="T4" fmla="*/ 20 w 312"/>
                  <a:gd name="T5" fmla="*/ 5 h 478"/>
                  <a:gd name="T6" fmla="*/ 22 w 312"/>
                  <a:gd name="T7" fmla="*/ 5 h 478"/>
                  <a:gd name="T8" fmla="*/ 29 w 312"/>
                  <a:gd name="T9" fmla="*/ 12 h 478"/>
                  <a:gd name="T10" fmla="*/ 31 w 312"/>
                  <a:gd name="T11" fmla="*/ 23 h 478"/>
                  <a:gd name="T12" fmla="*/ 35 w 312"/>
                  <a:gd name="T13" fmla="*/ 30 h 478"/>
                  <a:gd name="T14" fmla="*/ 39 w 312"/>
                  <a:gd name="T15" fmla="*/ 40 h 478"/>
                  <a:gd name="T16" fmla="*/ 31 w 312"/>
                  <a:gd name="T17" fmla="*/ 60 h 478"/>
                  <a:gd name="T18" fmla="*/ 30 w 312"/>
                  <a:gd name="T19" fmla="*/ 60 h 478"/>
                  <a:gd name="T20" fmla="*/ 29 w 312"/>
                  <a:gd name="T21" fmla="*/ 59 h 478"/>
                  <a:gd name="T22" fmla="*/ 27 w 312"/>
                  <a:gd name="T23" fmla="*/ 57 h 478"/>
                  <a:gd name="T24" fmla="*/ 26 w 312"/>
                  <a:gd name="T25" fmla="*/ 58 h 478"/>
                  <a:gd name="T26" fmla="*/ 21 w 312"/>
                  <a:gd name="T27" fmla="*/ 57 h 478"/>
                  <a:gd name="T28" fmla="*/ 20 w 312"/>
                  <a:gd name="T29" fmla="*/ 57 h 478"/>
                  <a:gd name="T30" fmla="*/ 19 w 312"/>
                  <a:gd name="T31" fmla="*/ 56 h 478"/>
                  <a:gd name="T32" fmla="*/ 20 w 312"/>
                  <a:gd name="T33" fmla="*/ 54 h 478"/>
                  <a:gd name="T34" fmla="*/ 19 w 312"/>
                  <a:gd name="T35" fmla="*/ 52 h 478"/>
                  <a:gd name="T36" fmla="*/ 18 w 312"/>
                  <a:gd name="T37" fmla="*/ 49 h 478"/>
                  <a:gd name="T38" fmla="*/ 17 w 312"/>
                  <a:gd name="T39" fmla="*/ 45 h 478"/>
                  <a:gd name="T40" fmla="*/ 17 w 312"/>
                  <a:gd name="T41" fmla="*/ 42 h 478"/>
                  <a:gd name="T42" fmla="*/ 18 w 312"/>
                  <a:gd name="T43" fmla="*/ 38 h 478"/>
                  <a:gd name="T44" fmla="*/ 17 w 312"/>
                  <a:gd name="T45" fmla="*/ 36 h 478"/>
                  <a:gd name="T46" fmla="*/ 13 w 312"/>
                  <a:gd name="T47" fmla="*/ 34 h 478"/>
                  <a:gd name="T48" fmla="*/ 10 w 312"/>
                  <a:gd name="T49" fmla="*/ 33 h 478"/>
                  <a:gd name="T50" fmla="*/ 8 w 312"/>
                  <a:gd name="T51" fmla="*/ 30 h 478"/>
                  <a:gd name="T52" fmla="*/ 5 w 312"/>
                  <a:gd name="T53" fmla="*/ 29 h 478"/>
                  <a:gd name="T54" fmla="*/ 5 w 312"/>
                  <a:gd name="T55" fmla="*/ 29 h 478"/>
                  <a:gd name="T56" fmla="*/ 0 w 312"/>
                  <a:gd name="T57" fmla="*/ 29 h 478"/>
                  <a:gd name="T58" fmla="*/ 1 w 312"/>
                  <a:gd name="T59" fmla="*/ 27 h 478"/>
                  <a:gd name="T60" fmla="*/ 1 w 312"/>
                  <a:gd name="T61" fmla="*/ 23 h 478"/>
                  <a:gd name="T62" fmla="*/ 2 w 312"/>
                  <a:gd name="T63" fmla="*/ 20 h 478"/>
                  <a:gd name="T64" fmla="*/ 3 w 312"/>
                  <a:gd name="T65" fmla="*/ 18 h 478"/>
                  <a:gd name="T66" fmla="*/ 2 w 312"/>
                  <a:gd name="T67" fmla="*/ 13 h 478"/>
                  <a:gd name="T68" fmla="*/ 1 w 312"/>
                  <a:gd name="T69" fmla="*/ 11 h 478"/>
                  <a:gd name="T70" fmla="*/ 1 w 312"/>
                  <a:gd name="T71" fmla="*/ 9 h 478"/>
                  <a:gd name="T72" fmla="*/ 1 w 312"/>
                  <a:gd name="T73" fmla="*/ 7 h 478"/>
                  <a:gd name="T74" fmla="*/ 2 w 312"/>
                  <a:gd name="T75" fmla="*/ 6 h 478"/>
                  <a:gd name="T76" fmla="*/ 5 w 312"/>
                  <a:gd name="T77" fmla="*/ 4 h 478"/>
                  <a:gd name="T78" fmla="*/ 6 w 312"/>
                  <a:gd name="T79" fmla="*/ 2 h 478"/>
                  <a:gd name="T80" fmla="*/ 5 w 312"/>
                  <a:gd name="T81" fmla="*/ 0 h 47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2"/>
                  <a:gd name="T124" fmla="*/ 0 h 478"/>
                  <a:gd name="T125" fmla="*/ 312 w 312"/>
                  <a:gd name="T126" fmla="*/ 478 h 47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2" h="478">
                    <a:moveTo>
                      <a:pt x="47" y="0"/>
                    </a:moveTo>
                    <a:lnTo>
                      <a:pt x="113" y="33"/>
                    </a:lnTo>
                    <a:lnTo>
                      <a:pt x="166" y="33"/>
                    </a:lnTo>
                    <a:lnTo>
                      <a:pt x="180" y="37"/>
                    </a:lnTo>
                    <a:lnTo>
                      <a:pt x="239" y="91"/>
                    </a:lnTo>
                    <a:lnTo>
                      <a:pt x="248" y="182"/>
                    </a:lnTo>
                    <a:lnTo>
                      <a:pt x="279" y="241"/>
                    </a:lnTo>
                    <a:lnTo>
                      <a:pt x="312" y="314"/>
                    </a:lnTo>
                    <a:lnTo>
                      <a:pt x="248" y="478"/>
                    </a:lnTo>
                    <a:lnTo>
                      <a:pt x="247" y="478"/>
                    </a:lnTo>
                    <a:lnTo>
                      <a:pt x="237" y="465"/>
                    </a:lnTo>
                    <a:lnTo>
                      <a:pt x="222" y="456"/>
                    </a:lnTo>
                    <a:lnTo>
                      <a:pt x="210" y="457"/>
                    </a:lnTo>
                    <a:lnTo>
                      <a:pt x="173" y="456"/>
                    </a:lnTo>
                    <a:lnTo>
                      <a:pt x="153" y="456"/>
                    </a:lnTo>
                    <a:lnTo>
                      <a:pt x="147" y="444"/>
                    </a:lnTo>
                    <a:lnTo>
                      <a:pt x="153" y="432"/>
                    </a:lnTo>
                    <a:lnTo>
                      <a:pt x="147" y="411"/>
                    </a:lnTo>
                    <a:lnTo>
                      <a:pt x="143" y="389"/>
                    </a:lnTo>
                    <a:lnTo>
                      <a:pt x="136" y="358"/>
                    </a:lnTo>
                    <a:lnTo>
                      <a:pt x="135" y="336"/>
                    </a:lnTo>
                    <a:lnTo>
                      <a:pt x="139" y="304"/>
                    </a:lnTo>
                    <a:lnTo>
                      <a:pt x="136" y="281"/>
                    </a:lnTo>
                    <a:lnTo>
                      <a:pt x="107" y="268"/>
                    </a:lnTo>
                    <a:lnTo>
                      <a:pt x="80" y="264"/>
                    </a:lnTo>
                    <a:lnTo>
                      <a:pt x="64" y="245"/>
                    </a:lnTo>
                    <a:lnTo>
                      <a:pt x="47" y="225"/>
                    </a:lnTo>
                    <a:lnTo>
                      <a:pt x="36" y="227"/>
                    </a:lnTo>
                    <a:lnTo>
                      <a:pt x="0" y="228"/>
                    </a:lnTo>
                    <a:lnTo>
                      <a:pt x="10" y="209"/>
                    </a:lnTo>
                    <a:lnTo>
                      <a:pt x="13" y="181"/>
                    </a:lnTo>
                    <a:lnTo>
                      <a:pt x="20" y="158"/>
                    </a:lnTo>
                    <a:lnTo>
                      <a:pt x="27" y="140"/>
                    </a:lnTo>
                    <a:lnTo>
                      <a:pt x="20" y="104"/>
                    </a:lnTo>
                    <a:lnTo>
                      <a:pt x="7" y="84"/>
                    </a:lnTo>
                    <a:lnTo>
                      <a:pt x="12" y="72"/>
                    </a:lnTo>
                    <a:lnTo>
                      <a:pt x="12" y="56"/>
                    </a:lnTo>
                    <a:lnTo>
                      <a:pt x="20" y="44"/>
                    </a:lnTo>
                    <a:lnTo>
                      <a:pt x="34" y="29"/>
                    </a:lnTo>
                    <a:lnTo>
                      <a:pt x="51" y="14"/>
                    </a:lnTo>
                    <a:lnTo>
                      <a:pt x="47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52" name="Freeform 105"/>
              <p:cNvSpPr>
                <a:spLocks/>
              </p:cNvSpPr>
              <p:nvPr/>
            </p:nvSpPr>
            <p:spPr bwMode="auto">
              <a:xfrm>
                <a:off x="3106" y="827"/>
                <a:ext cx="890" cy="688"/>
              </a:xfrm>
              <a:custGeom>
                <a:avLst/>
                <a:gdLst>
                  <a:gd name="T0" fmla="*/ 108 w 1778"/>
                  <a:gd name="T1" fmla="*/ 131 h 1376"/>
                  <a:gd name="T2" fmla="*/ 103 w 1778"/>
                  <a:gd name="T3" fmla="*/ 139 h 1376"/>
                  <a:gd name="T4" fmla="*/ 90 w 1778"/>
                  <a:gd name="T5" fmla="*/ 140 h 1376"/>
                  <a:gd name="T6" fmla="*/ 87 w 1778"/>
                  <a:gd name="T7" fmla="*/ 134 h 1376"/>
                  <a:gd name="T8" fmla="*/ 79 w 1778"/>
                  <a:gd name="T9" fmla="*/ 124 h 1376"/>
                  <a:gd name="T10" fmla="*/ 70 w 1778"/>
                  <a:gd name="T11" fmla="*/ 114 h 1376"/>
                  <a:gd name="T12" fmla="*/ 82 w 1778"/>
                  <a:gd name="T13" fmla="*/ 115 h 1376"/>
                  <a:gd name="T14" fmla="*/ 83 w 1778"/>
                  <a:gd name="T15" fmla="*/ 103 h 1376"/>
                  <a:gd name="T16" fmla="*/ 78 w 1778"/>
                  <a:gd name="T17" fmla="*/ 96 h 1376"/>
                  <a:gd name="T18" fmla="*/ 60 w 1778"/>
                  <a:gd name="T19" fmla="*/ 104 h 1376"/>
                  <a:gd name="T20" fmla="*/ 43 w 1778"/>
                  <a:gd name="T21" fmla="*/ 91 h 1376"/>
                  <a:gd name="T22" fmla="*/ 30 w 1778"/>
                  <a:gd name="T23" fmla="*/ 81 h 1376"/>
                  <a:gd name="T24" fmla="*/ 28 w 1778"/>
                  <a:gd name="T25" fmla="*/ 73 h 1376"/>
                  <a:gd name="T26" fmla="*/ 22 w 1778"/>
                  <a:gd name="T27" fmla="*/ 57 h 1376"/>
                  <a:gd name="T28" fmla="*/ 3 w 1778"/>
                  <a:gd name="T29" fmla="*/ 43 h 1376"/>
                  <a:gd name="T30" fmla="*/ 7 w 1778"/>
                  <a:gd name="T31" fmla="*/ 38 h 1376"/>
                  <a:gd name="T32" fmla="*/ 27 w 1778"/>
                  <a:gd name="T33" fmla="*/ 22 h 1376"/>
                  <a:gd name="T34" fmla="*/ 34 w 1778"/>
                  <a:gd name="T35" fmla="*/ 22 h 1376"/>
                  <a:gd name="T36" fmla="*/ 44 w 1778"/>
                  <a:gd name="T37" fmla="*/ 39 h 1376"/>
                  <a:gd name="T38" fmla="*/ 55 w 1778"/>
                  <a:gd name="T39" fmla="*/ 47 h 1376"/>
                  <a:gd name="T40" fmla="*/ 69 w 1778"/>
                  <a:gd name="T41" fmla="*/ 47 h 1376"/>
                  <a:gd name="T42" fmla="*/ 71 w 1778"/>
                  <a:gd name="T43" fmla="*/ 37 h 1376"/>
                  <a:gd name="T44" fmla="*/ 74 w 1778"/>
                  <a:gd name="T45" fmla="*/ 32 h 1376"/>
                  <a:gd name="T46" fmla="*/ 88 w 1778"/>
                  <a:gd name="T47" fmla="*/ 29 h 1376"/>
                  <a:gd name="T48" fmla="*/ 89 w 1778"/>
                  <a:gd name="T49" fmla="*/ 21 h 1376"/>
                  <a:gd name="T50" fmla="*/ 90 w 1778"/>
                  <a:gd name="T51" fmla="*/ 11 h 1376"/>
                  <a:gd name="T52" fmla="*/ 89 w 1778"/>
                  <a:gd name="T53" fmla="*/ 4 h 1376"/>
                  <a:gd name="T54" fmla="*/ 99 w 1778"/>
                  <a:gd name="T55" fmla="*/ 3 h 1376"/>
                  <a:gd name="T56" fmla="*/ 117 w 1778"/>
                  <a:gd name="T57" fmla="*/ 9 h 1376"/>
                  <a:gd name="T58" fmla="*/ 125 w 1778"/>
                  <a:gd name="T59" fmla="*/ 22 h 1376"/>
                  <a:gd name="T60" fmla="*/ 125 w 1778"/>
                  <a:gd name="T61" fmla="*/ 28 h 1376"/>
                  <a:gd name="T62" fmla="*/ 121 w 1778"/>
                  <a:gd name="T63" fmla="*/ 36 h 1376"/>
                  <a:gd name="T64" fmla="*/ 122 w 1778"/>
                  <a:gd name="T65" fmla="*/ 47 h 1376"/>
                  <a:gd name="T66" fmla="*/ 126 w 1778"/>
                  <a:gd name="T67" fmla="*/ 53 h 1376"/>
                  <a:gd name="T68" fmla="*/ 137 w 1778"/>
                  <a:gd name="T69" fmla="*/ 60 h 1376"/>
                  <a:gd name="T70" fmla="*/ 138 w 1778"/>
                  <a:gd name="T71" fmla="*/ 74 h 1376"/>
                  <a:gd name="T72" fmla="*/ 140 w 1778"/>
                  <a:gd name="T73" fmla="*/ 83 h 1376"/>
                  <a:gd name="T74" fmla="*/ 150 w 1778"/>
                  <a:gd name="T75" fmla="*/ 84 h 1376"/>
                  <a:gd name="T76" fmla="*/ 176 w 1778"/>
                  <a:gd name="T77" fmla="*/ 94 h 1376"/>
                  <a:gd name="T78" fmla="*/ 197 w 1778"/>
                  <a:gd name="T79" fmla="*/ 99 h 1376"/>
                  <a:gd name="T80" fmla="*/ 218 w 1778"/>
                  <a:gd name="T81" fmla="*/ 120 h 1376"/>
                  <a:gd name="T82" fmla="*/ 211 w 1778"/>
                  <a:gd name="T83" fmla="*/ 133 h 1376"/>
                  <a:gd name="T84" fmla="*/ 212 w 1778"/>
                  <a:gd name="T85" fmla="*/ 145 h 1376"/>
                  <a:gd name="T86" fmla="*/ 194 w 1778"/>
                  <a:gd name="T87" fmla="*/ 153 h 1376"/>
                  <a:gd name="T88" fmla="*/ 186 w 1778"/>
                  <a:gd name="T89" fmla="*/ 161 h 1376"/>
                  <a:gd name="T90" fmla="*/ 175 w 1778"/>
                  <a:gd name="T91" fmla="*/ 162 h 1376"/>
                  <a:gd name="T92" fmla="*/ 160 w 1778"/>
                  <a:gd name="T93" fmla="*/ 166 h 1376"/>
                  <a:gd name="T94" fmla="*/ 154 w 1778"/>
                  <a:gd name="T95" fmla="*/ 168 h 1376"/>
                  <a:gd name="T96" fmla="*/ 142 w 1778"/>
                  <a:gd name="T97" fmla="*/ 170 h 1376"/>
                  <a:gd name="T98" fmla="*/ 145 w 1778"/>
                  <a:gd name="T99" fmla="*/ 162 h 1376"/>
                  <a:gd name="T100" fmla="*/ 156 w 1778"/>
                  <a:gd name="T101" fmla="*/ 155 h 1376"/>
                  <a:gd name="T102" fmla="*/ 139 w 1778"/>
                  <a:gd name="T103" fmla="*/ 146 h 1376"/>
                  <a:gd name="T104" fmla="*/ 133 w 1778"/>
                  <a:gd name="T105" fmla="*/ 136 h 1376"/>
                  <a:gd name="T106" fmla="*/ 140 w 1778"/>
                  <a:gd name="T107" fmla="*/ 123 h 1376"/>
                  <a:gd name="T108" fmla="*/ 134 w 1778"/>
                  <a:gd name="T109" fmla="*/ 110 h 1376"/>
                  <a:gd name="T110" fmla="*/ 129 w 1778"/>
                  <a:gd name="T111" fmla="*/ 126 h 1376"/>
                  <a:gd name="T112" fmla="*/ 118 w 1778"/>
                  <a:gd name="T113" fmla="*/ 135 h 137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78"/>
                  <a:gd name="T172" fmla="*/ 0 h 1376"/>
                  <a:gd name="T173" fmla="*/ 1778 w 1778"/>
                  <a:gd name="T174" fmla="*/ 1376 h 137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78" h="1376">
                    <a:moveTo>
                      <a:pt x="943" y="1075"/>
                    </a:moveTo>
                    <a:lnTo>
                      <a:pt x="923" y="1073"/>
                    </a:lnTo>
                    <a:lnTo>
                      <a:pt x="899" y="1058"/>
                    </a:lnTo>
                    <a:lnTo>
                      <a:pt x="862" y="1045"/>
                    </a:lnTo>
                    <a:lnTo>
                      <a:pt x="847" y="1038"/>
                    </a:lnTo>
                    <a:lnTo>
                      <a:pt x="842" y="1057"/>
                    </a:lnTo>
                    <a:lnTo>
                      <a:pt x="832" y="1082"/>
                    </a:lnTo>
                    <a:lnTo>
                      <a:pt x="821" y="1108"/>
                    </a:lnTo>
                    <a:lnTo>
                      <a:pt x="810" y="1115"/>
                    </a:lnTo>
                    <a:lnTo>
                      <a:pt x="787" y="1115"/>
                    </a:lnTo>
                    <a:lnTo>
                      <a:pt x="755" y="1115"/>
                    </a:lnTo>
                    <a:lnTo>
                      <a:pt x="719" y="1115"/>
                    </a:lnTo>
                    <a:lnTo>
                      <a:pt x="693" y="1115"/>
                    </a:lnTo>
                    <a:lnTo>
                      <a:pt x="691" y="1115"/>
                    </a:lnTo>
                    <a:lnTo>
                      <a:pt x="690" y="1099"/>
                    </a:lnTo>
                    <a:lnTo>
                      <a:pt x="692" y="1067"/>
                    </a:lnTo>
                    <a:lnTo>
                      <a:pt x="692" y="1028"/>
                    </a:lnTo>
                    <a:lnTo>
                      <a:pt x="700" y="1009"/>
                    </a:lnTo>
                    <a:lnTo>
                      <a:pt x="644" y="992"/>
                    </a:lnTo>
                    <a:lnTo>
                      <a:pt x="628" y="992"/>
                    </a:lnTo>
                    <a:lnTo>
                      <a:pt x="593" y="962"/>
                    </a:lnTo>
                    <a:lnTo>
                      <a:pt x="556" y="943"/>
                    </a:lnTo>
                    <a:lnTo>
                      <a:pt x="555" y="928"/>
                    </a:lnTo>
                    <a:lnTo>
                      <a:pt x="559" y="919"/>
                    </a:lnTo>
                    <a:lnTo>
                      <a:pt x="575" y="915"/>
                    </a:lnTo>
                    <a:lnTo>
                      <a:pt x="592" y="915"/>
                    </a:lnTo>
                    <a:lnTo>
                      <a:pt x="633" y="925"/>
                    </a:lnTo>
                    <a:lnTo>
                      <a:pt x="654" y="925"/>
                    </a:lnTo>
                    <a:lnTo>
                      <a:pt x="667" y="895"/>
                    </a:lnTo>
                    <a:lnTo>
                      <a:pt x="666" y="864"/>
                    </a:lnTo>
                    <a:lnTo>
                      <a:pt x="658" y="834"/>
                    </a:lnTo>
                    <a:lnTo>
                      <a:pt x="660" y="824"/>
                    </a:lnTo>
                    <a:lnTo>
                      <a:pt x="683" y="797"/>
                    </a:lnTo>
                    <a:lnTo>
                      <a:pt x="670" y="780"/>
                    </a:lnTo>
                    <a:lnTo>
                      <a:pt x="646" y="780"/>
                    </a:lnTo>
                    <a:lnTo>
                      <a:pt x="621" y="773"/>
                    </a:lnTo>
                    <a:lnTo>
                      <a:pt x="578" y="780"/>
                    </a:lnTo>
                    <a:lnTo>
                      <a:pt x="555" y="797"/>
                    </a:lnTo>
                    <a:lnTo>
                      <a:pt x="516" y="814"/>
                    </a:lnTo>
                    <a:lnTo>
                      <a:pt x="479" y="832"/>
                    </a:lnTo>
                    <a:lnTo>
                      <a:pt x="438" y="801"/>
                    </a:lnTo>
                    <a:lnTo>
                      <a:pt x="414" y="781"/>
                    </a:lnTo>
                    <a:lnTo>
                      <a:pt x="377" y="753"/>
                    </a:lnTo>
                    <a:lnTo>
                      <a:pt x="339" y="729"/>
                    </a:lnTo>
                    <a:lnTo>
                      <a:pt x="311" y="701"/>
                    </a:lnTo>
                    <a:lnTo>
                      <a:pt x="305" y="675"/>
                    </a:lnTo>
                    <a:lnTo>
                      <a:pt x="254" y="658"/>
                    </a:lnTo>
                    <a:lnTo>
                      <a:pt x="235" y="646"/>
                    </a:lnTo>
                    <a:lnTo>
                      <a:pt x="239" y="641"/>
                    </a:lnTo>
                    <a:lnTo>
                      <a:pt x="257" y="613"/>
                    </a:lnTo>
                    <a:lnTo>
                      <a:pt x="266" y="582"/>
                    </a:lnTo>
                    <a:lnTo>
                      <a:pt x="218" y="580"/>
                    </a:lnTo>
                    <a:lnTo>
                      <a:pt x="189" y="560"/>
                    </a:lnTo>
                    <a:lnTo>
                      <a:pt x="168" y="506"/>
                    </a:lnTo>
                    <a:lnTo>
                      <a:pt x="168" y="483"/>
                    </a:lnTo>
                    <a:lnTo>
                      <a:pt x="169" y="457"/>
                    </a:lnTo>
                    <a:lnTo>
                      <a:pt x="141" y="438"/>
                    </a:lnTo>
                    <a:lnTo>
                      <a:pt x="100" y="407"/>
                    </a:lnTo>
                    <a:lnTo>
                      <a:pt x="52" y="373"/>
                    </a:lnTo>
                    <a:lnTo>
                      <a:pt x="20" y="343"/>
                    </a:lnTo>
                    <a:lnTo>
                      <a:pt x="6" y="321"/>
                    </a:lnTo>
                    <a:lnTo>
                      <a:pt x="0" y="315"/>
                    </a:lnTo>
                    <a:lnTo>
                      <a:pt x="2" y="319"/>
                    </a:lnTo>
                    <a:lnTo>
                      <a:pt x="54" y="303"/>
                    </a:lnTo>
                    <a:lnTo>
                      <a:pt x="91" y="293"/>
                    </a:lnTo>
                    <a:lnTo>
                      <a:pt x="174" y="271"/>
                    </a:lnTo>
                    <a:lnTo>
                      <a:pt x="204" y="235"/>
                    </a:lnTo>
                    <a:lnTo>
                      <a:pt x="210" y="183"/>
                    </a:lnTo>
                    <a:lnTo>
                      <a:pt x="201" y="172"/>
                    </a:lnTo>
                    <a:lnTo>
                      <a:pt x="199" y="166"/>
                    </a:lnTo>
                    <a:lnTo>
                      <a:pt x="247" y="174"/>
                    </a:lnTo>
                    <a:lnTo>
                      <a:pt x="272" y="181"/>
                    </a:lnTo>
                    <a:lnTo>
                      <a:pt x="294" y="219"/>
                    </a:lnTo>
                    <a:lnTo>
                      <a:pt x="324" y="239"/>
                    </a:lnTo>
                    <a:lnTo>
                      <a:pt x="349" y="271"/>
                    </a:lnTo>
                    <a:lnTo>
                      <a:pt x="350" y="306"/>
                    </a:lnTo>
                    <a:lnTo>
                      <a:pt x="372" y="321"/>
                    </a:lnTo>
                    <a:lnTo>
                      <a:pt x="420" y="334"/>
                    </a:lnTo>
                    <a:lnTo>
                      <a:pt x="441" y="350"/>
                    </a:lnTo>
                    <a:lnTo>
                      <a:pt x="440" y="376"/>
                    </a:lnTo>
                    <a:lnTo>
                      <a:pt x="458" y="392"/>
                    </a:lnTo>
                    <a:lnTo>
                      <a:pt x="498" y="385"/>
                    </a:lnTo>
                    <a:lnTo>
                      <a:pt x="534" y="397"/>
                    </a:lnTo>
                    <a:lnTo>
                      <a:pt x="549" y="376"/>
                    </a:lnTo>
                    <a:lnTo>
                      <a:pt x="546" y="353"/>
                    </a:lnTo>
                    <a:lnTo>
                      <a:pt x="549" y="328"/>
                    </a:lnTo>
                    <a:lnTo>
                      <a:pt x="564" y="310"/>
                    </a:lnTo>
                    <a:lnTo>
                      <a:pt x="565" y="293"/>
                    </a:lnTo>
                    <a:lnTo>
                      <a:pt x="565" y="276"/>
                    </a:lnTo>
                    <a:lnTo>
                      <a:pt x="571" y="271"/>
                    </a:lnTo>
                    <a:lnTo>
                      <a:pt x="573" y="261"/>
                    </a:lnTo>
                    <a:lnTo>
                      <a:pt x="588" y="256"/>
                    </a:lnTo>
                    <a:lnTo>
                      <a:pt x="621" y="256"/>
                    </a:lnTo>
                    <a:lnTo>
                      <a:pt x="635" y="239"/>
                    </a:lnTo>
                    <a:lnTo>
                      <a:pt x="659" y="238"/>
                    </a:lnTo>
                    <a:lnTo>
                      <a:pt x="697" y="239"/>
                    </a:lnTo>
                    <a:lnTo>
                      <a:pt x="716" y="226"/>
                    </a:lnTo>
                    <a:lnTo>
                      <a:pt x="711" y="205"/>
                    </a:lnTo>
                    <a:lnTo>
                      <a:pt x="709" y="184"/>
                    </a:lnTo>
                    <a:lnTo>
                      <a:pt x="705" y="166"/>
                    </a:lnTo>
                    <a:lnTo>
                      <a:pt x="709" y="148"/>
                    </a:lnTo>
                    <a:lnTo>
                      <a:pt x="716" y="131"/>
                    </a:lnTo>
                    <a:lnTo>
                      <a:pt x="726" y="113"/>
                    </a:lnTo>
                    <a:lnTo>
                      <a:pt x="719" y="84"/>
                    </a:lnTo>
                    <a:lnTo>
                      <a:pt x="716" y="65"/>
                    </a:lnTo>
                    <a:lnTo>
                      <a:pt x="716" y="60"/>
                    </a:lnTo>
                    <a:lnTo>
                      <a:pt x="705" y="43"/>
                    </a:lnTo>
                    <a:lnTo>
                      <a:pt x="706" y="32"/>
                    </a:lnTo>
                    <a:lnTo>
                      <a:pt x="726" y="21"/>
                    </a:lnTo>
                    <a:lnTo>
                      <a:pt x="726" y="0"/>
                    </a:lnTo>
                    <a:lnTo>
                      <a:pt x="767" y="7"/>
                    </a:lnTo>
                    <a:lnTo>
                      <a:pt x="785" y="21"/>
                    </a:lnTo>
                    <a:lnTo>
                      <a:pt x="812" y="15"/>
                    </a:lnTo>
                    <a:lnTo>
                      <a:pt x="842" y="44"/>
                    </a:lnTo>
                    <a:lnTo>
                      <a:pt x="886" y="60"/>
                    </a:lnTo>
                    <a:lnTo>
                      <a:pt x="932" y="68"/>
                    </a:lnTo>
                    <a:lnTo>
                      <a:pt x="973" y="71"/>
                    </a:lnTo>
                    <a:lnTo>
                      <a:pt x="983" y="79"/>
                    </a:lnTo>
                    <a:lnTo>
                      <a:pt x="988" y="114"/>
                    </a:lnTo>
                    <a:lnTo>
                      <a:pt x="992" y="183"/>
                    </a:lnTo>
                    <a:lnTo>
                      <a:pt x="1006" y="202"/>
                    </a:lnTo>
                    <a:lnTo>
                      <a:pt x="1008" y="215"/>
                    </a:lnTo>
                    <a:lnTo>
                      <a:pt x="1010" y="216"/>
                    </a:lnTo>
                    <a:lnTo>
                      <a:pt x="993" y="231"/>
                    </a:lnTo>
                    <a:lnTo>
                      <a:pt x="979" y="246"/>
                    </a:lnTo>
                    <a:lnTo>
                      <a:pt x="971" y="258"/>
                    </a:lnTo>
                    <a:lnTo>
                      <a:pt x="971" y="274"/>
                    </a:lnTo>
                    <a:lnTo>
                      <a:pt x="966" y="286"/>
                    </a:lnTo>
                    <a:lnTo>
                      <a:pt x="979" y="306"/>
                    </a:lnTo>
                    <a:lnTo>
                      <a:pt x="986" y="342"/>
                    </a:lnTo>
                    <a:lnTo>
                      <a:pt x="979" y="360"/>
                    </a:lnTo>
                    <a:lnTo>
                      <a:pt x="972" y="383"/>
                    </a:lnTo>
                    <a:lnTo>
                      <a:pt x="969" y="411"/>
                    </a:lnTo>
                    <a:lnTo>
                      <a:pt x="959" y="430"/>
                    </a:lnTo>
                    <a:lnTo>
                      <a:pt x="995" y="429"/>
                    </a:lnTo>
                    <a:lnTo>
                      <a:pt x="1006" y="427"/>
                    </a:lnTo>
                    <a:lnTo>
                      <a:pt x="1023" y="447"/>
                    </a:lnTo>
                    <a:lnTo>
                      <a:pt x="1039" y="466"/>
                    </a:lnTo>
                    <a:lnTo>
                      <a:pt x="1066" y="470"/>
                    </a:lnTo>
                    <a:lnTo>
                      <a:pt x="1095" y="483"/>
                    </a:lnTo>
                    <a:lnTo>
                      <a:pt x="1098" y="506"/>
                    </a:lnTo>
                    <a:lnTo>
                      <a:pt x="1094" y="538"/>
                    </a:lnTo>
                    <a:lnTo>
                      <a:pt x="1095" y="560"/>
                    </a:lnTo>
                    <a:lnTo>
                      <a:pt x="1102" y="591"/>
                    </a:lnTo>
                    <a:lnTo>
                      <a:pt x="1106" y="613"/>
                    </a:lnTo>
                    <a:lnTo>
                      <a:pt x="1112" y="634"/>
                    </a:lnTo>
                    <a:lnTo>
                      <a:pt x="1106" y="646"/>
                    </a:lnTo>
                    <a:lnTo>
                      <a:pt x="1112" y="658"/>
                    </a:lnTo>
                    <a:lnTo>
                      <a:pt x="1132" y="658"/>
                    </a:lnTo>
                    <a:lnTo>
                      <a:pt x="1169" y="659"/>
                    </a:lnTo>
                    <a:lnTo>
                      <a:pt x="1181" y="658"/>
                    </a:lnTo>
                    <a:lnTo>
                      <a:pt x="1196" y="667"/>
                    </a:lnTo>
                    <a:lnTo>
                      <a:pt x="1207" y="668"/>
                    </a:lnTo>
                    <a:lnTo>
                      <a:pt x="1207" y="680"/>
                    </a:lnTo>
                    <a:lnTo>
                      <a:pt x="1220" y="733"/>
                    </a:lnTo>
                    <a:lnTo>
                      <a:pt x="1406" y="757"/>
                    </a:lnTo>
                    <a:lnTo>
                      <a:pt x="1482" y="762"/>
                    </a:lnTo>
                    <a:lnTo>
                      <a:pt x="1491" y="769"/>
                    </a:lnTo>
                    <a:lnTo>
                      <a:pt x="1515" y="776"/>
                    </a:lnTo>
                    <a:lnTo>
                      <a:pt x="1569" y="797"/>
                    </a:lnTo>
                    <a:lnTo>
                      <a:pt x="1588" y="874"/>
                    </a:lnTo>
                    <a:lnTo>
                      <a:pt x="1694" y="887"/>
                    </a:lnTo>
                    <a:lnTo>
                      <a:pt x="1721" y="950"/>
                    </a:lnTo>
                    <a:lnTo>
                      <a:pt x="1743" y="967"/>
                    </a:lnTo>
                    <a:lnTo>
                      <a:pt x="1778" y="997"/>
                    </a:lnTo>
                    <a:lnTo>
                      <a:pt x="1771" y="1026"/>
                    </a:lnTo>
                    <a:lnTo>
                      <a:pt x="1697" y="1038"/>
                    </a:lnTo>
                    <a:lnTo>
                      <a:pt x="1681" y="1058"/>
                    </a:lnTo>
                    <a:lnTo>
                      <a:pt x="1660" y="1115"/>
                    </a:lnTo>
                    <a:lnTo>
                      <a:pt x="1687" y="1124"/>
                    </a:lnTo>
                    <a:lnTo>
                      <a:pt x="1706" y="1156"/>
                    </a:lnTo>
                    <a:lnTo>
                      <a:pt x="1694" y="1156"/>
                    </a:lnTo>
                    <a:lnTo>
                      <a:pt x="1653" y="1164"/>
                    </a:lnTo>
                    <a:lnTo>
                      <a:pt x="1600" y="1173"/>
                    </a:lnTo>
                    <a:lnTo>
                      <a:pt x="1567" y="1187"/>
                    </a:lnTo>
                    <a:lnTo>
                      <a:pt x="1546" y="1217"/>
                    </a:lnTo>
                    <a:lnTo>
                      <a:pt x="1529" y="1229"/>
                    </a:lnTo>
                    <a:lnTo>
                      <a:pt x="1508" y="1238"/>
                    </a:lnTo>
                    <a:lnTo>
                      <a:pt x="1497" y="1254"/>
                    </a:lnTo>
                    <a:lnTo>
                      <a:pt x="1482" y="1286"/>
                    </a:lnTo>
                    <a:lnTo>
                      <a:pt x="1459" y="1295"/>
                    </a:lnTo>
                    <a:lnTo>
                      <a:pt x="1447" y="1301"/>
                    </a:lnTo>
                    <a:lnTo>
                      <a:pt x="1423" y="1309"/>
                    </a:lnTo>
                    <a:lnTo>
                      <a:pt x="1396" y="1295"/>
                    </a:lnTo>
                    <a:lnTo>
                      <a:pt x="1359" y="1299"/>
                    </a:lnTo>
                    <a:lnTo>
                      <a:pt x="1337" y="1312"/>
                    </a:lnTo>
                    <a:lnTo>
                      <a:pt x="1319" y="1312"/>
                    </a:lnTo>
                    <a:lnTo>
                      <a:pt x="1278" y="1324"/>
                    </a:lnTo>
                    <a:lnTo>
                      <a:pt x="1265" y="1328"/>
                    </a:lnTo>
                    <a:lnTo>
                      <a:pt x="1252" y="1343"/>
                    </a:lnTo>
                    <a:lnTo>
                      <a:pt x="1244" y="1356"/>
                    </a:lnTo>
                    <a:lnTo>
                      <a:pt x="1231" y="1343"/>
                    </a:lnTo>
                    <a:lnTo>
                      <a:pt x="1219" y="1361"/>
                    </a:lnTo>
                    <a:lnTo>
                      <a:pt x="1196" y="1376"/>
                    </a:lnTo>
                    <a:lnTo>
                      <a:pt x="1159" y="1376"/>
                    </a:lnTo>
                    <a:lnTo>
                      <a:pt x="1131" y="1353"/>
                    </a:lnTo>
                    <a:lnTo>
                      <a:pt x="1137" y="1329"/>
                    </a:lnTo>
                    <a:lnTo>
                      <a:pt x="1125" y="1321"/>
                    </a:lnTo>
                    <a:lnTo>
                      <a:pt x="1126" y="1310"/>
                    </a:lnTo>
                    <a:lnTo>
                      <a:pt x="1156" y="1290"/>
                    </a:lnTo>
                    <a:lnTo>
                      <a:pt x="1183" y="1273"/>
                    </a:lnTo>
                    <a:lnTo>
                      <a:pt x="1234" y="1273"/>
                    </a:lnTo>
                    <a:lnTo>
                      <a:pt x="1244" y="1261"/>
                    </a:lnTo>
                    <a:lnTo>
                      <a:pt x="1242" y="1238"/>
                    </a:lnTo>
                    <a:lnTo>
                      <a:pt x="1207" y="1194"/>
                    </a:lnTo>
                    <a:lnTo>
                      <a:pt x="1182" y="1203"/>
                    </a:lnTo>
                    <a:lnTo>
                      <a:pt x="1136" y="1190"/>
                    </a:lnTo>
                    <a:lnTo>
                      <a:pt x="1105" y="1166"/>
                    </a:lnTo>
                    <a:lnTo>
                      <a:pt x="1090" y="1140"/>
                    </a:lnTo>
                    <a:lnTo>
                      <a:pt x="1098" y="1114"/>
                    </a:lnTo>
                    <a:lnTo>
                      <a:pt x="1079" y="1097"/>
                    </a:lnTo>
                    <a:lnTo>
                      <a:pt x="1062" y="1087"/>
                    </a:lnTo>
                    <a:lnTo>
                      <a:pt x="1040" y="1054"/>
                    </a:lnTo>
                    <a:lnTo>
                      <a:pt x="1068" y="1026"/>
                    </a:lnTo>
                    <a:lnTo>
                      <a:pt x="1092" y="1009"/>
                    </a:lnTo>
                    <a:lnTo>
                      <a:pt x="1117" y="988"/>
                    </a:lnTo>
                    <a:lnTo>
                      <a:pt x="1119" y="959"/>
                    </a:lnTo>
                    <a:lnTo>
                      <a:pt x="1101" y="927"/>
                    </a:lnTo>
                    <a:lnTo>
                      <a:pt x="1092" y="913"/>
                    </a:lnTo>
                    <a:lnTo>
                      <a:pt x="1070" y="882"/>
                    </a:lnTo>
                    <a:lnTo>
                      <a:pt x="1059" y="887"/>
                    </a:lnTo>
                    <a:lnTo>
                      <a:pt x="1059" y="927"/>
                    </a:lnTo>
                    <a:lnTo>
                      <a:pt x="1050" y="977"/>
                    </a:lnTo>
                    <a:lnTo>
                      <a:pt x="1026" y="1010"/>
                    </a:lnTo>
                    <a:lnTo>
                      <a:pt x="995" y="1023"/>
                    </a:lnTo>
                    <a:lnTo>
                      <a:pt x="987" y="1024"/>
                    </a:lnTo>
                    <a:lnTo>
                      <a:pt x="962" y="1051"/>
                    </a:lnTo>
                    <a:lnTo>
                      <a:pt x="943" y="1073"/>
                    </a:lnTo>
                    <a:lnTo>
                      <a:pt x="941" y="1075"/>
                    </a:lnTo>
                    <a:lnTo>
                      <a:pt x="943" y="107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53" name="Freeform 106"/>
              <p:cNvSpPr>
                <a:spLocks/>
              </p:cNvSpPr>
              <p:nvPr/>
            </p:nvSpPr>
            <p:spPr bwMode="auto">
              <a:xfrm>
                <a:off x="2320" y="2315"/>
                <a:ext cx="790" cy="611"/>
              </a:xfrm>
              <a:custGeom>
                <a:avLst/>
                <a:gdLst>
                  <a:gd name="T0" fmla="*/ 33 w 1579"/>
                  <a:gd name="T1" fmla="*/ 150 h 1222"/>
                  <a:gd name="T2" fmla="*/ 22 w 1579"/>
                  <a:gd name="T3" fmla="*/ 144 h 1222"/>
                  <a:gd name="T4" fmla="*/ 14 w 1579"/>
                  <a:gd name="T5" fmla="*/ 133 h 1222"/>
                  <a:gd name="T6" fmla="*/ 7 w 1579"/>
                  <a:gd name="T7" fmla="*/ 125 h 1222"/>
                  <a:gd name="T8" fmla="*/ 4 w 1579"/>
                  <a:gd name="T9" fmla="*/ 116 h 1222"/>
                  <a:gd name="T10" fmla="*/ 5 w 1579"/>
                  <a:gd name="T11" fmla="*/ 105 h 1222"/>
                  <a:gd name="T12" fmla="*/ 11 w 1579"/>
                  <a:gd name="T13" fmla="*/ 96 h 1222"/>
                  <a:gd name="T14" fmla="*/ 17 w 1579"/>
                  <a:gd name="T15" fmla="*/ 86 h 1222"/>
                  <a:gd name="T16" fmla="*/ 26 w 1579"/>
                  <a:gd name="T17" fmla="*/ 80 h 1222"/>
                  <a:gd name="T18" fmla="*/ 28 w 1579"/>
                  <a:gd name="T19" fmla="*/ 69 h 1222"/>
                  <a:gd name="T20" fmla="*/ 29 w 1579"/>
                  <a:gd name="T21" fmla="*/ 63 h 1222"/>
                  <a:gd name="T22" fmla="*/ 34 w 1579"/>
                  <a:gd name="T23" fmla="*/ 55 h 1222"/>
                  <a:gd name="T24" fmla="*/ 43 w 1579"/>
                  <a:gd name="T25" fmla="*/ 46 h 1222"/>
                  <a:gd name="T26" fmla="*/ 52 w 1579"/>
                  <a:gd name="T27" fmla="*/ 38 h 1222"/>
                  <a:gd name="T28" fmla="*/ 59 w 1579"/>
                  <a:gd name="T29" fmla="*/ 33 h 1222"/>
                  <a:gd name="T30" fmla="*/ 61 w 1579"/>
                  <a:gd name="T31" fmla="*/ 23 h 1222"/>
                  <a:gd name="T32" fmla="*/ 55 w 1579"/>
                  <a:gd name="T33" fmla="*/ 17 h 1222"/>
                  <a:gd name="T34" fmla="*/ 56 w 1579"/>
                  <a:gd name="T35" fmla="*/ 9 h 1222"/>
                  <a:gd name="T36" fmla="*/ 67 w 1579"/>
                  <a:gd name="T37" fmla="*/ 1 h 1222"/>
                  <a:gd name="T38" fmla="*/ 73 w 1579"/>
                  <a:gd name="T39" fmla="*/ 7 h 1222"/>
                  <a:gd name="T40" fmla="*/ 88 w 1579"/>
                  <a:gd name="T41" fmla="*/ 17 h 1222"/>
                  <a:gd name="T42" fmla="*/ 97 w 1579"/>
                  <a:gd name="T43" fmla="*/ 26 h 1222"/>
                  <a:gd name="T44" fmla="*/ 113 w 1579"/>
                  <a:gd name="T45" fmla="*/ 31 h 1222"/>
                  <a:gd name="T46" fmla="*/ 126 w 1579"/>
                  <a:gd name="T47" fmla="*/ 37 h 1222"/>
                  <a:gd name="T48" fmla="*/ 134 w 1579"/>
                  <a:gd name="T49" fmla="*/ 41 h 1222"/>
                  <a:gd name="T50" fmla="*/ 158 w 1579"/>
                  <a:gd name="T51" fmla="*/ 51 h 1222"/>
                  <a:gd name="T52" fmla="*/ 175 w 1579"/>
                  <a:gd name="T53" fmla="*/ 54 h 1222"/>
                  <a:gd name="T54" fmla="*/ 188 w 1579"/>
                  <a:gd name="T55" fmla="*/ 63 h 1222"/>
                  <a:gd name="T56" fmla="*/ 192 w 1579"/>
                  <a:gd name="T57" fmla="*/ 74 h 1222"/>
                  <a:gd name="T58" fmla="*/ 196 w 1579"/>
                  <a:gd name="T59" fmla="*/ 79 h 1222"/>
                  <a:gd name="T60" fmla="*/ 188 w 1579"/>
                  <a:gd name="T61" fmla="*/ 86 h 1222"/>
                  <a:gd name="T62" fmla="*/ 191 w 1579"/>
                  <a:gd name="T63" fmla="*/ 94 h 1222"/>
                  <a:gd name="T64" fmla="*/ 180 w 1579"/>
                  <a:gd name="T65" fmla="*/ 100 h 1222"/>
                  <a:gd name="T66" fmla="*/ 172 w 1579"/>
                  <a:gd name="T67" fmla="*/ 106 h 1222"/>
                  <a:gd name="T68" fmla="*/ 163 w 1579"/>
                  <a:gd name="T69" fmla="*/ 102 h 1222"/>
                  <a:gd name="T70" fmla="*/ 155 w 1579"/>
                  <a:gd name="T71" fmla="*/ 100 h 1222"/>
                  <a:gd name="T72" fmla="*/ 146 w 1579"/>
                  <a:gd name="T73" fmla="*/ 99 h 1222"/>
                  <a:gd name="T74" fmla="*/ 138 w 1579"/>
                  <a:gd name="T75" fmla="*/ 92 h 1222"/>
                  <a:gd name="T76" fmla="*/ 126 w 1579"/>
                  <a:gd name="T77" fmla="*/ 91 h 1222"/>
                  <a:gd name="T78" fmla="*/ 112 w 1579"/>
                  <a:gd name="T79" fmla="*/ 89 h 1222"/>
                  <a:gd name="T80" fmla="*/ 97 w 1579"/>
                  <a:gd name="T81" fmla="*/ 93 h 1222"/>
                  <a:gd name="T82" fmla="*/ 86 w 1579"/>
                  <a:gd name="T83" fmla="*/ 102 h 1222"/>
                  <a:gd name="T84" fmla="*/ 78 w 1579"/>
                  <a:gd name="T85" fmla="*/ 114 h 1222"/>
                  <a:gd name="T86" fmla="*/ 65 w 1579"/>
                  <a:gd name="T87" fmla="*/ 117 h 1222"/>
                  <a:gd name="T88" fmla="*/ 53 w 1579"/>
                  <a:gd name="T89" fmla="*/ 127 h 1222"/>
                  <a:gd name="T90" fmla="*/ 45 w 1579"/>
                  <a:gd name="T91" fmla="*/ 144 h 1222"/>
                  <a:gd name="T92" fmla="*/ 42 w 1579"/>
                  <a:gd name="T93" fmla="*/ 151 h 12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79"/>
                  <a:gd name="T142" fmla="*/ 0 h 1222"/>
                  <a:gd name="T143" fmla="*/ 1579 w 1579"/>
                  <a:gd name="T144" fmla="*/ 1222 h 12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79" h="1222">
                    <a:moveTo>
                      <a:pt x="312" y="1222"/>
                    </a:moveTo>
                    <a:lnTo>
                      <a:pt x="263" y="1173"/>
                    </a:lnTo>
                    <a:lnTo>
                      <a:pt x="262" y="1200"/>
                    </a:lnTo>
                    <a:lnTo>
                      <a:pt x="239" y="1195"/>
                    </a:lnTo>
                    <a:lnTo>
                      <a:pt x="185" y="1175"/>
                    </a:lnTo>
                    <a:lnTo>
                      <a:pt x="173" y="1147"/>
                    </a:lnTo>
                    <a:lnTo>
                      <a:pt x="149" y="1114"/>
                    </a:lnTo>
                    <a:lnTo>
                      <a:pt x="126" y="1084"/>
                    </a:lnTo>
                    <a:lnTo>
                      <a:pt x="111" y="1057"/>
                    </a:lnTo>
                    <a:lnTo>
                      <a:pt x="103" y="1036"/>
                    </a:lnTo>
                    <a:lnTo>
                      <a:pt x="85" y="1021"/>
                    </a:lnTo>
                    <a:lnTo>
                      <a:pt x="53" y="1002"/>
                    </a:lnTo>
                    <a:lnTo>
                      <a:pt x="27" y="992"/>
                    </a:lnTo>
                    <a:lnTo>
                      <a:pt x="27" y="977"/>
                    </a:lnTo>
                    <a:lnTo>
                      <a:pt x="28" y="929"/>
                    </a:lnTo>
                    <a:lnTo>
                      <a:pt x="24" y="884"/>
                    </a:lnTo>
                    <a:lnTo>
                      <a:pt x="0" y="865"/>
                    </a:lnTo>
                    <a:lnTo>
                      <a:pt x="37" y="841"/>
                    </a:lnTo>
                    <a:lnTo>
                      <a:pt x="64" y="828"/>
                    </a:lnTo>
                    <a:lnTo>
                      <a:pt x="74" y="800"/>
                    </a:lnTo>
                    <a:lnTo>
                      <a:pt x="87" y="775"/>
                    </a:lnTo>
                    <a:lnTo>
                      <a:pt x="117" y="757"/>
                    </a:lnTo>
                    <a:lnTo>
                      <a:pt x="122" y="738"/>
                    </a:lnTo>
                    <a:lnTo>
                      <a:pt x="132" y="693"/>
                    </a:lnTo>
                    <a:lnTo>
                      <a:pt x="145" y="672"/>
                    </a:lnTo>
                    <a:lnTo>
                      <a:pt x="160" y="661"/>
                    </a:lnTo>
                    <a:lnTo>
                      <a:pt x="204" y="646"/>
                    </a:lnTo>
                    <a:lnTo>
                      <a:pt x="222" y="615"/>
                    </a:lnTo>
                    <a:lnTo>
                      <a:pt x="213" y="581"/>
                    </a:lnTo>
                    <a:lnTo>
                      <a:pt x="222" y="549"/>
                    </a:lnTo>
                    <a:lnTo>
                      <a:pt x="222" y="538"/>
                    </a:lnTo>
                    <a:lnTo>
                      <a:pt x="216" y="518"/>
                    </a:lnTo>
                    <a:lnTo>
                      <a:pt x="225" y="510"/>
                    </a:lnTo>
                    <a:lnTo>
                      <a:pt x="252" y="490"/>
                    </a:lnTo>
                    <a:lnTo>
                      <a:pt x="264" y="440"/>
                    </a:lnTo>
                    <a:lnTo>
                      <a:pt x="271" y="440"/>
                    </a:lnTo>
                    <a:lnTo>
                      <a:pt x="302" y="440"/>
                    </a:lnTo>
                    <a:lnTo>
                      <a:pt x="322" y="436"/>
                    </a:lnTo>
                    <a:lnTo>
                      <a:pt x="342" y="375"/>
                    </a:lnTo>
                    <a:lnTo>
                      <a:pt x="378" y="348"/>
                    </a:lnTo>
                    <a:lnTo>
                      <a:pt x="406" y="328"/>
                    </a:lnTo>
                    <a:lnTo>
                      <a:pt x="412" y="299"/>
                    </a:lnTo>
                    <a:lnTo>
                      <a:pt x="451" y="254"/>
                    </a:lnTo>
                    <a:lnTo>
                      <a:pt x="468" y="264"/>
                    </a:lnTo>
                    <a:lnTo>
                      <a:pt x="469" y="258"/>
                    </a:lnTo>
                    <a:lnTo>
                      <a:pt x="453" y="211"/>
                    </a:lnTo>
                    <a:lnTo>
                      <a:pt x="461" y="198"/>
                    </a:lnTo>
                    <a:lnTo>
                      <a:pt x="487" y="187"/>
                    </a:lnTo>
                    <a:lnTo>
                      <a:pt x="495" y="178"/>
                    </a:lnTo>
                    <a:lnTo>
                      <a:pt x="485" y="166"/>
                    </a:lnTo>
                    <a:lnTo>
                      <a:pt x="437" y="132"/>
                    </a:lnTo>
                    <a:lnTo>
                      <a:pt x="424" y="102"/>
                    </a:lnTo>
                    <a:lnTo>
                      <a:pt x="429" y="91"/>
                    </a:lnTo>
                    <a:lnTo>
                      <a:pt x="445" y="71"/>
                    </a:lnTo>
                    <a:lnTo>
                      <a:pt x="461" y="38"/>
                    </a:lnTo>
                    <a:lnTo>
                      <a:pt x="501" y="0"/>
                    </a:lnTo>
                    <a:lnTo>
                      <a:pt x="535" y="1"/>
                    </a:lnTo>
                    <a:lnTo>
                      <a:pt x="566" y="15"/>
                    </a:lnTo>
                    <a:lnTo>
                      <a:pt x="575" y="45"/>
                    </a:lnTo>
                    <a:lnTo>
                      <a:pt x="581" y="60"/>
                    </a:lnTo>
                    <a:lnTo>
                      <a:pt x="618" y="81"/>
                    </a:lnTo>
                    <a:lnTo>
                      <a:pt x="640" y="123"/>
                    </a:lnTo>
                    <a:lnTo>
                      <a:pt x="704" y="136"/>
                    </a:lnTo>
                    <a:lnTo>
                      <a:pt x="723" y="168"/>
                    </a:lnTo>
                    <a:lnTo>
                      <a:pt x="753" y="184"/>
                    </a:lnTo>
                    <a:lnTo>
                      <a:pt x="776" y="209"/>
                    </a:lnTo>
                    <a:lnTo>
                      <a:pt x="807" y="227"/>
                    </a:lnTo>
                    <a:lnTo>
                      <a:pt x="838" y="241"/>
                    </a:lnTo>
                    <a:lnTo>
                      <a:pt x="901" y="248"/>
                    </a:lnTo>
                    <a:lnTo>
                      <a:pt x="954" y="268"/>
                    </a:lnTo>
                    <a:lnTo>
                      <a:pt x="986" y="281"/>
                    </a:lnTo>
                    <a:lnTo>
                      <a:pt x="1008" y="296"/>
                    </a:lnTo>
                    <a:lnTo>
                      <a:pt x="1008" y="299"/>
                    </a:lnTo>
                    <a:lnTo>
                      <a:pt x="1035" y="319"/>
                    </a:lnTo>
                    <a:lnTo>
                      <a:pt x="1068" y="331"/>
                    </a:lnTo>
                    <a:lnTo>
                      <a:pt x="1139" y="361"/>
                    </a:lnTo>
                    <a:lnTo>
                      <a:pt x="1197" y="383"/>
                    </a:lnTo>
                    <a:lnTo>
                      <a:pt x="1258" y="414"/>
                    </a:lnTo>
                    <a:lnTo>
                      <a:pt x="1321" y="438"/>
                    </a:lnTo>
                    <a:lnTo>
                      <a:pt x="1364" y="440"/>
                    </a:lnTo>
                    <a:lnTo>
                      <a:pt x="1400" y="439"/>
                    </a:lnTo>
                    <a:lnTo>
                      <a:pt x="1427" y="458"/>
                    </a:lnTo>
                    <a:lnTo>
                      <a:pt x="1468" y="489"/>
                    </a:lnTo>
                    <a:lnTo>
                      <a:pt x="1501" y="511"/>
                    </a:lnTo>
                    <a:lnTo>
                      <a:pt x="1514" y="532"/>
                    </a:lnTo>
                    <a:lnTo>
                      <a:pt x="1520" y="572"/>
                    </a:lnTo>
                    <a:lnTo>
                      <a:pt x="1531" y="590"/>
                    </a:lnTo>
                    <a:lnTo>
                      <a:pt x="1579" y="611"/>
                    </a:lnTo>
                    <a:lnTo>
                      <a:pt x="1578" y="615"/>
                    </a:lnTo>
                    <a:lnTo>
                      <a:pt x="1566" y="634"/>
                    </a:lnTo>
                    <a:lnTo>
                      <a:pt x="1538" y="654"/>
                    </a:lnTo>
                    <a:lnTo>
                      <a:pt x="1493" y="681"/>
                    </a:lnTo>
                    <a:lnTo>
                      <a:pt x="1503" y="693"/>
                    </a:lnTo>
                    <a:lnTo>
                      <a:pt x="1521" y="710"/>
                    </a:lnTo>
                    <a:lnTo>
                      <a:pt x="1521" y="733"/>
                    </a:lnTo>
                    <a:lnTo>
                      <a:pt x="1521" y="759"/>
                    </a:lnTo>
                    <a:lnTo>
                      <a:pt x="1488" y="775"/>
                    </a:lnTo>
                    <a:lnTo>
                      <a:pt x="1445" y="793"/>
                    </a:lnTo>
                    <a:lnTo>
                      <a:pt x="1434" y="802"/>
                    </a:lnTo>
                    <a:lnTo>
                      <a:pt x="1426" y="825"/>
                    </a:lnTo>
                    <a:lnTo>
                      <a:pt x="1405" y="851"/>
                    </a:lnTo>
                    <a:lnTo>
                      <a:pt x="1372" y="851"/>
                    </a:lnTo>
                    <a:lnTo>
                      <a:pt x="1337" y="861"/>
                    </a:lnTo>
                    <a:lnTo>
                      <a:pt x="1306" y="842"/>
                    </a:lnTo>
                    <a:lnTo>
                      <a:pt x="1299" y="823"/>
                    </a:lnTo>
                    <a:lnTo>
                      <a:pt x="1284" y="803"/>
                    </a:lnTo>
                    <a:lnTo>
                      <a:pt x="1268" y="802"/>
                    </a:lnTo>
                    <a:lnTo>
                      <a:pt x="1238" y="800"/>
                    </a:lnTo>
                    <a:lnTo>
                      <a:pt x="1212" y="796"/>
                    </a:lnTo>
                    <a:lnTo>
                      <a:pt x="1186" y="783"/>
                    </a:lnTo>
                    <a:lnTo>
                      <a:pt x="1162" y="792"/>
                    </a:lnTo>
                    <a:lnTo>
                      <a:pt x="1146" y="783"/>
                    </a:lnTo>
                    <a:lnTo>
                      <a:pt x="1126" y="765"/>
                    </a:lnTo>
                    <a:lnTo>
                      <a:pt x="1097" y="739"/>
                    </a:lnTo>
                    <a:lnTo>
                      <a:pt x="1067" y="717"/>
                    </a:lnTo>
                    <a:lnTo>
                      <a:pt x="1044" y="710"/>
                    </a:lnTo>
                    <a:lnTo>
                      <a:pt x="1008" y="729"/>
                    </a:lnTo>
                    <a:lnTo>
                      <a:pt x="982" y="736"/>
                    </a:lnTo>
                    <a:lnTo>
                      <a:pt x="932" y="729"/>
                    </a:lnTo>
                    <a:lnTo>
                      <a:pt x="890" y="719"/>
                    </a:lnTo>
                    <a:lnTo>
                      <a:pt x="862" y="716"/>
                    </a:lnTo>
                    <a:lnTo>
                      <a:pt x="818" y="730"/>
                    </a:lnTo>
                    <a:lnTo>
                      <a:pt x="770" y="747"/>
                    </a:lnTo>
                    <a:lnTo>
                      <a:pt x="745" y="759"/>
                    </a:lnTo>
                    <a:lnTo>
                      <a:pt x="707" y="775"/>
                    </a:lnTo>
                    <a:lnTo>
                      <a:pt x="687" y="823"/>
                    </a:lnTo>
                    <a:lnTo>
                      <a:pt x="664" y="844"/>
                    </a:lnTo>
                    <a:lnTo>
                      <a:pt x="639" y="880"/>
                    </a:lnTo>
                    <a:lnTo>
                      <a:pt x="617" y="915"/>
                    </a:lnTo>
                    <a:lnTo>
                      <a:pt x="571" y="912"/>
                    </a:lnTo>
                    <a:lnTo>
                      <a:pt x="552" y="934"/>
                    </a:lnTo>
                    <a:lnTo>
                      <a:pt x="518" y="940"/>
                    </a:lnTo>
                    <a:lnTo>
                      <a:pt x="475" y="947"/>
                    </a:lnTo>
                    <a:lnTo>
                      <a:pt x="442" y="969"/>
                    </a:lnTo>
                    <a:lnTo>
                      <a:pt x="422" y="1022"/>
                    </a:lnTo>
                    <a:lnTo>
                      <a:pt x="406" y="1063"/>
                    </a:lnTo>
                    <a:lnTo>
                      <a:pt x="384" y="1109"/>
                    </a:lnTo>
                    <a:lnTo>
                      <a:pt x="355" y="1145"/>
                    </a:lnTo>
                    <a:lnTo>
                      <a:pt x="337" y="1177"/>
                    </a:lnTo>
                    <a:lnTo>
                      <a:pt x="328" y="1197"/>
                    </a:lnTo>
                    <a:lnTo>
                      <a:pt x="329" y="1208"/>
                    </a:lnTo>
                    <a:lnTo>
                      <a:pt x="318" y="1216"/>
                    </a:lnTo>
                    <a:lnTo>
                      <a:pt x="312" y="122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54" name="Freeform 107"/>
              <p:cNvSpPr>
                <a:spLocks/>
              </p:cNvSpPr>
              <p:nvPr/>
            </p:nvSpPr>
            <p:spPr bwMode="auto">
              <a:xfrm>
                <a:off x="2824" y="2317"/>
                <a:ext cx="360" cy="304"/>
              </a:xfrm>
              <a:custGeom>
                <a:avLst/>
                <a:gdLst>
                  <a:gd name="T0" fmla="*/ 66 w 719"/>
                  <a:gd name="T1" fmla="*/ 74 h 608"/>
                  <a:gd name="T2" fmla="*/ 64 w 719"/>
                  <a:gd name="T3" fmla="*/ 67 h 608"/>
                  <a:gd name="T4" fmla="*/ 58 w 719"/>
                  <a:gd name="T5" fmla="*/ 60 h 608"/>
                  <a:gd name="T6" fmla="*/ 49 w 719"/>
                  <a:gd name="T7" fmla="*/ 54 h 608"/>
                  <a:gd name="T8" fmla="*/ 40 w 719"/>
                  <a:gd name="T9" fmla="*/ 54 h 608"/>
                  <a:gd name="T10" fmla="*/ 24 w 719"/>
                  <a:gd name="T11" fmla="*/ 47 h 608"/>
                  <a:gd name="T12" fmla="*/ 8 w 719"/>
                  <a:gd name="T13" fmla="*/ 41 h 608"/>
                  <a:gd name="T14" fmla="*/ 0 w 719"/>
                  <a:gd name="T15" fmla="*/ 37 h 608"/>
                  <a:gd name="T16" fmla="*/ 0 w 719"/>
                  <a:gd name="T17" fmla="*/ 37 h 608"/>
                  <a:gd name="T18" fmla="*/ 9 w 719"/>
                  <a:gd name="T19" fmla="*/ 29 h 608"/>
                  <a:gd name="T20" fmla="*/ 17 w 719"/>
                  <a:gd name="T21" fmla="*/ 27 h 608"/>
                  <a:gd name="T22" fmla="*/ 25 w 719"/>
                  <a:gd name="T23" fmla="*/ 24 h 608"/>
                  <a:gd name="T24" fmla="*/ 38 w 719"/>
                  <a:gd name="T25" fmla="*/ 22 h 608"/>
                  <a:gd name="T26" fmla="*/ 38 w 719"/>
                  <a:gd name="T27" fmla="*/ 15 h 608"/>
                  <a:gd name="T28" fmla="*/ 39 w 719"/>
                  <a:gd name="T29" fmla="*/ 13 h 608"/>
                  <a:gd name="T30" fmla="*/ 50 w 719"/>
                  <a:gd name="T31" fmla="*/ 12 h 608"/>
                  <a:gd name="T32" fmla="*/ 54 w 719"/>
                  <a:gd name="T33" fmla="*/ 11 h 608"/>
                  <a:gd name="T34" fmla="*/ 57 w 719"/>
                  <a:gd name="T35" fmla="*/ 13 h 608"/>
                  <a:gd name="T36" fmla="*/ 58 w 719"/>
                  <a:gd name="T37" fmla="*/ 6 h 608"/>
                  <a:gd name="T38" fmla="*/ 62 w 719"/>
                  <a:gd name="T39" fmla="*/ 1 h 608"/>
                  <a:gd name="T40" fmla="*/ 70 w 719"/>
                  <a:gd name="T41" fmla="*/ 0 h 608"/>
                  <a:gd name="T42" fmla="*/ 75 w 719"/>
                  <a:gd name="T43" fmla="*/ 1 h 608"/>
                  <a:gd name="T44" fmla="*/ 77 w 719"/>
                  <a:gd name="T45" fmla="*/ 7 h 608"/>
                  <a:gd name="T46" fmla="*/ 83 w 719"/>
                  <a:gd name="T47" fmla="*/ 12 h 608"/>
                  <a:gd name="T48" fmla="*/ 90 w 719"/>
                  <a:gd name="T49" fmla="*/ 15 h 608"/>
                  <a:gd name="T50" fmla="*/ 89 w 719"/>
                  <a:gd name="T51" fmla="*/ 20 h 608"/>
                  <a:gd name="T52" fmla="*/ 82 w 719"/>
                  <a:gd name="T53" fmla="*/ 20 h 608"/>
                  <a:gd name="T54" fmla="*/ 77 w 719"/>
                  <a:gd name="T55" fmla="*/ 18 h 608"/>
                  <a:gd name="T56" fmla="*/ 72 w 719"/>
                  <a:gd name="T57" fmla="*/ 22 h 608"/>
                  <a:gd name="T58" fmla="*/ 74 w 719"/>
                  <a:gd name="T59" fmla="*/ 23 h 608"/>
                  <a:gd name="T60" fmla="*/ 78 w 719"/>
                  <a:gd name="T61" fmla="*/ 24 h 608"/>
                  <a:gd name="T62" fmla="*/ 73 w 719"/>
                  <a:gd name="T63" fmla="*/ 34 h 608"/>
                  <a:gd name="T64" fmla="*/ 72 w 719"/>
                  <a:gd name="T65" fmla="*/ 39 h 608"/>
                  <a:gd name="T66" fmla="*/ 73 w 719"/>
                  <a:gd name="T67" fmla="*/ 42 h 608"/>
                  <a:gd name="T68" fmla="*/ 79 w 719"/>
                  <a:gd name="T69" fmla="*/ 48 h 608"/>
                  <a:gd name="T70" fmla="*/ 82 w 719"/>
                  <a:gd name="T71" fmla="*/ 55 h 608"/>
                  <a:gd name="T72" fmla="*/ 79 w 719"/>
                  <a:gd name="T73" fmla="*/ 55 h 608"/>
                  <a:gd name="T74" fmla="*/ 76 w 719"/>
                  <a:gd name="T75" fmla="*/ 57 h 608"/>
                  <a:gd name="T76" fmla="*/ 79 w 719"/>
                  <a:gd name="T77" fmla="*/ 62 h 608"/>
                  <a:gd name="T78" fmla="*/ 81 w 719"/>
                  <a:gd name="T79" fmla="*/ 67 h 608"/>
                  <a:gd name="T80" fmla="*/ 76 w 719"/>
                  <a:gd name="T81" fmla="*/ 71 h 608"/>
                  <a:gd name="T82" fmla="*/ 73 w 719"/>
                  <a:gd name="T83" fmla="*/ 75 h 608"/>
                  <a:gd name="T84" fmla="*/ 72 w 719"/>
                  <a:gd name="T85" fmla="*/ 76 h 60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19"/>
                  <a:gd name="T130" fmla="*/ 0 h 608"/>
                  <a:gd name="T131" fmla="*/ 719 w 719"/>
                  <a:gd name="T132" fmla="*/ 608 h 60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19" h="608">
                    <a:moveTo>
                      <a:pt x="571" y="608"/>
                    </a:moveTo>
                    <a:lnTo>
                      <a:pt x="523" y="587"/>
                    </a:lnTo>
                    <a:lnTo>
                      <a:pt x="512" y="569"/>
                    </a:lnTo>
                    <a:lnTo>
                      <a:pt x="506" y="529"/>
                    </a:lnTo>
                    <a:lnTo>
                      <a:pt x="493" y="508"/>
                    </a:lnTo>
                    <a:lnTo>
                      <a:pt x="460" y="486"/>
                    </a:lnTo>
                    <a:lnTo>
                      <a:pt x="419" y="455"/>
                    </a:lnTo>
                    <a:lnTo>
                      <a:pt x="392" y="436"/>
                    </a:lnTo>
                    <a:lnTo>
                      <a:pt x="356" y="437"/>
                    </a:lnTo>
                    <a:lnTo>
                      <a:pt x="313" y="435"/>
                    </a:lnTo>
                    <a:lnTo>
                      <a:pt x="250" y="411"/>
                    </a:lnTo>
                    <a:lnTo>
                      <a:pt x="189" y="380"/>
                    </a:lnTo>
                    <a:lnTo>
                      <a:pt x="131" y="358"/>
                    </a:lnTo>
                    <a:lnTo>
                      <a:pt x="60" y="328"/>
                    </a:lnTo>
                    <a:lnTo>
                      <a:pt x="27" y="316"/>
                    </a:lnTo>
                    <a:lnTo>
                      <a:pt x="0" y="296"/>
                    </a:lnTo>
                    <a:lnTo>
                      <a:pt x="0" y="289"/>
                    </a:lnTo>
                    <a:lnTo>
                      <a:pt x="0" y="293"/>
                    </a:lnTo>
                    <a:lnTo>
                      <a:pt x="38" y="265"/>
                    </a:lnTo>
                    <a:lnTo>
                      <a:pt x="66" y="238"/>
                    </a:lnTo>
                    <a:lnTo>
                      <a:pt x="95" y="217"/>
                    </a:lnTo>
                    <a:lnTo>
                      <a:pt x="129" y="217"/>
                    </a:lnTo>
                    <a:lnTo>
                      <a:pt x="162" y="208"/>
                    </a:lnTo>
                    <a:lnTo>
                      <a:pt x="200" y="193"/>
                    </a:lnTo>
                    <a:lnTo>
                      <a:pt x="230" y="178"/>
                    </a:lnTo>
                    <a:lnTo>
                      <a:pt x="304" y="181"/>
                    </a:lnTo>
                    <a:lnTo>
                      <a:pt x="327" y="186"/>
                    </a:lnTo>
                    <a:lnTo>
                      <a:pt x="298" y="125"/>
                    </a:lnTo>
                    <a:lnTo>
                      <a:pt x="284" y="101"/>
                    </a:lnTo>
                    <a:lnTo>
                      <a:pt x="310" y="104"/>
                    </a:lnTo>
                    <a:lnTo>
                      <a:pt x="352" y="94"/>
                    </a:lnTo>
                    <a:lnTo>
                      <a:pt x="397" y="101"/>
                    </a:lnTo>
                    <a:lnTo>
                      <a:pt x="409" y="73"/>
                    </a:lnTo>
                    <a:lnTo>
                      <a:pt x="428" y="94"/>
                    </a:lnTo>
                    <a:lnTo>
                      <a:pt x="443" y="104"/>
                    </a:lnTo>
                    <a:lnTo>
                      <a:pt x="456" y="104"/>
                    </a:lnTo>
                    <a:lnTo>
                      <a:pt x="457" y="81"/>
                    </a:lnTo>
                    <a:lnTo>
                      <a:pt x="457" y="53"/>
                    </a:lnTo>
                    <a:lnTo>
                      <a:pt x="457" y="5"/>
                    </a:lnTo>
                    <a:lnTo>
                      <a:pt x="492" y="4"/>
                    </a:lnTo>
                    <a:lnTo>
                      <a:pt x="530" y="0"/>
                    </a:lnTo>
                    <a:lnTo>
                      <a:pt x="554" y="0"/>
                    </a:lnTo>
                    <a:lnTo>
                      <a:pt x="597" y="0"/>
                    </a:lnTo>
                    <a:lnTo>
                      <a:pt x="597" y="8"/>
                    </a:lnTo>
                    <a:lnTo>
                      <a:pt x="600" y="29"/>
                    </a:lnTo>
                    <a:lnTo>
                      <a:pt x="614" y="58"/>
                    </a:lnTo>
                    <a:lnTo>
                      <a:pt x="634" y="87"/>
                    </a:lnTo>
                    <a:lnTo>
                      <a:pt x="664" y="100"/>
                    </a:lnTo>
                    <a:lnTo>
                      <a:pt x="690" y="104"/>
                    </a:lnTo>
                    <a:lnTo>
                      <a:pt x="719" y="120"/>
                    </a:lnTo>
                    <a:lnTo>
                      <a:pt x="712" y="144"/>
                    </a:lnTo>
                    <a:lnTo>
                      <a:pt x="705" y="165"/>
                    </a:lnTo>
                    <a:lnTo>
                      <a:pt x="687" y="175"/>
                    </a:lnTo>
                    <a:lnTo>
                      <a:pt x="651" y="160"/>
                    </a:lnTo>
                    <a:lnTo>
                      <a:pt x="614" y="139"/>
                    </a:lnTo>
                    <a:lnTo>
                      <a:pt x="609" y="139"/>
                    </a:lnTo>
                    <a:lnTo>
                      <a:pt x="581" y="160"/>
                    </a:lnTo>
                    <a:lnTo>
                      <a:pt x="571" y="178"/>
                    </a:lnTo>
                    <a:lnTo>
                      <a:pt x="571" y="184"/>
                    </a:lnTo>
                    <a:lnTo>
                      <a:pt x="585" y="187"/>
                    </a:lnTo>
                    <a:lnTo>
                      <a:pt x="616" y="195"/>
                    </a:lnTo>
                    <a:lnTo>
                      <a:pt x="620" y="197"/>
                    </a:lnTo>
                    <a:lnTo>
                      <a:pt x="607" y="227"/>
                    </a:lnTo>
                    <a:lnTo>
                      <a:pt x="581" y="267"/>
                    </a:lnTo>
                    <a:lnTo>
                      <a:pt x="574" y="278"/>
                    </a:lnTo>
                    <a:lnTo>
                      <a:pt x="576" y="314"/>
                    </a:lnTo>
                    <a:lnTo>
                      <a:pt x="581" y="335"/>
                    </a:lnTo>
                    <a:lnTo>
                      <a:pt x="581" y="343"/>
                    </a:lnTo>
                    <a:lnTo>
                      <a:pt x="609" y="371"/>
                    </a:lnTo>
                    <a:lnTo>
                      <a:pt x="631" y="390"/>
                    </a:lnTo>
                    <a:lnTo>
                      <a:pt x="653" y="428"/>
                    </a:lnTo>
                    <a:lnTo>
                      <a:pt x="654" y="447"/>
                    </a:lnTo>
                    <a:lnTo>
                      <a:pt x="654" y="455"/>
                    </a:lnTo>
                    <a:lnTo>
                      <a:pt x="626" y="441"/>
                    </a:lnTo>
                    <a:lnTo>
                      <a:pt x="600" y="441"/>
                    </a:lnTo>
                    <a:lnTo>
                      <a:pt x="604" y="463"/>
                    </a:lnTo>
                    <a:lnTo>
                      <a:pt x="625" y="487"/>
                    </a:lnTo>
                    <a:lnTo>
                      <a:pt x="631" y="499"/>
                    </a:lnTo>
                    <a:lnTo>
                      <a:pt x="651" y="520"/>
                    </a:lnTo>
                    <a:lnTo>
                      <a:pt x="643" y="529"/>
                    </a:lnTo>
                    <a:lnTo>
                      <a:pt x="627" y="540"/>
                    </a:lnTo>
                    <a:lnTo>
                      <a:pt x="608" y="565"/>
                    </a:lnTo>
                    <a:lnTo>
                      <a:pt x="593" y="578"/>
                    </a:lnTo>
                    <a:lnTo>
                      <a:pt x="584" y="594"/>
                    </a:lnTo>
                    <a:lnTo>
                      <a:pt x="574" y="607"/>
                    </a:lnTo>
                    <a:lnTo>
                      <a:pt x="571" y="60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55" name="Freeform 108"/>
              <p:cNvSpPr>
                <a:spLocks/>
              </p:cNvSpPr>
              <p:nvPr/>
            </p:nvSpPr>
            <p:spPr bwMode="auto">
              <a:xfrm>
                <a:off x="2484" y="2670"/>
                <a:ext cx="417" cy="296"/>
              </a:xfrm>
              <a:custGeom>
                <a:avLst/>
                <a:gdLst>
                  <a:gd name="T0" fmla="*/ 0 w 834"/>
                  <a:gd name="T1" fmla="*/ 60 h 593"/>
                  <a:gd name="T2" fmla="*/ 3 w 834"/>
                  <a:gd name="T3" fmla="*/ 54 h 593"/>
                  <a:gd name="T4" fmla="*/ 10 w 834"/>
                  <a:gd name="T5" fmla="*/ 44 h 593"/>
                  <a:gd name="T6" fmla="*/ 14 w 834"/>
                  <a:gd name="T7" fmla="*/ 32 h 593"/>
                  <a:gd name="T8" fmla="*/ 24 w 834"/>
                  <a:gd name="T9" fmla="*/ 28 h 593"/>
                  <a:gd name="T10" fmla="*/ 30 w 834"/>
                  <a:gd name="T11" fmla="*/ 25 h 593"/>
                  <a:gd name="T12" fmla="*/ 39 w 834"/>
                  <a:gd name="T13" fmla="*/ 21 h 593"/>
                  <a:gd name="T14" fmla="*/ 45 w 834"/>
                  <a:gd name="T15" fmla="*/ 14 h 593"/>
                  <a:gd name="T16" fmla="*/ 52 w 834"/>
                  <a:gd name="T17" fmla="*/ 6 h 593"/>
                  <a:gd name="T18" fmla="*/ 61 w 834"/>
                  <a:gd name="T19" fmla="*/ 2 h 593"/>
                  <a:gd name="T20" fmla="*/ 71 w 834"/>
                  <a:gd name="T21" fmla="*/ 1 h 593"/>
                  <a:gd name="T22" fmla="*/ 82 w 834"/>
                  <a:gd name="T23" fmla="*/ 3 h 593"/>
                  <a:gd name="T24" fmla="*/ 90 w 834"/>
                  <a:gd name="T25" fmla="*/ 0 h 593"/>
                  <a:gd name="T26" fmla="*/ 97 w 834"/>
                  <a:gd name="T27" fmla="*/ 3 h 593"/>
                  <a:gd name="T28" fmla="*/ 103 w 834"/>
                  <a:gd name="T29" fmla="*/ 9 h 593"/>
                  <a:gd name="T30" fmla="*/ 104 w 834"/>
                  <a:gd name="T31" fmla="*/ 11 h 593"/>
                  <a:gd name="T32" fmla="*/ 100 w 834"/>
                  <a:gd name="T33" fmla="*/ 16 h 593"/>
                  <a:gd name="T34" fmla="*/ 93 w 834"/>
                  <a:gd name="T35" fmla="*/ 25 h 593"/>
                  <a:gd name="T36" fmla="*/ 100 w 834"/>
                  <a:gd name="T37" fmla="*/ 33 h 593"/>
                  <a:gd name="T38" fmla="*/ 100 w 834"/>
                  <a:gd name="T39" fmla="*/ 39 h 593"/>
                  <a:gd name="T40" fmla="*/ 102 w 834"/>
                  <a:gd name="T41" fmla="*/ 48 h 593"/>
                  <a:gd name="T42" fmla="*/ 101 w 834"/>
                  <a:gd name="T43" fmla="*/ 56 h 593"/>
                  <a:gd name="T44" fmla="*/ 95 w 834"/>
                  <a:gd name="T45" fmla="*/ 63 h 593"/>
                  <a:gd name="T46" fmla="*/ 75 w 834"/>
                  <a:gd name="T47" fmla="*/ 72 h 593"/>
                  <a:gd name="T48" fmla="*/ 83 w 834"/>
                  <a:gd name="T49" fmla="*/ 72 h 593"/>
                  <a:gd name="T50" fmla="*/ 75 w 834"/>
                  <a:gd name="T51" fmla="*/ 72 h 593"/>
                  <a:gd name="T52" fmla="*/ 65 w 834"/>
                  <a:gd name="T53" fmla="*/ 68 h 593"/>
                  <a:gd name="T54" fmla="*/ 58 w 834"/>
                  <a:gd name="T55" fmla="*/ 68 h 593"/>
                  <a:gd name="T56" fmla="*/ 56 w 834"/>
                  <a:gd name="T57" fmla="*/ 74 h 593"/>
                  <a:gd name="T58" fmla="*/ 48 w 834"/>
                  <a:gd name="T59" fmla="*/ 71 h 593"/>
                  <a:gd name="T60" fmla="*/ 39 w 834"/>
                  <a:gd name="T61" fmla="*/ 69 h 593"/>
                  <a:gd name="T62" fmla="*/ 29 w 834"/>
                  <a:gd name="T63" fmla="*/ 68 h 593"/>
                  <a:gd name="T64" fmla="*/ 21 w 834"/>
                  <a:gd name="T65" fmla="*/ 63 h 593"/>
                  <a:gd name="T66" fmla="*/ 13 w 834"/>
                  <a:gd name="T67" fmla="*/ 65 h 593"/>
                  <a:gd name="T68" fmla="*/ 7 w 834"/>
                  <a:gd name="T69" fmla="*/ 66 h 593"/>
                  <a:gd name="T70" fmla="*/ 3 w 834"/>
                  <a:gd name="T71" fmla="*/ 64 h 593"/>
                  <a:gd name="T72" fmla="*/ 1 w 834"/>
                  <a:gd name="T73" fmla="*/ 62 h 59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34"/>
                  <a:gd name="T112" fmla="*/ 0 h 593"/>
                  <a:gd name="T113" fmla="*/ 834 w 834"/>
                  <a:gd name="T114" fmla="*/ 593 h 59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34" h="593">
                    <a:moveTo>
                      <a:pt x="1" y="498"/>
                    </a:moveTo>
                    <a:lnTo>
                      <a:pt x="0" y="487"/>
                    </a:lnTo>
                    <a:lnTo>
                      <a:pt x="9" y="467"/>
                    </a:lnTo>
                    <a:lnTo>
                      <a:pt x="27" y="435"/>
                    </a:lnTo>
                    <a:lnTo>
                      <a:pt x="56" y="399"/>
                    </a:lnTo>
                    <a:lnTo>
                      <a:pt x="78" y="353"/>
                    </a:lnTo>
                    <a:lnTo>
                      <a:pt x="94" y="312"/>
                    </a:lnTo>
                    <a:lnTo>
                      <a:pt x="114" y="259"/>
                    </a:lnTo>
                    <a:lnTo>
                      <a:pt x="147" y="237"/>
                    </a:lnTo>
                    <a:lnTo>
                      <a:pt x="190" y="230"/>
                    </a:lnTo>
                    <a:lnTo>
                      <a:pt x="224" y="224"/>
                    </a:lnTo>
                    <a:lnTo>
                      <a:pt x="243" y="202"/>
                    </a:lnTo>
                    <a:lnTo>
                      <a:pt x="289" y="205"/>
                    </a:lnTo>
                    <a:lnTo>
                      <a:pt x="311" y="170"/>
                    </a:lnTo>
                    <a:lnTo>
                      <a:pt x="336" y="134"/>
                    </a:lnTo>
                    <a:lnTo>
                      <a:pt x="359" y="113"/>
                    </a:lnTo>
                    <a:lnTo>
                      <a:pt x="379" y="65"/>
                    </a:lnTo>
                    <a:lnTo>
                      <a:pt x="417" y="49"/>
                    </a:lnTo>
                    <a:lnTo>
                      <a:pt x="442" y="37"/>
                    </a:lnTo>
                    <a:lnTo>
                      <a:pt x="490" y="20"/>
                    </a:lnTo>
                    <a:lnTo>
                      <a:pt x="534" y="6"/>
                    </a:lnTo>
                    <a:lnTo>
                      <a:pt x="562" y="9"/>
                    </a:lnTo>
                    <a:lnTo>
                      <a:pt x="604" y="19"/>
                    </a:lnTo>
                    <a:lnTo>
                      <a:pt x="654" y="26"/>
                    </a:lnTo>
                    <a:lnTo>
                      <a:pt x="680" y="19"/>
                    </a:lnTo>
                    <a:lnTo>
                      <a:pt x="716" y="0"/>
                    </a:lnTo>
                    <a:lnTo>
                      <a:pt x="739" y="7"/>
                    </a:lnTo>
                    <a:lnTo>
                      <a:pt x="769" y="29"/>
                    </a:lnTo>
                    <a:lnTo>
                      <a:pt x="798" y="55"/>
                    </a:lnTo>
                    <a:lnTo>
                      <a:pt x="818" y="73"/>
                    </a:lnTo>
                    <a:lnTo>
                      <a:pt x="834" y="82"/>
                    </a:lnTo>
                    <a:lnTo>
                      <a:pt x="834" y="88"/>
                    </a:lnTo>
                    <a:lnTo>
                      <a:pt x="828" y="101"/>
                    </a:lnTo>
                    <a:lnTo>
                      <a:pt x="798" y="131"/>
                    </a:lnTo>
                    <a:lnTo>
                      <a:pt x="762" y="154"/>
                    </a:lnTo>
                    <a:lnTo>
                      <a:pt x="737" y="202"/>
                    </a:lnTo>
                    <a:lnTo>
                      <a:pt x="759" y="231"/>
                    </a:lnTo>
                    <a:lnTo>
                      <a:pt x="796" y="270"/>
                    </a:lnTo>
                    <a:lnTo>
                      <a:pt x="824" y="307"/>
                    </a:lnTo>
                    <a:lnTo>
                      <a:pt x="799" y="316"/>
                    </a:lnTo>
                    <a:lnTo>
                      <a:pt x="803" y="352"/>
                    </a:lnTo>
                    <a:lnTo>
                      <a:pt x="813" y="387"/>
                    </a:lnTo>
                    <a:lnTo>
                      <a:pt x="818" y="414"/>
                    </a:lnTo>
                    <a:lnTo>
                      <a:pt x="802" y="449"/>
                    </a:lnTo>
                    <a:lnTo>
                      <a:pt x="787" y="476"/>
                    </a:lnTo>
                    <a:lnTo>
                      <a:pt x="760" y="504"/>
                    </a:lnTo>
                    <a:lnTo>
                      <a:pt x="739" y="542"/>
                    </a:lnTo>
                    <a:lnTo>
                      <a:pt x="595" y="583"/>
                    </a:lnTo>
                    <a:lnTo>
                      <a:pt x="693" y="573"/>
                    </a:lnTo>
                    <a:lnTo>
                      <a:pt x="660" y="582"/>
                    </a:lnTo>
                    <a:lnTo>
                      <a:pt x="632" y="589"/>
                    </a:lnTo>
                    <a:lnTo>
                      <a:pt x="594" y="582"/>
                    </a:lnTo>
                    <a:lnTo>
                      <a:pt x="525" y="593"/>
                    </a:lnTo>
                    <a:lnTo>
                      <a:pt x="517" y="551"/>
                    </a:lnTo>
                    <a:lnTo>
                      <a:pt x="479" y="542"/>
                    </a:lnTo>
                    <a:lnTo>
                      <a:pt x="467" y="548"/>
                    </a:lnTo>
                    <a:lnTo>
                      <a:pt x="451" y="586"/>
                    </a:lnTo>
                    <a:lnTo>
                      <a:pt x="448" y="593"/>
                    </a:lnTo>
                    <a:lnTo>
                      <a:pt x="421" y="583"/>
                    </a:lnTo>
                    <a:lnTo>
                      <a:pt x="379" y="570"/>
                    </a:lnTo>
                    <a:lnTo>
                      <a:pt x="356" y="556"/>
                    </a:lnTo>
                    <a:lnTo>
                      <a:pt x="308" y="557"/>
                    </a:lnTo>
                    <a:lnTo>
                      <a:pt x="267" y="556"/>
                    </a:lnTo>
                    <a:lnTo>
                      <a:pt x="239" y="546"/>
                    </a:lnTo>
                    <a:lnTo>
                      <a:pt x="201" y="524"/>
                    </a:lnTo>
                    <a:lnTo>
                      <a:pt x="161" y="506"/>
                    </a:lnTo>
                    <a:lnTo>
                      <a:pt x="146" y="512"/>
                    </a:lnTo>
                    <a:lnTo>
                      <a:pt x="109" y="523"/>
                    </a:lnTo>
                    <a:lnTo>
                      <a:pt x="71" y="541"/>
                    </a:lnTo>
                    <a:lnTo>
                      <a:pt x="58" y="530"/>
                    </a:lnTo>
                    <a:lnTo>
                      <a:pt x="38" y="520"/>
                    </a:lnTo>
                    <a:lnTo>
                      <a:pt x="19" y="516"/>
                    </a:lnTo>
                    <a:lnTo>
                      <a:pt x="0" y="499"/>
                    </a:lnTo>
                    <a:lnTo>
                      <a:pt x="1" y="49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56" name="Freeform 109"/>
              <p:cNvSpPr>
                <a:spLocks/>
              </p:cNvSpPr>
              <p:nvPr/>
            </p:nvSpPr>
            <p:spPr bwMode="auto">
              <a:xfrm>
                <a:off x="2460" y="3143"/>
                <a:ext cx="357" cy="275"/>
              </a:xfrm>
              <a:custGeom>
                <a:avLst/>
                <a:gdLst>
                  <a:gd name="T0" fmla="*/ 3 w 713"/>
                  <a:gd name="T1" fmla="*/ 36 h 550"/>
                  <a:gd name="T2" fmla="*/ 7 w 713"/>
                  <a:gd name="T3" fmla="*/ 38 h 550"/>
                  <a:gd name="T4" fmla="*/ 13 w 713"/>
                  <a:gd name="T5" fmla="*/ 41 h 550"/>
                  <a:gd name="T6" fmla="*/ 15 w 713"/>
                  <a:gd name="T7" fmla="*/ 36 h 550"/>
                  <a:gd name="T8" fmla="*/ 18 w 713"/>
                  <a:gd name="T9" fmla="*/ 36 h 550"/>
                  <a:gd name="T10" fmla="*/ 21 w 713"/>
                  <a:gd name="T11" fmla="*/ 34 h 550"/>
                  <a:gd name="T12" fmla="*/ 28 w 713"/>
                  <a:gd name="T13" fmla="*/ 31 h 550"/>
                  <a:gd name="T14" fmla="*/ 36 w 713"/>
                  <a:gd name="T15" fmla="*/ 24 h 550"/>
                  <a:gd name="T16" fmla="*/ 43 w 713"/>
                  <a:gd name="T17" fmla="*/ 19 h 550"/>
                  <a:gd name="T18" fmla="*/ 41 w 713"/>
                  <a:gd name="T19" fmla="*/ 15 h 550"/>
                  <a:gd name="T20" fmla="*/ 42 w 713"/>
                  <a:gd name="T21" fmla="*/ 9 h 550"/>
                  <a:gd name="T22" fmla="*/ 46 w 713"/>
                  <a:gd name="T23" fmla="*/ 3 h 550"/>
                  <a:gd name="T24" fmla="*/ 50 w 713"/>
                  <a:gd name="T25" fmla="*/ 1 h 550"/>
                  <a:gd name="T26" fmla="*/ 52 w 713"/>
                  <a:gd name="T27" fmla="*/ 2 h 550"/>
                  <a:gd name="T28" fmla="*/ 55 w 713"/>
                  <a:gd name="T29" fmla="*/ 6 h 550"/>
                  <a:gd name="T30" fmla="*/ 56 w 713"/>
                  <a:gd name="T31" fmla="*/ 11 h 550"/>
                  <a:gd name="T32" fmla="*/ 55 w 713"/>
                  <a:gd name="T33" fmla="*/ 19 h 550"/>
                  <a:gd name="T34" fmla="*/ 65 w 713"/>
                  <a:gd name="T35" fmla="*/ 21 h 550"/>
                  <a:gd name="T36" fmla="*/ 68 w 713"/>
                  <a:gd name="T37" fmla="*/ 22 h 550"/>
                  <a:gd name="T38" fmla="*/ 69 w 713"/>
                  <a:gd name="T39" fmla="*/ 25 h 550"/>
                  <a:gd name="T40" fmla="*/ 71 w 713"/>
                  <a:gd name="T41" fmla="*/ 28 h 550"/>
                  <a:gd name="T42" fmla="*/ 81 w 713"/>
                  <a:gd name="T43" fmla="*/ 27 h 550"/>
                  <a:gd name="T44" fmla="*/ 84 w 713"/>
                  <a:gd name="T45" fmla="*/ 28 h 550"/>
                  <a:gd name="T46" fmla="*/ 85 w 713"/>
                  <a:gd name="T47" fmla="*/ 34 h 550"/>
                  <a:gd name="T48" fmla="*/ 90 w 713"/>
                  <a:gd name="T49" fmla="*/ 37 h 550"/>
                  <a:gd name="T50" fmla="*/ 84 w 713"/>
                  <a:gd name="T51" fmla="*/ 40 h 550"/>
                  <a:gd name="T52" fmla="*/ 78 w 713"/>
                  <a:gd name="T53" fmla="*/ 44 h 550"/>
                  <a:gd name="T54" fmla="*/ 72 w 713"/>
                  <a:gd name="T55" fmla="*/ 41 h 550"/>
                  <a:gd name="T56" fmla="*/ 70 w 713"/>
                  <a:gd name="T57" fmla="*/ 46 h 550"/>
                  <a:gd name="T58" fmla="*/ 68 w 713"/>
                  <a:gd name="T59" fmla="*/ 49 h 550"/>
                  <a:gd name="T60" fmla="*/ 62 w 713"/>
                  <a:gd name="T61" fmla="*/ 52 h 550"/>
                  <a:gd name="T62" fmla="*/ 53 w 713"/>
                  <a:gd name="T63" fmla="*/ 56 h 550"/>
                  <a:gd name="T64" fmla="*/ 49 w 713"/>
                  <a:gd name="T65" fmla="*/ 58 h 550"/>
                  <a:gd name="T66" fmla="*/ 41 w 713"/>
                  <a:gd name="T67" fmla="*/ 66 h 550"/>
                  <a:gd name="T68" fmla="*/ 34 w 713"/>
                  <a:gd name="T69" fmla="*/ 68 h 550"/>
                  <a:gd name="T70" fmla="*/ 28 w 713"/>
                  <a:gd name="T71" fmla="*/ 63 h 550"/>
                  <a:gd name="T72" fmla="*/ 24 w 713"/>
                  <a:gd name="T73" fmla="*/ 58 h 550"/>
                  <a:gd name="T74" fmla="*/ 17 w 713"/>
                  <a:gd name="T75" fmla="*/ 52 h 550"/>
                  <a:gd name="T76" fmla="*/ 9 w 713"/>
                  <a:gd name="T77" fmla="*/ 45 h 550"/>
                  <a:gd name="T78" fmla="*/ 3 w 713"/>
                  <a:gd name="T79" fmla="*/ 41 h 5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13"/>
                  <a:gd name="T121" fmla="*/ 0 h 550"/>
                  <a:gd name="T122" fmla="*/ 713 w 713"/>
                  <a:gd name="T123" fmla="*/ 550 h 5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13" h="550">
                    <a:moveTo>
                      <a:pt x="0" y="321"/>
                    </a:moveTo>
                    <a:lnTo>
                      <a:pt x="21" y="294"/>
                    </a:lnTo>
                    <a:lnTo>
                      <a:pt x="34" y="294"/>
                    </a:lnTo>
                    <a:lnTo>
                      <a:pt x="55" y="309"/>
                    </a:lnTo>
                    <a:lnTo>
                      <a:pt x="81" y="324"/>
                    </a:lnTo>
                    <a:lnTo>
                      <a:pt x="99" y="331"/>
                    </a:lnTo>
                    <a:lnTo>
                      <a:pt x="109" y="311"/>
                    </a:lnTo>
                    <a:lnTo>
                      <a:pt x="119" y="291"/>
                    </a:lnTo>
                    <a:lnTo>
                      <a:pt x="131" y="284"/>
                    </a:lnTo>
                    <a:lnTo>
                      <a:pt x="144" y="292"/>
                    </a:lnTo>
                    <a:lnTo>
                      <a:pt x="148" y="284"/>
                    </a:lnTo>
                    <a:lnTo>
                      <a:pt x="166" y="270"/>
                    </a:lnTo>
                    <a:lnTo>
                      <a:pt x="173" y="269"/>
                    </a:lnTo>
                    <a:lnTo>
                      <a:pt x="217" y="248"/>
                    </a:lnTo>
                    <a:lnTo>
                      <a:pt x="259" y="220"/>
                    </a:lnTo>
                    <a:lnTo>
                      <a:pt x="287" y="197"/>
                    </a:lnTo>
                    <a:lnTo>
                      <a:pt x="315" y="173"/>
                    </a:lnTo>
                    <a:lnTo>
                      <a:pt x="338" y="154"/>
                    </a:lnTo>
                    <a:lnTo>
                      <a:pt x="339" y="137"/>
                    </a:lnTo>
                    <a:lnTo>
                      <a:pt x="321" y="122"/>
                    </a:lnTo>
                    <a:lnTo>
                      <a:pt x="328" y="97"/>
                    </a:lnTo>
                    <a:lnTo>
                      <a:pt x="335" y="70"/>
                    </a:lnTo>
                    <a:lnTo>
                      <a:pt x="341" y="45"/>
                    </a:lnTo>
                    <a:lnTo>
                      <a:pt x="363" y="28"/>
                    </a:lnTo>
                    <a:lnTo>
                      <a:pt x="385" y="0"/>
                    </a:lnTo>
                    <a:lnTo>
                      <a:pt x="396" y="9"/>
                    </a:lnTo>
                    <a:lnTo>
                      <a:pt x="396" y="10"/>
                    </a:lnTo>
                    <a:lnTo>
                      <a:pt x="413" y="20"/>
                    </a:lnTo>
                    <a:lnTo>
                      <a:pt x="422" y="32"/>
                    </a:lnTo>
                    <a:lnTo>
                      <a:pt x="434" y="49"/>
                    </a:lnTo>
                    <a:lnTo>
                      <a:pt x="441" y="70"/>
                    </a:lnTo>
                    <a:lnTo>
                      <a:pt x="444" y="94"/>
                    </a:lnTo>
                    <a:lnTo>
                      <a:pt x="445" y="127"/>
                    </a:lnTo>
                    <a:lnTo>
                      <a:pt x="439" y="154"/>
                    </a:lnTo>
                    <a:lnTo>
                      <a:pt x="499" y="172"/>
                    </a:lnTo>
                    <a:lnTo>
                      <a:pt x="520" y="172"/>
                    </a:lnTo>
                    <a:lnTo>
                      <a:pt x="539" y="179"/>
                    </a:lnTo>
                    <a:lnTo>
                      <a:pt x="539" y="183"/>
                    </a:lnTo>
                    <a:lnTo>
                      <a:pt x="544" y="189"/>
                    </a:lnTo>
                    <a:lnTo>
                      <a:pt x="549" y="205"/>
                    </a:lnTo>
                    <a:lnTo>
                      <a:pt x="559" y="225"/>
                    </a:lnTo>
                    <a:lnTo>
                      <a:pt x="566" y="227"/>
                    </a:lnTo>
                    <a:lnTo>
                      <a:pt x="601" y="227"/>
                    </a:lnTo>
                    <a:lnTo>
                      <a:pt x="641" y="220"/>
                    </a:lnTo>
                    <a:lnTo>
                      <a:pt x="659" y="217"/>
                    </a:lnTo>
                    <a:lnTo>
                      <a:pt x="667" y="231"/>
                    </a:lnTo>
                    <a:lnTo>
                      <a:pt x="669" y="248"/>
                    </a:lnTo>
                    <a:lnTo>
                      <a:pt x="675" y="269"/>
                    </a:lnTo>
                    <a:lnTo>
                      <a:pt x="681" y="281"/>
                    </a:lnTo>
                    <a:lnTo>
                      <a:pt x="713" y="297"/>
                    </a:lnTo>
                    <a:lnTo>
                      <a:pt x="702" y="308"/>
                    </a:lnTo>
                    <a:lnTo>
                      <a:pt x="669" y="322"/>
                    </a:lnTo>
                    <a:lnTo>
                      <a:pt x="647" y="333"/>
                    </a:lnTo>
                    <a:lnTo>
                      <a:pt x="624" y="353"/>
                    </a:lnTo>
                    <a:lnTo>
                      <a:pt x="607" y="353"/>
                    </a:lnTo>
                    <a:lnTo>
                      <a:pt x="575" y="334"/>
                    </a:lnTo>
                    <a:lnTo>
                      <a:pt x="563" y="348"/>
                    </a:lnTo>
                    <a:lnTo>
                      <a:pt x="557" y="369"/>
                    </a:lnTo>
                    <a:lnTo>
                      <a:pt x="555" y="383"/>
                    </a:lnTo>
                    <a:lnTo>
                      <a:pt x="539" y="399"/>
                    </a:lnTo>
                    <a:lnTo>
                      <a:pt x="519" y="413"/>
                    </a:lnTo>
                    <a:lnTo>
                      <a:pt x="489" y="423"/>
                    </a:lnTo>
                    <a:lnTo>
                      <a:pt x="456" y="434"/>
                    </a:lnTo>
                    <a:lnTo>
                      <a:pt x="417" y="451"/>
                    </a:lnTo>
                    <a:lnTo>
                      <a:pt x="407" y="453"/>
                    </a:lnTo>
                    <a:lnTo>
                      <a:pt x="385" y="467"/>
                    </a:lnTo>
                    <a:lnTo>
                      <a:pt x="361" y="491"/>
                    </a:lnTo>
                    <a:lnTo>
                      <a:pt x="328" y="522"/>
                    </a:lnTo>
                    <a:lnTo>
                      <a:pt x="282" y="550"/>
                    </a:lnTo>
                    <a:lnTo>
                      <a:pt x="266" y="539"/>
                    </a:lnTo>
                    <a:lnTo>
                      <a:pt x="239" y="519"/>
                    </a:lnTo>
                    <a:lnTo>
                      <a:pt x="218" y="504"/>
                    </a:lnTo>
                    <a:lnTo>
                      <a:pt x="212" y="484"/>
                    </a:lnTo>
                    <a:lnTo>
                      <a:pt x="189" y="467"/>
                    </a:lnTo>
                    <a:lnTo>
                      <a:pt x="163" y="453"/>
                    </a:lnTo>
                    <a:lnTo>
                      <a:pt x="133" y="420"/>
                    </a:lnTo>
                    <a:lnTo>
                      <a:pt x="105" y="383"/>
                    </a:lnTo>
                    <a:lnTo>
                      <a:pt x="71" y="365"/>
                    </a:lnTo>
                    <a:lnTo>
                      <a:pt x="34" y="342"/>
                    </a:lnTo>
                    <a:lnTo>
                      <a:pt x="17" y="329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57" name="Freeform 110"/>
              <p:cNvSpPr>
                <a:spLocks/>
              </p:cNvSpPr>
              <p:nvPr/>
            </p:nvSpPr>
            <p:spPr bwMode="auto">
              <a:xfrm>
                <a:off x="2601" y="3213"/>
                <a:ext cx="356" cy="262"/>
              </a:xfrm>
              <a:custGeom>
                <a:avLst/>
                <a:gdLst>
                  <a:gd name="T0" fmla="*/ 6 w 712"/>
                  <a:gd name="T1" fmla="*/ 47 h 526"/>
                  <a:gd name="T2" fmla="*/ 12 w 712"/>
                  <a:gd name="T3" fmla="*/ 40 h 526"/>
                  <a:gd name="T4" fmla="*/ 17 w 712"/>
                  <a:gd name="T5" fmla="*/ 38 h 526"/>
                  <a:gd name="T6" fmla="*/ 25 w 712"/>
                  <a:gd name="T7" fmla="*/ 35 h 526"/>
                  <a:gd name="T8" fmla="*/ 33 w 712"/>
                  <a:gd name="T9" fmla="*/ 32 h 526"/>
                  <a:gd name="T10" fmla="*/ 35 w 712"/>
                  <a:gd name="T11" fmla="*/ 28 h 526"/>
                  <a:gd name="T12" fmla="*/ 37 w 712"/>
                  <a:gd name="T13" fmla="*/ 24 h 526"/>
                  <a:gd name="T14" fmla="*/ 43 w 712"/>
                  <a:gd name="T15" fmla="*/ 26 h 526"/>
                  <a:gd name="T16" fmla="*/ 48 w 712"/>
                  <a:gd name="T17" fmla="*/ 22 h 526"/>
                  <a:gd name="T18" fmla="*/ 53 w 712"/>
                  <a:gd name="T19" fmla="*/ 19 h 526"/>
                  <a:gd name="T20" fmla="*/ 54 w 712"/>
                  <a:gd name="T21" fmla="*/ 17 h 526"/>
                  <a:gd name="T22" fmla="*/ 58 w 712"/>
                  <a:gd name="T23" fmla="*/ 11 h 526"/>
                  <a:gd name="T24" fmla="*/ 63 w 712"/>
                  <a:gd name="T25" fmla="*/ 4 h 526"/>
                  <a:gd name="T26" fmla="*/ 72 w 712"/>
                  <a:gd name="T27" fmla="*/ 0 h 526"/>
                  <a:gd name="T28" fmla="*/ 79 w 712"/>
                  <a:gd name="T29" fmla="*/ 0 h 526"/>
                  <a:gd name="T30" fmla="*/ 79 w 712"/>
                  <a:gd name="T31" fmla="*/ 5 h 526"/>
                  <a:gd name="T32" fmla="*/ 79 w 712"/>
                  <a:gd name="T33" fmla="*/ 9 h 526"/>
                  <a:gd name="T34" fmla="*/ 84 w 712"/>
                  <a:gd name="T35" fmla="*/ 9 h 526"/>
                  <a:gd name="T36" fmla="*/ 87 w 712"/>
                  <a:gd name="T37" fmla="*/ 13 h 526"/>
                  <a:gd name="T38" fmla="*/ 88 w 712"/>
                  <a:gd name="T39" fmla="*/ 18 h 526"/>
                  <a:gd name="T40" fmla="*/ 84 w 712"/>
                  <a:gd name="T41" fmla="*/ 24 h 526"/>
                  <a:gd name="T42" fmla="*/ 77 w 712"/>
                  <a:gd name="T43" fmla="*/ 29 h 526"/>
                  <a:gd name="T44" fmla="*/ 76 w 712"/>
                  <a:gd name="T45" fmla="*/ 32 h 526"/>
                  <a:gd name="T46" fmla="*/ 74 w 712"/>
                  <a:gd name="T47" fmla="*/ 38 h 526"/>
                  <a:gd name="T48" fmla="*/ 75 w 712"/>
                  <a:gd name="T49" fmla="*/ 44 h 526"/>
                  <a:gd name="T50" fmla="*/ 80 w 712"/>
                  <a:gd name="T51" fmla="*/ 46 h 526"/>
                  <a:gd name="T52" fmla="*/ 71 w 712"/>
                  <a:gd name="T53" fmla="*/ 50 h 526"/>
                  <a:gd name="T54" fmla="*/ 50 w 712"/>
                  <a:gd name="T55" fmla="*/ 49 h 526"/>
                  <a:gd name="T56" fmla="*/ 39 w 712"/>
                  <a:gd name="T57" fmla="*/ 45 h 526"/>
                  <a:gd name="T58" fmla="*/ 42 w 712"/>
                  <a:gd name="T59" fmla="*/ 51 h 526"/>
                  <a:gd name="T60" fmla="*/ 41 w 712"/>
                  <a:gd name="T61" fmla="*/ 53 h 526"/>
                  <a:gd name="T62" fmla="*/ 31 w 712"/>
                  <a:gd name="T63" fmla="*/ 56 h 526"/>
                  <a:gd name="T64" fmla="*/ 27 w 712"/>
                  <a:gd name="T65" fmla="*/ 55 h 526"/>
                  <a:gd name="T66" fmla="*/ 23 w 712"/>
                  <a:gd name="T67" fmla="*/ 58 h 526"/>
                  <a:gd name="T68" fmla="*/ 20 w 712"/>
                  <a:gd name="T69" fmla="*/ 62 h 526"/>
                  <a:gd name="T70" fmla="*/ 14 w 712"/>
                  <a:gd name="T71" fmla="*/ 65 h 526"/>
                  <a:gd name="T72" fmla="*/ 11 w 712"/>
                  <a:gd name="T73" fmla="*/ 61 h 526"/>
                  <a:gd name="T74" fmla="*/ 5 w 712"/>
                  <a:gd name="T75" fmla="*/ 57 h 526"/>
                  <a:gd name="T76" fmla="*/ 0 w 712"/>
                  <a:gd name="T77" fmla="*/ 51 h 5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12"/>
                  <a:gd name="T118" fmla="*/ 0 h 526"/>
                  <a:gd name="T119" fmla="*/ 712 w 712"/>
                  <a:gd name="T120" fmla="*/ 526 h 5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12" h="526">
                    <a:moveTo>
                      <a:pt x="0" y="411"/>
                    </a:moveTo>
                    <a:lnTo>
                      <a:pt x="46" y="383"/>
                    </a:lnTo>
                    <a:lnTo>
                      <a:pt x="79" y="352"/>
                    </a:lnTo>
                    <a:lnTo>
                      <a:pt x="103" y="328"/>
                    </a:lnTo>
                    <a:lnTo>
                      <a:pt x="125" y="314"/>
                    </a:lnTo>
                    <a:lnTo>
                      <a:pt x="135" y="312"/>
                    </a:lnTo>
                    <a:lnTo>
                      <a:pt x="174" y="295"/>
                    </a:lnTo>
                    <a:lnTo>
                      <a:pt x="207" y="284"/>
                    </a:lnTo>
                    <a:lnTo>
                      <a:pt x="237" y="274"/>
                    </a:lnTo>
                    <a:lnTo>
                      <a:pt x="257" y="260"/>
                    </a:lnTo>
                    <a:lnTo>
                      <a:pt x="273" y="244"/>
                    </a:lnTo>
                    <a:lnTo>
                      <a:pt x="275" y="230"/>
                    </a:lnTo>
                    <a:lnTo>
                      <a:pt x="281" y="209"/>
                    </a:lnTo>
                    <a:lnTo>
                      <a:pt x="293" y="195"/>
                    </a:lnTo>
                    <a:lnTo>
                      <a:pt x="325" y="214"/>
                    </a:lnTo>
                    <a:lnTo>
                      <a:pt x="342" y="214"/>
                    </a:lnTo>
                    <a:lnTo>
                      <a:pt x="365" y="194"/>
                    </a:lnTo>
                    <a:lnTo>
                      <a:pt x="387" y="183"/>
                    </a:lnTo>
                    <a:lnTo>
                      <a:pt x="420" y="169"/>
                    </a:lnTo>
                    <a:lnTo>
                      <a:pt x="431" y="158"/>
                    </a:lnTo>
                    <a:lnTo>
                      <a:pt x="435" y="155"/>
                    </a:lnTo>
                    <a:lnTo>
                      <a:pt x="437" y="141"/>
                    </a:lnTo>
                    <a:lnTo>
                      <a:pt x="458" y="112"/>
                    </a:lnTo>
                    <a:lnTo>
                      <a:pt x="467" y="88"/>
                    </a:lnTo>
                    <a:lnTo>
                      <a:pt x="479" y="52"/>
                    </a:lnTo>
                    <a:lnTo>
                      <a:pt x="504" y="35"/>
                    </a:lnTo>
                    <a:lnTo>
                      <a:pt x="543" y="18"/>
                    </a:lnTo>
                    <a:lnTo>
                      <a:pt x="572" y="4"/>
                    </a:lnTo>
                    <a:lnTo>
                      <a:pt x="605" y="4"/>
                    </a:lnTo>
                    <a:lnTo>
                      <a:pt x="630" y="0"/>
                    </a:lnTo>
                    <a:lnTo>
                      <a:pt x="638" y="20"/>
                    </a:lnTo>
                    <a:lnTo>
                      <a:pt x="631" y="44"/>
                    </a:lnTo>
                    <a:lnTo>
                      <a:pt x="613" y="69"/>
                    </a:lnTo>
                    <a:lnTo>
                      <a:pt x="625" y="79"/>
                    </a:lnTo>
                    <a:lnTo>
                      <a:pt x="647" y="81"/>
                    </a:lnTo>
                    <a:lnTo>
                      <a:pt x="668" y="77"/>
                    </a:lnTo>
                    <a:lnTo>
                      <a:pt x="683" y="88"/>
                    </a:lnTo>
                    <a:lnTo>
                      <a:pt x="695" y="104"/>
                    </a:lnTo>
                    <a:lnTo>
                      <a:pt x="712" y="122"/>
                    </a:lnTo>
                    <a:lnTo>
                      <a:pt x="701" y="151"/>
                    </a:lnTo>
                    <a:lnTo>
                      <a:pt x="690" y="171"/>
                    </a:lnTo>
                    <a:lnTo>
                      <a:pt x="668" y="194"/>
                    </a:lnTo>
                    <a:lnTo>
                      <a:pt x="631" y="211"/>
                    </a:lnTo>
                    <a:lnTo>
                      <a:pt x="612" y="232"/>
                    </a:lnTo>
                    <a:lnTo>
                      <a:pt x="605" y="244"/>
                    </a:lnTo>
                    <a:lnTo>
                      <a:pt x="606" y="264"/>
                    </a:lnTo>
                    <a:lnTo>
                      <a:pt x="611" y="286"/>
                    </a:lnTo>
                    <a:lnTo>
                      <a:pt x="586" y="307"/>
                    </a:lnTo>
                    <a:lnTo>
                      <a:pt x="602" y="328"/>
                    </a:lnTo>
                    <a:lnTo>
                      <a:pt x="599" y="355"/>
                    </a:lnTo>
                    <a:lnTo>
                      <a:pt x="624" y="367"/>
                    </a:lnTo>
                    <a:lnTo>
                      <a:pt x="640" y="376"/>
                    </a:lnTo>
                    <a:lnTo>
                      <a:pt x="611" y="396"/>
                    </a:lnTo>
                    <a:lnTo>
                      <a:pt x="565" y="402"/>
                    </a:lnTo>
                    <a:lnTo>
                      <a:pt x="486" y="402"/>
                    </a:lnTo>
                    <a:lnTo>
                      <a:pt x="405" y="398"/>
                    </a:lnTo>
                    <a:lnTo>
                      <a:pt x="347" y="384"/>
                    </a:lnTo>
                    <a:lnTo>
                      <a:pt x="308" y="364"/>
                    </a:lnTo>
                    <a:lnTo>
                      <a:pt x="319" y="393"/>
                    </a:lnTo>
                    <a:lnTo>
                      <a:pt x="329" y="409"/>
                    </a:lnTo>
                    <a:lnTo>
                      <a:pt x="355" y="423"/>
                    </a:lnTo>
                    <a:lnTo>
                      <a:pt x="326" y="431"/>
                    </a:lnTo>
                    <a:lnTo>
                      <a:pt x="284" y="434"/>
                    </a:lnTo>
                    <a:lnTo>
                      <a:pt x="254" y="455"/>
                    </a:lnTo>
                    <a:lnTo>
                      <a:pt x="232" y="465"/>
                    </a:lnTo>
                    <a:lnTo>
                      <a:pt x="217" y="443"/>
                    </a:lnTo>
                    <a:lnTo>
                      <a:pt x="207" y="452"/>
                    </a:lnTo>
                    <a:lnTo>
                      <a:pt x="184" y="471"/>
                    </a:lnTo>
                    <a:lnTo>
                      <a:pt x="175" y="485"/>
                    </a:lnTo>
                    <a:lnTo>
                      <a:pt x="154" y="497"/>
                    </a:lnTo>
                    <a:lnTo>
                      <a:pt x="132" y="512"/>
                    </a:lnTo>
                    <a:lnTo>
                      <a:pt x="113" y="526"/>
                    </a:lnTo>
                    <a:lnTo>
                      <a:pt x="97" y="513"/>
                    </a:lnTo>
                    <a:lnTo>
                      <a:pt x="88" y="489"/>
                    </a:lnTo>
                    <a:lnTo>
                      <a:pt x="63" y="474"/>
                    </a:lnTo>
                    <a:lnTo>
                      <a:pt x="36" y="464"/>
                    </a:lnTo>
                    <a:lnTo>
                      <a:pt x="18" y="443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58" name="Freeform 111"/>
              <p:cNvSpPr>
                <a:spLocks/>
              </p:cNvSpPr>
              <p:nvPr/>
            </p:nvSpPr>
            <p:spPr bwMode="auto">
              <a:xfrm>
                <a:off x="2688" y="3269"/>
                <a:ext cx="311" cy="249"/>
              </a:xfrm>
              <a:custGeom>
                <a:avLst/>
                <a:gdLst>
                  <a:gd name="T0" fmla="*/ 2 w 620"/>
                  <a:gd name="T1" fmla="*/ 45 h 498"/>
                  <a:gd name="T2" fmla="*/ 6 w 620"/>
                  <a:gd name="T3" fmla="*/ 42 h 498"/>
                  <a:gd name="T4" fmla="*/ 10 w 620"/>
                  <a:gd name="T5" fmla="*/ 43 h 498"/>
                  <a:gd name="T6" fmla="*/ 19 w 620"/>
                  <a:gd name="T7" fmla="*/ 40 h 498"/>
                  <a:gd name="T8" fmla="*/ 20 w 620"/>
                  <a:gd name="T9" fmla="*/ 37 h 498"/>
                  <a:gd name="T10" fmla="*/ 17 w 620"/>
                  <a:gd name="T11" fmla="*/ 31 h 498"/>
                  <a:gd name="T12" fmla="*/ 29 w 620"/>
                  <a:gd name="T13" fmla="*/ 36 h 498"/>
                  <a:gd name="T14" fmla="*/ 49 w 620"/>
                  <a:gd name="T15" fmla="*/ 36 h 498"/>
                  <a:gd name="T16" fmla="*/ 59 w 620"/>
                  <a:gd name="T17" fmla="*/ 33 h 498"/>
                  <a:gd name="T18" fmla="*/ 54 w 620"/>
                  <a:gd name="T19" fmla="*/ 31 h 498"/>
                  <a:gd name="T20" fmla="*/ 52 w 620"/>
                  <a:gd name="T21" fmla="*/ 25 h 498"/>
                  <a:gd name="T22" fmla="*/ 54 w 620"/>
                  <a:gd name="T23" fmla="*/ 19 h 498"/>
                  <a:gd name="T24" fmla="*/ 55 w 620"/>
                  <a:gd name="T25" fmla="*/ 15 h 498"/>
                  <a:gd name="T26" fmla="*/ 62 w 620"/>
                  <a:gd name="T27" fmla="*/ 10 h 498"/>
                  <a:gd name="T28" fmla="*/ 66 w 620"/>
                  <a:gd name="T29" fmla="*/ 5 h 498"/>
                  <a:gd name="T30" fmla="*/ 67 w 620"/>
                  <a:gd name="T31" fmla="*/ 0 h 498"/>
                  <a:gd name="T32" fmla="*/ 71 w 620"/>
                  <a:gd name="T33" fmla="*/ 2 h 498"/>
                  <a:gd name="T34" fmla="*/ 78 w 620"/>
                  <a:gd name="T35" fmla="*/ 5 h 498"/>
                  <a:gd name="T36" fmla="*/ 78 w 620"/>
                  <a:gd name="T37" fmla="*/ 7 h 498"/>
                  <a:gd name="T38" fmla="*/ 76 w 620"/>
                  <a:gd name="T39" fmla="*/ 12 h 498"/>
                  <a:gd name="T40" fmla="*/ 76 w 620"/>
                  <a:gd name="T41" fmla="*/ 19 h 498"/>
                  <a:gd name="T42" fmla="*/ 77 w 620"/>
                  <a:gd name="T43" fmla="*/ 25 h 498"/>
                  <a:gd name="T44" fmla="*/ 76 w 620"/>
                  <a:gd name="T45" fmla="*/ 29 h 498"/>
                  <a:gd name="T46" fmla="*/ 73 w 620"/>
                  <a:gd name="T47" fmla="*/ 31 h 498"/>
                  <a:gd name="T48" fmla="*/ 72 w 620"/>
                  <a:gd name="T49" fmla="*/ 37 h 498"/>
                  <a:gd name="T50" fmla="*/ 68 w 620"/>
                  <a:gd name="T51" fmla="*/ 38 h 498"/>
                  <a:gd name="T52" fmla="*/ 66 w 620"/>
                  <a:gd name="T53" fmla="*/ 42 h 498"/>
                  <a:gd name="T54" fmla="*/ 65 w 620"/>
                  <a:gd name="T55" fmla="*/ 48 h 498"/>
                  <a:gd name="T56" fmla="*/ 64 w 620"/>
                  <a:gd name="T57" fmla="*/ 53 h 498"/>
                  <a:gd name="T58" fmla="*/ 59 w 620"/>
                  <a:gd name="T59" fmla="*/ 56 h 498"/>
                  <a:gd name="T60" fmla="*/ 54 w 620"/>
                  <a:gd name="T61" fmla="*/ 60 h 498"/>
                  <a:gd name="T62" fmla="*/ 52 w 620"/>
                  <a:gd name="T63" fmla="*/ 61 h 498"/>
                  <a:gd name="T64" fmla="*/ 45 w 620"/>
                  <a:gd name="T65" fmla="*/ 62 h 498"/>
                  <a:gd name="T66" fmla="*/ 39 w 620"/>
                  <a:gd name="T67" fmla="*/ 59 h 498"/>
                  <a:gd name="T68" fmla="*/ 32 w 620"/>
                  <a:gd name="T69" fmla="*/ 59 h 498"/>
                  <a:gd name="T70" fmla="*/ 26 w 620"/>
                  <a:gd name="T71" fmla="*/ 54 h 498"/>
                  <a:gd name="T72" fmla="*/ 19 w 620"/>
                  <a:gd name="T73" fmla="*/ 55 h 498"/>
                  <a:gd name="T74" fmla="*/ 10 w 620"/>
                  <a:gd name="T75" fmla="*/ 52 h 498"/>
                  <a:gd name="T76" fmla="*/ 2 w 620"/>
                  <a:gd name="T77" fmla="*/ 47 h 4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0"/>
                  <a:gd name="T118" fmla="*/ 0 h 498"/>
                  <a:gd name="T119" fmla="*/ 620 w 620"/>
                  <a:gd name="T120" fmla="*/ 498 h 4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0" h="498">
                    <a:moveTo>
                      <a:pt x="0" y="371"/>
                    </a:moveTo>
                    <a:lnTo>
                      <a:pt x="9" y="357"/>
                    </a:lnTo>
                    <a:lnTo>
                      <a:pt x="32" y="338"/>
                    </a:lnTo>
                    <a:lnTo>
                      <a:pt x="42" y="329"/>
                    </a:lnTo>
                    <a:lnTo>
                      <a:pt x="57" y="351"/>
                    </a:lnTo>
                    <a:lnTo>
                      <a:pt x="79" y="341"/>
                    </a:lnTo>
                    <a:lnTo>
                      <a:pt x="109" y="320"/>
                    </a:lnTo>
                    <a:lnTo>
                      <a:pt x="151" y="317"/>
                    </a:lnTo>
                    <a:lnTo>
                      <a:pt x="180" y="309"/>
                    </a:lnTo>
                    <a:lnTo>
                      <a:pt x="154" y="295"/>
                    </a:lnTo>
                    <a:lnTo>
                      <a:pt x="144" y="279"/>
                    </a:lnTo>
                    <a:lnTo>
                      <a:pt x="133" y="250"/>
                    </a:lnTo>
                    <a:lnTo>
                      <a:pt x="172" y="270"/>
                    </a:lnTo>
                    <a:lnTo>
                      <a:pt x="230" y="284"/>
                    </a:lnTo>
                    <a:lnTo>
                      <a:pt x="311" y="288"/>
                    </a:lnTo>
                    <a:lnTo>
                      <a:pt x="390" y="288"/>
                    </a:lnTo>
                    <a:lnTo>
                      <a:pt x="436" y="282"/>
                    </a:lnTo>
                    <a:lnTo>
                      <a:pt x="465" y="262"/>
                    </a:lnTo>
                    <a:lnTo>
                      <a:pt x="449" y="253"/>
                    </a:lnTo>
                    <a:lnTo>
                      <a:pt x="424" y="241"/>
                    </a:lnTo>
                    <a:lnTo>
                      <a:pt x="427" y="214"/>
                    </a:lnTo>
                    <a:lnTo>
                      <a:pt x="411" y="193"/>
                    </a:lnTo>
                    <a:lnTo>
                      <a:pt x="436" y="172"/>
                    </a:lnTo>
                    <a:lnTo>
                      <a:pt x="431" y="150"/>
                    </a:lnTo>
                    <a:lnTo>
                      <a:pt x="430" y="130"/>
                    </a:lnTo>
                    <a:lnTo>
                      <a:pt x="437" y="118"/>
                    </a:lnTo>
                    <a:lnTo>
                      <a:pt x="456" y="97"/>
                    </a:lnTo>
                    <a:lnTo>
                      <a:pt x="493" y="80"/>
                    </a:lnTo>
                    <a:lnTo>
                      <a:pt x="515" y="57"/>
                    </a:lnTo>
                    <a:lnTo>
                      <a:pt x="526" y="37"/>
                    </a:lnTo>
                    <a:lnTo>
                      <a:pt x="537" y="8"/>
                    </a:lnTo>
                    <a:lnTo>
                      <a:pt x="530" y="0"/>
                    </a:lnTo>
                    <a:lnTo>
                      <a:pt x="542" y="7"/>
                    </a:lnTo>
                    <a:lnTo>
                      <a:pt x="567" y="9"/>
                    </a:lnTo>
                    <a:lnTo>
                      <a:pt x="620" y="16"/>
                    </a:lnTo>
                    <a:lnTo>
                      <a:pt x="620" y="37"/>
                    </a:lnTo>
                    <a:lnTo>
                      <a:pt x="612" y="49"/>
                    </a:lnTo>
                    <a:lnTo>
                      <a:pt x="619" y="50"/>
                    </a:lnTo>
                    <a:lnTo>
                      <a:pt x="610" y="78"/>
                    </a:lnTo>
                    <a:lnTo>
                      <a:pt x="606" y="89"/>
                    </a:lnTo>
                    <a:lnTo>
                      <a:pt x="602" y="121"/>
                    </a:lnTo>
                    <a:lnTo>
                      <a:pt x="602" y="149"/>
                    </a:lnTo>
                    <a:lnTo>
                      <a:pt x="603" y="170"/>
                    </a:lnTo>
                    <a:lnTo>
                      <a:pt x="612" y="198"/>
                    </a:lnTo>
                    <a:lnTo>
                      <a:pt x="614" y="215"/>
                    </a:lnTo>
                    <a:lnTo>
                      <a:pt x="603" y="225"/>
                    </a:lnTo>
                    <a:lnTo>
                      <a:pt x="580" y="235"/>
                    </a:lnTo>
                    <a:lnTo>
                      <a:pt x="576" y="250"/>
                    </a:lnTo>
                    <a:lnTo>
                      <a:pt x="577" y="273"/>
                    </a:lnTo>
                    <a:lnTo>
                      <a:pt x="571" y="295"/>
                    </a:lnTo>
                    <a:lnTo>
                      <a:pt x="556" y="296"/>
                    </a:lnTo>
                    <a:lnTo>
                      <a:pt x="539" y="302"/>
                    </a:lnTo>
                    <a:lnTo>
                      <a:pt x="526" y="315"/>
                    </a:lnTo>
                    <a:lnTo>
                      <a:pt x="522" y="331"/>
                    </a:lnTo>
                    <a:lnTo>
                      <a:pt x="517" y="359"/>
                    </a:lnTo>
                    <a:lnTo>
                      <a:pt x="514" y="382"/>
                    </a:lnTo>
                    <a:lnTo>
                      <a:pt x="516" y="410"/>
                    </a:lnTo>
                    <a:lnTo>
                      <a:pt x="507" y="420"/>
                    </a:lnTo>
                    <a:lnTo>
                      <a:pt x="484" y="435"/>
                    </a:lnTo>
                    <a:lnTo>
                      <a:pt x="465" y="443"/>
                    </a:lnTo>
                    <a:lnTo>
                      <a:pt x="439" y="466"/>
                    </a:lnTo>
                    <a:lnTo>
                      <a:pt x="427" y="478"/>
                    </a:lnTo>
                    <a:lnTo>
                      <a:pt x="423" y="481"/>
                    </a:lnTo>
                    <a:lnTo>
                      <a:pt x="410" y="483"/>
                    </a:lnTo>
                    <a:lnTo>
                      <a:pt x="382" y="492"/>
                    </a:lnTo>
                    <a:lnTo>
                      <a:pt x="359" y="498"/>
                    </a:lnTo>
                    <a:lnTo>
                      <a:pt x="332" y="484"/>
                    </a:lnTo>
                    <a:lnTo>
                      <a:pt x="305" y="472"/>
                    </a:lnTo>
                    <a:lnTo>
                      <a:pt x="275" y="481"/>
                    </a:lnTo>
                    <a:lnTo>
                      <a:pt x="250" y="470"/>
                    </a:lnTo>
                    <a:lnTo>
                      <a:pt x="223" y="450"/>
                    </a:lnTo>
                    <a:lnTo>
                      <a:pt x="207" y="432"/>
                    </a:lnTo>
                    <a:lnTo>
                      <a:pt x="184" y="428"/>
                    </a:lnTo>
                    <a:lnTo>
                      <a:pt x="150" y="435"/>
                    </a:lnTo>
                    <a:lnTo>
                      <a:pt x="130" y="428"/>
                    </a:lnTo>
                    <a:lnTo>
                      <a:pt x="79" y="410"/>
                    </a:lnTo>
                    <a:lnTo>
                      <a:pt x="46" y="389"/>
                    </a:lnTo>
                    <a:lnTo>
                      <a:pt x="14" y="372"/>
                    </a:lnTo>
                    <a:lnTo>
                      <a:pt x="0" y="37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59" name="Freeform 112"/>
              <p:cNvSpPr>
                <a:spLocks/>
              </p:cNvSpPr>
              <p:nvPr/>
            </p:nvSpPr>
            <p:spPr bwMode="auto">
              <a:xfrm>
                <a:off x="2657" y="3455"/>
                <a:ext cx="422" cy="319"/>
              </a:xfrm>
              <a:custGeom>
                <a:avLst/>
                <a:gdLst>
                  <a:gd name="T0" fmla="*/ 3 w 843"/>
                  <a:gd name="T1" fmla="*/ 3 h 638"/>
                  <a:gd name="T2" fmla="*/ 8 w 843"/>
                  <a:gd name="T3" fmla="*/ 0 h 638"/>
                  <a:gd name="T4" fmla="*/ 14 w 843"/>
                  <a:gd name="T5" fmla="*/ 2 h 638"/>
                  <a:gd name="T6" fmla="*/ 24 w 843"/>
                  <a:gd name="T7" fmla="*/ 7 h 638"/>
                  <a:gd name="T8" fmla="*/ 31 w 843"/>
                  <a:gd name="T9" fmla="*/ 7 h 638"/>
                  <a:gd name="T10" fmla="*/ 36 w 843"/>
                  <a:gd name="T11" fmla="*/ 10 h 638"/>
                  <a:gd name="T12" fmla="*/ 43 w 843"/>
                  <a:gd name="T13" fmla="*/ 13 h 638"/>
                  <a:gd name="T14" fmla="*/ 50 w 843"/>
                  <a:gd name="T15" fmla="*/ 14 h 638"/>
                  <a:gd name="T16" fmla="*/ 53 w 843"/>
                  <a:gd name="T17" fmla="*/ 15 h 638"/>
                  <a:gd name="T18" fmla="*/ 49 w 843"/>
                  <a:gd name="T19" fmla="*/ 20 h 638"/>
                  <a:gd name="T20" fmla="*/ 54 w 843"/>
                  <a:gd name="T21" fmla="*/ 23 h 638"/>
                  <a:gd name="T22" fmla="*/ 51 w 843"/>
                  <a:gd name="T23" fmla="*/ 30 h 638"/>
                  <a:gd name="T24" fmla="*/ 55 w 843"/>
                  <a:gd name="T25" fmla="*/ 29 h 638"/>
                  <a:gd name="T26" fmla="*/ 60 w 843"/>
                  <a:gd name="T27" fmla="*/ 30 h 638"/>
                  <a:gd name="T28" fmla="*/ 65 w 843"/>
                  <a:gd name="T29" fmla="*/ 30 h 638"/>
                  <a:gd name="T30" fmla="*/ 69 w 843"/>
                  <a:gd name="T31" fmla="*/ 34 h 638"/>
                  <a:gd name="T32" fmla="*/ 75 w 843"/>
                  <a:gd name="T33" fmla="*/ 33 h 638"/>
                  <a:gd name="T34" fmla="*/ 83 w 843"/>
                  <a:gd name="T35" fmla="*/ 37 h 638"/>
                  <a:gd name="T36" fmla="*/ 86 w 843"/>
                  <a:gd name="T37" fmla="*/ 36 h 638"/>
                  <a:gd name="T38" fmla="*/ 91 w 843"/>
                  <a:gd name="T39" fmla="*/ 38 h 638"/>
                  <a:gd name="T40" fmla="*/ 94 w 843"/>
                  <a:gd name="T41" fmla="*/ 41 h 638"/>
                  <a:gd name="T42" fmla="*/ 101 w 843"/>
                  <a:gd name="T43" fmla="*/ 40 h 638"/>
                  <a:gd name="T44" fmla="*/ 102 w 843"/>
                  <a:gd name="T45" fmla="*/ 44 h 638"/>
                  <a:gd name="T46" fmla="*/ 106 w 843"/>
                  <a:gd name="T47" fmla="*/ 46 h 638"/>
                  <a:gd name="T48" fmla="*/ 104 w 843"/>
                  <a:gd name="T49" fmla="*/ 50 h 638"/>
                  <a:gd name="T50" fmla="*/ 97 w 843"/>
                  <a:gd name="T51" fmla="*/ 54 h 638"/>
                  <a:gd name="T52" fmla="*/ 95 w 843"/>
                  <a:gd name="T53" fmla="*/ 57 h 638"/>
                  <a:gd name="T54" fmla="*/ 97 w 843"/>
                  <a:gd name="T55" fmla="*/ 62 h 638"/>
                  <a:gd name="T56" fmla="*/ 94 w 843"/>
                  <a:gd name="T57" fmla="*/ 67 h 638"/>
                  <a:gd name="T58" fmla="*/ 91 w 843"/>
                  <a:gd name="T59" fmla="*/ 70 h 638"/>
                  <a:gd name="T60" fmla="*/ 91 w 843"/>
                  <a:gd name="T61" fmla="*/ 74 h 638"/>
                  <a:gd name="T62" fmla="*/ 84 w 843"/>
                  <a:gd name="T63" fmla="*/ 77 h 638"/>
                  <a:gd name="T64" fmla="*/ 79 w 843"/>
                  <a:gd name="T65" fmla="*/ 78 h 638"/>
                  <a:gd name="T66" fmla="*/ 73 w 843"/>
                  <a:gd name="T67" fmla="*/ 76 h 638"/>
                  <a:gd name="T68" fmla="*/ 64 w 843"/>
                  <a:gd name="T69" fmla="*/ 68 h 638"/>
                  <a:gd name="T70" fmla="*/ 56 w 843"/>
                  <a:gd name="T71" fmla="*/ 59 h 638"/>
                  <a:gd name="T72" fmla="*/ 44 w 843"/>
                  <a:gd name="T73" fmla="*/ 45 h 638"/>
                  <a:gd name="T74" fmla="*/ 34 w 843"/>
                  <a:gd name="T75" fmla="*/ 38 h 638"/>
                  <a:gd name="T76" fmla="*/ 25 w 843"/>
                  <a:gd name="T77" fmla="*/ 32 h 638"/>
                  <a:gd name="T78" fmla="*/ 14 w 843"/>
                  <a:gd name="T79" fmla="*/ 22 h 638"/>
                  <a:gd name="T80" fmla="*/ 6 w 843"/>
                  <a:gd name="T81" fmla="*/ 10 h 638"/>
                  <a:gd name="T82" fmla="*/ 0 w 843"/>
                  <a:gd name="T83" fmla="*/ 5 h 6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43"/>
                  <a:gd name="T127" fmla="*/ 0 h 638"/>
                  <a:gd name="T128" fmla="*/ 843 w 843"/>
                  <a:gd name="T129" fmla="*/ 638 h 63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43" h="638">
                    <a:moveTo>
                      <a:pt x="0" y="41"/>
                    </a:moveTo>
                    <a:lnTo>
                      <a:pt x="19" y="27"/>
                    </a:lnTo>
                    <a:lnTo>
                      <a:pt x="41" y="12"/>
                    </a:lnTo>
                    <a:lnTo>
                      <a:pt x="62" y="0"/>
                    </a:lnTo>
                    <a:lnTo>
                      <a:pt x="76" y="1"/>
                    </a:lnTo>
                    <a:lnTo>
                      <a:pt x="108" y="18"/>
                    </a:lnTo>
                    <a:lnTo>
                      <a:pt x="141" y="39"/>
                    </a:lnTo>
                    <a:lnTo>
                      <a:pt x="192" y="57"/>
                    </a:lnTo>
                    <a:lnTo>
                      <a:pt x="212" y="64"/>
                    </a:lnTo>
                    <a:lnTo>
                      <a:pt x="246" y="57"/>
                    </a:lnTo>
                    <a:lnTo>
                      <a:pt x="269" y="61"/>
                    </a:lnTo>
                    <a:lnTo>
                      <a:pt x="285" y="79"/>
                    </a:lnTo>
                    <a:lnTo>
                      <a:pt x="312" y="99"/>
                    </a:lnTo>
                    <a:lnTo>
                      <a:pt x="337" y="110"/>
                    </a:lnTo>
                    <a:lnTo>
                      <a:pt x="367" y="101"/>
                    </a:lnTo>
                    <a:lnTo>
                      <a:pt x="394" y="113"/>
                    </a:lnTo>
                    <a:lnTo>
                      <a:pt x="421" y="127"/>
                    </a:lnTo>
                    <a:lnTo>
                      <a:pt x="420" y="127"/>
                    </a:lnTo>
                    <a:lnTo>
                      <a:pt x="424" y="135"/>
                    </a:lnTo>
                    <a:lnTo>
                      <a:pt x="389" y="156"/>
                    </a:lnTo>
                    <a:lnTo>
                      <a:pt x="414" y="169"/>
                    </a:lnTo>
                    <a:lnTo>
                      <a:pt x="425" y="188"/>
                    </a:lnTo>
                    <a:lnTo>
                      <a:pt x="416" y="213"/>
                    </a:lnTo>
                    <a:lnTo>
                      <a:pt x="401" y="246"/>
                    </a:lnTo>
                    <a:lnTo>
                      <a:pt x="402" y="247"/>
                    </a:lnTo>
                    <a:lnTo>
                      <a:pt x="438" y="239"/>
                    </a:lnTo>
                    <a:lnTo>
                      <a:pt x="456" y="239"/>
                    </a:lnTo>
                    <a:lnTo>
                      <a:pt x="478" y="246"/>
                    </a:lnTo>
                    <a:lnTo>
                      <a:pt x="499" y="234"/>
                    </a:lnTo>
                    <a:lnTo>
                      <a:pt x="517" y="246"/>
                    </a:lnTo>
                    <a:lnTo>
                      <a:pt x="533" y="259"/>
                    </a:lnTo>
                    <a:lnTo>
                      <a:pt x="545" y="267"/>
                    </a:lnTo>
                    <a:lnTo>
                      <a:pt x="575" y="240"/>
                    </a:lnTo>
                    <a:lnTo>
                      <a:pt x="599" y="259"/>
                    </a:lnTo>
                    <a:lnTo>
                      <a:pt x="629" y="272"/>
                    </a:lnTo>
                    <a:lnTo>
                      <a:pt x="661" y="289"/>
                    </a:lnTo>
                    <a:lnTo>
                      <a:pt x="668" y="289"/>
                    </a:lnTo>
                    <a:lnTo>
                      <a:pt x="686" y="281"/>
                    </a:lnTo>
                    <a:lnTo>
                      <a:pt x="708" y="298"/>
                    </a:lnTo>
                    <a:lnTo>
                      <a:pt x="721" y="301"/>
                    </a:lnTo>
                    <a:lnTo>
                      <a:pt x="731" y="316"/>
                    </a:lnTo>
                    <a:lnTo>
                      <a:pt x="751" y="332"/>
                    </a:lnTo>
                    <a:lnTo>
                      <a:pt x="773" y="331"/>
                    </a:lnTo>
                    <a:lnTo>
                      <a:pt x="801" y="321"/>
                    </a:lnTo>
                    <a:lnTo>
                      <a:pt x="812" y="332"/>
                    </a:lnTo>
                    <a:lnTo>
                      <a:pt x="814" y="354"/>
                    </a:lnTo>
                    <a:lnTo>
                      <a:pt x="827" y="360"/>
                    </a:lnTo>
                    <a:lnTo>
                      <a:pt x="843" y="371"/>
                    </a:lnTo>
                    <a:lnTo>
                      <a:pt x="838" y="377"/>
                    </a:lnTo>
                    <a:lnTo>
                      <a:pt x="829" y="403"/>
                    </a:lnTo>
                    <a:lnTo>
                      <a:pt x="805" y="424"/>
                    </a:lnTo>
                    <a:lnTo>
                      <a:pt x="773" y="439"/>
                    </a:lnTo>
                    <a:lnTo>
                      <a:pt x="759" y="447"/>
                    </a:lnTo>
                    <a:lnTo>
                      <a:pt x="759" y="461"/>
                    </a:lnTo>
                    <a:lnTo>
                      <a:pt x="767" y="481"/>
                    </a:lnTo>
                    <a:lnTo>
                      <a:pt x="773" y="498"/>
                    </a:lnTo>
                    <a:lnTo>
                      <a:pt x="774" y="524"/>
                    </a:lnTo>
                    <a:lnTo>
                      <a:pt x="752" y="529"/>
                    </a:lnTo>
                    <a:lnTo>
                      <a:pt x="721" y="540"/>
                    </a:lnTo>
                    <a:lnTo>
                      <a:pt x="726" y="558"/>
                    </a:lnTo>
                    <a:lnTo>
                      <a:pt x="736" y="579"/>
                    </a:lnTo>
                    <a:lnTo>
                      <a:pt x="721" y="590"/>
                    </a:lnTo>
                    <a:lnTo>
                      <a:pt x="704" y="621"/>
                    </a:lnTo>
                    <a:lnTo>
                      <a:pt x="668" y="613"/>
                    </a:lnTo>
                    <a:lnTo>
                      <a:pt x="652" y="601"/>
                    </a:lnTo>
                    <a:lnTo>
                      <a:pt x="625" y="618"/>
                    </a:lnTo>
                    <a:lnTo>
                      <a:pt x="610" y="638"/>
                    </a:lnTo>
                    <a:lnTo>
                      <a:pt x="578" y="607"/>
                    </a:lnTo>
                    <a:lnTo>
                      <a:pt x="545" y="578"/>
                    </a:lnTo>
                    <a:lnTo>
                      <a:pt x="508" y="539"/>
                    </a:lnTo>
                    <a:lnTo>
                      <a:pt x="480" y="514"/>
                    </a:lnTo>
                    <a:lnTo>
                      <a:pt x="442" y="478"/>
                    </a:lnTo>
                    <a:lnTo>
                      <a:pt x="393" y="428"/>
                    </a:lnTo>
                    <a:lnTo>
                      <a:pt x="347" y="366"/>
                    </a:lnTo>
                    <a:lnTo>
                      <a:pt x="290" y="331"/>
                    </a:lnTo>
                    <a:lnTo>
                      <a:pt x="270" y="298"/>
                    </a:lnTo>
                    <a:lnTo>
                      <a:pt x="224" y="277"/>
                    </a:lnTo>
                    <a:lnTo>
                      <a:pt x="199" y="256"/>
                    </a:lnTo>
                    <a:lnTo>
                      <a:pt x="147" y="213"/>
                    </a:lnTo>
                    <a:lnTo>
                      <a:pt x="105" y="177"/>
                    </a:lnTo>
                    <a:lnTo>
                      <a:pt x="78" y="135"/>
                    </a:lnTo>
                    <a:lnTo>
                      <a:pt x="42" y="85"/>
                    </a:lnTo>
                    <a:lnTo>
                      <a:pt x="17" y="5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60" name="Freeform 113"/>
              <p:cNvSpPr>
                <a:spLocks/>
              </p:cNvSpPr>
              <p:nvPr/>
            </p:nvSpPr>
            <p:spPr bwMode="auto">
              <a:xfrm>
                <a:off x="2900" y="3293"/>
                <a:ext cx="184" cy="218"/>
              </a:xfrm>
              <a:custGeom>
                <a:avLst/>
                <a:gdLst>
                  <a:gd name="T0" fmla="*/ 45 w 368"/>
                  <a:gd name="T1" fmla="*/ 45 h 435"/>
                  <a:gd name="T2" fmla="*/ 45 w 368"/>
                  <a:gd name="T3" fmla="*/ 46 h 435"/>
                  <a:gd name="T4" fmla="*/ 39 w 368"/>
                  <a:gd name="T5" fmla="*/ 46 h 435"/>
                  <a:gd name="T6" fmla="*/ 31 w 368"/>
                  <a:gd name="T7" fmla="*/ 48 h 435"/>
                  <a:gd name="T8" fmla="*/ 24 w 368"/>
                  <a:gd name="T9" fmla="*/ 50 h 435"/>
                  <a:gd name="T10" fmla="*/ 18 w 368"/>
                  <a:gd name="T11" fmla="*/ 52 h 435"/>
                  <a:gd name="T12" fmla="*/ 11 w 368"/>
                  <a:gd name="T13" fmla="*/ 54 h 435"/>
                  <a:gd name="T14" fmla="*/ 4 w 368"/>
                  <a:gd name="T15" fmla="*/ 55 h 435"/>
                  <a:gd name="T16" fmla="*/ 1 w 368"/>
                  <a:gd name="T17" fmla="*/ 55 h 435"/>
                  <a:gd name="T18" fmla="*/ 0 w 368"/>
                  <a:gd name="T19" fmla="*/ 55 h 435"/>
                  <a:gd name="T20" fmla="*/ 1 w 368"/>
                  <a:gd name="T21" fmla="*/ 54 h 435"/>
                  <a:gd name="T22" fmla="*/ 2 w 368"/>
                  <a:gd name="T23" fmla="*/ 53 h 435"/>
                  <a:gd name="T24" fmla="*/ 6 w 368"/>
                  <a:gd name="T25" fmla="*/ 50 h 435"/>
                  <a:gd name="T26" fmla="*/ 7 w 368"/>
                  <a:gd name="T27" fmla="*/ 49 h 435"/>
                  <a:gd name="T28" fmla="*/ 11 w 368"/>
                  <a:gd name="T29" fmla="*/ 47 h 435"/>
                  <a:gd name="T30" fmla="*/ 12 w 368"/>
                  <a:gd name="T31" fmla="*/ 46 h 435"/>
                  <a:gd name="T32" fmla="*/ 12 w 368"/>
                  <a:gd name="T33" fmla="*/ 42 h 435"/>
                  <a:gd name="T34" fmla="*/ 12 w 368"/>
                  <a:gd name="T35" fmla="*/ 39 h 435"/>
                  <a:gd name="T36" fmla="*/ 12 w 368"/>
                  <a:gd name="T37" fmla="*/ 36 h 435"/>
                  <a:gd name="T38" fmla="*/ 12 w 368"/>
                  <a:gd name="T39" fmla="*/ 34 h 435"/>
                  <a:gd name="T40" fmla="*/ 14 w 368"/>
                  <a:gd name="T41" fmla="*/ 32 h 435"/>
                  <a:gd name="T42" fmla="*/ 17 w 368"/>
                  <a:gd name="T43" fmla="*/ 32 h 435"/>
                  <a:gd name="T44" fmla="*/ 19 w 368"/>
                  <a:gd name="T45" fmla="*/ 31 h 435"/>
                  <a:gd name="T46" fmla="*/ 20 w 368"/>
                  <a:gd name="T47" fmla="*/ 29 h 435"/>
                  <a:gd name="T48" fmla="*/ 20 w 368"/>
                  <a:gd name="T49" fmla="*/ 26 h 435"/>
                  <a:gd name="T50" fmla="*/ 20 w 368"/>
                  <a:gd name="T51" fmla="*/ 24 h 435"/>
                  <a:gd name="T52" fmla="*/ 23 w 368"/>
                  <a:gd name="T53" fmla="*/ 23 h 435"/>
                  <a:gd name="T54" fmla="*/ 23 w 368"/>
                  <a:gd name="T55" fmla="*/ 21 h 435"/>
                  <a:gd name="T56" fmla="*/ 23 w 368"/>
                  <a:gd name="T57" fmla="*/ 19 h 435"/>
                  <a:gd name="T58" fmla="*/ 23 w 368"/>
                  <a:gd name="T59" fmla="*/ 16 h 435"/>
                  <a:gd name="T60" fmla="*/ 23 w 368"/>
                  <a:gd name="T61" fmla="*/ 13 h 435"/>
                  <a:gd name="T62" fmla="*/ 23 w 368"/>
                  <a:gd name="T63" fmla="*/ 10 h 435"/>
                  <a:gd name="T64" fmla="*/ 23 w 368"/>
                  <a:gd name="T65" fmla="*/ 6 h 435"/>
                  <a:gd name="T66" fmla="*/ 23 w 368"/>
                  <a:gd name="T67" fmla="*/ 4 h 435"/>
                  <a:gd name="T68" fmla="*/ 24 w 368"/>
                  <a:gd name="T69" fmla="*/ 1 h 435"/>
                  <a:gd name="T70" fmla="*/ 24 w 368"/>
                  <a:gd name="T71" fmla="*/ 0 h 435"/>
                  <a:gd name="T72" fmla="*/ 26 w 368"/>
                  <a:gd name="T73" fmla="*/ 2 h 435"/>
                  <a:gd name="T74" fmla="*/ 28 w 368"/>
                  <a:gd name="T75" fmla="*/ 6 h 435"/>
                  <a:gd name="T76" fmla="*/ 30 w 368"/>
                  <a:gd name="T77" fmla="*/ 8 h 435"/>
                  <a:gd name="T78" fmla="*/ 35 w 368"/>
                  <a:gd name="T79" fmla="*/ 10 h 435"/>
                  <a:gd name="T80" fmla="*/ 36 w 368"/>
                  <a:gd name="T81" fmla="*/ 12 h 435"/>
                  <a:gd name="T82" fmla="*/ 39 w 368"/>
                  <a:gd name="T83" fmla="*/ 15 h 435"/>
                  <a:gd name="T84" fmla="*/ 42 w 368"/>
                  <a:gd name="T85" fmla="*/ 17 h 435"/>
                  <a:gd name="T86" fmla="*/ 43 w 368"/>
                  <a:gd name="T87" fmla="*/ 19 h 435"/>
                  <a:gd name="T88" fmla="*/ 44 w 368"/>
                  <a:gd name="T89" fmla="*/ 21 h 435"/>
                  <a:gd name="T90" fmla="*/ 41 w 368"/>
                  <a:gd name="T91" fmla="*/ 22 h 435"/>
                  <a:gd name="T92" fmla="*/ 40 w 368"/>
                  <a:gd name="T93" fmla="*/ 25 h 435"/>
                  <a:gd name="T94" fmla="*/ 39 w 368"/>
                  <a:gd name="T95" fmla="*/ 27 h 435"/>
                  <a:gd name="T96" fmla="*/ 41 w 368"/>
                  <a:gd name="T97" fmla="*/ 29 h 435"/>
                  <a:gd name="T98" fmla="*/ 44 w 368"/>
                  <a:gd name="T99" fmla="*/ 30 h 435"/>
                  <a:gd name="T100" fmla="*/ 45 w 368"/>
                  <a:gd name="T101" fmla="*/ 31 h 435"/>
                  <a:gd name="T102" fmla="*/ 45 w 368"/>
                  <a:gd name="T103" fmla="*/ 33 h 435"/>
                  <a:gd name="T104" fmla="*/ 44 w 368"/>
                  <a:gd name="T105" fmla="*/ 36 h 435"/>
                  <a:gd name="T106" fmla="*/ 44 w 368"/>
                  <a:gd name="T107" fmla="*/ 38 h 435"/>
                  <a:gd name="T108" fmla="*/ 44 w 368"/>
                  <a:gd name="T109" fmla="*/ 40 h 435"/>
                  <a:gd name="T110" fmla="*/ 46 w 368"/>
                  <a:gd name="T111" fmla="*/ 42 h 435"/>
                  <a:gd name="T112" fmla="*/ 46 w 368"/>
                  <a:gd name="T113" fmla="*/ 44 h 435"/>
                  <a:gd name="T114" fmla="*/ 45 w 368"/>
                  <a:gd name="T115" fmla="*/ 45 h 43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68"/>
                  <a:gd name="T175" fmla="*/ 0 h 435"/>
                  <a:gd name="T176" fmla="*/ 368 w 368"/>
                  <a:gd name="T177" fmla="*/ 435 h 43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68" h="435">
                    <a:moveTo>
                      <a:pt x="353" y="360"/>
                    </a:moveTo>
                    <a:lnTo>
                      <a:pt x="355" y="361"/>
                    </a:lnTo>
                    <a:lnTo>
                      <a:pt x="305" y="365"/>
                    </a:lnTo>
                    <a:lnTo>
                      <a:pt x="250" y="377"/>
                    </a:lnTo>
                    <a:lnTo>
                      <a:pt x="197" y="397"/>
                    </a:lnTo>
                    <a:lnTo>
                      <a:pt x="140" y="415"/>
                    </a:lnTo>
                    <a:lnTo>
                      <a:pt x="85" y="431"/>
                    </a:lnTo>
                    <a:lnTo>
                      <a:pt x="32" y="435"/>
                    </a:lnTo>
                    <a:lnTo>
                      <a:pt x="4" y="435"/>
                    </a:lnTo>
                    <a:lnTo>
                      <a:pt x="0" y="434"/>
                    </a:lnTo>
                    <a:lnTo>
                      <a:pt x="4" y="431"/>
                    </a:lnTo>
                    <a:lnTo>
                      <a:pt x="16" y="419"/>
                    </a:lnTo>
                    <a:lnTo>
                      <a:pt x="42" y="396"/>
                    </a:lnTo>
                    <a:lnTo>
                      <a:pt x="61" y="388"/>
                    </a:lnTo>
                    <a:lnTo>
                      <a:pt x="84" y="373"/>
                    </a:lnTo>
                    <a:lnTo>
                      <a:pt x="93" y="363"/>
                    </a:lnTo>
                    <a:lnTo>
                      <a:pt x="91" y="335"/>
                    </a:lnTo>
                    <a:lnTo>
                      <a:pt x="94" y="312"/>
                    </a:lnTo>
                    <a:lnTo>
                      <a:pt x="99" y="284"/>
                    </a:lnTo>
                    <a:lnTo>
                      <a:pt x="103" y="268"/>
                    </a:lnTo>
                    <a:lnTo>
                      <a:pt x="116" y="255"/>
                    </a:lnTo>
                    <a:lnTo>
                      <a:pt x="133" y="249"/>
                    </a:lnTo>
                    <a:lnTo>
                      <a:pt x="148" y="248"/>
                    </a:lnTo>
                    <a:lnTo>
                      <a:pt x="154" y="226"/>
                    </a:lnTo>
                    <a:lnTo>
                      <a:pt x="153" y="203"/>
                    </a:lnTo>
                    <a:lnTo>
                      <a:pt x="157" y="188"/>
                    </a:lnTo>
                    <a:lnTo>
                      <a:pt x="180" y="178"/>
                    </a:lnTo>
                    <a:lnTo>
                      <a:pt x="191" y="168"/>
                    </a:lnTo>
                    <a:lnTo>
                      <a:pt x="189" y="151"/>
                    </a:lnTo>
                    <a:lnTo>
                      <a:pt x="180" y="123"/>
                    </a:lnTo>
                    <a:lnTo>
                      <a:pt x="179" y="102"/>
                    </a:lnTo>
                    <a:lnTo>
                      <a:pt x="179" y="74"/>
                    </a:lnTo>
                    <a:lnTo>
                      <a:pt x="183" y="42"/>
                    </a:lnTo>
                    <a:lnTo>
                      <a:pt x="187" y="31"/>
                    </a:lnTo>
                    <a:lnTo>
                      <a:pt x="196" y="3"/>
                    </a:lnTo>
                    <a:lnTo>
                      <a:pt x="197" y="0"/>
                    </a:lnTo>
                    <a:lnTo>
                      <a:pt x="208" y="13"/>
                    </a:lnTo>
                    <a:lnTo>
                      <a:pt x="228" y="42"/>
                    </a:lnTo>
                    <a:lnTo>
                      <a:pt x="246" y="61"/>
                    </a:lnTo>
                    <a:lnTo>
                      <a:pt x="277" y="80"/>
                    </a:lnTo>
                    <a:lnTo>
                      <a:pt x="288" y="91"/>
                    </a:lnTo>
                    <a:lnTo>
                      <a:pt x="305" y="116"/>
                    </a:lnTo>
                    <a:lnTo>
                      <a:pt x="329" y="133"/>
                    </a:lnTo>
                    <a:lnTo>
                      <a:pt x="344" y="146"/>
                    </a:lnTo>
                    <a:lnTo>
                      <a:pt x="345" y="167"/>
                    </a:lnTo>
                    <a:lnTo>
                      <a:pt x="327" y="176"/>
                    </a:lnTo>
                    <a:lnTo>
                      <a:pt x="316" y="196"/>
                    </a:lnTo>
                    <a:lnTo>
                      <a:pt x="309" y="211"/>
                    </a:lnTo>
                    <a:lnTo>
                      <a:pt x="322" y="226"/>
                    </a:lnTo>
                    <a:lnTo>
                      <a:pt x="350" y="240"/>
                    </a:lnTo>
                    <a:lnTo>
                      <a:pt x="358" y="248"/>
                    </a:lnTo>
                    <a:lnTo>
                      <a:pt x="353" y="262"/>
                    </a:lnTo>
                    <a:lnTo>
                      <a:pt x="350" y="283"/>
                    </a:lnTo>
                    <a:lnTo>
                      <a:pt x="345" y="303"/>
                    </a:lnTo>
                    <a:lnTo>
                      <a:pt x="352" y="313"/>
                    </a:lnTo>
                    <a:lnTo>
                      <a:pt x="368" y="335"/>
                    </a:lnTo>
                    <a:lnTo>
                      <a:pt x="365" y="347"/>
                    </a:lnTo>
                    <a:lnTo>
                      <a:pt x="353" y="36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61" name="Freeform 114"/>
              <p:cNvSpPr>
                <a:spLocks/>
              </p:cNvSpPr>
              <p:nvPr/>
            </p:nvSpPr>
            <p:spPr bwMode="auto">
              <a:xfrm>
                <a:off x="2962" y="3309"/>
                <a:ext cx="294" cy="572"/>
              </a:xfrm>
              <a:custGeom>
                <a:avLst/>
                <a:gdLst>
                  <a:gd name="T0" fmla="*/ 5 w 588"/>
                  <a:gd name="T1" fmla="*/ 112 h 1143"/>
                  <a:gd name="T2" fmla="*/ 13 w 588"/>
                  <a:gd name="T3" fmla="*/ 111 h 1143"/>
                  <a:gd name="T4" fmla="*/ 13 w 588"/>
                  <a:gd name="T5" fmla="*/ 104 h 1143"/>
                  <a:gd name="T6" fmla="*/ 20 w 588"/>
                  <a:gd name="T7" fmla="*/ 99 h 1143"/>
                  <a:gd name="T8" fmla="*/ 18 w 588"/>
                  <a:gd name="T9" fmla="*/ 93 h 1143"/>
                  <a:gd name="T10" fmla="*/ 27 w 588"/>
                  <a:gd name="T11" fmla="*/ 87 h 1143"/>
                  <a:gd name="T12" fmla="*/ 27 w 588"/>
                  <a:gd name="T13" fmla="*/ 82 h 1143"/>
                  <a:gd name="T14" fmla="*/ 23 w 588"/>
                  <a:gd name="T15" fmla="*/ 77 h 1143"/>
                  <a:gd name="T16" fmla="*/ 15 w 588"/>
                  <a:gd name="T17" fmla="*/ 76 h 1143"/>
                  <a:gd name="T18" fmla="*/ 13 w 588"/>
                  <a:gd name="T19" fmla="*/ 74 h 1143"/>
                  <a:gd name="T20" fmla="*/ 23 w 588"/>
                  <a:gd name="T21" fmla="*/ 70 h 1143"/>
                  <a:gd name="T22" fmla="*/ 28 w 588"/>
                  <a:gd name="T23" fmla="*/ 63 h 1143"/>
                  <a:gd name="T24" fmla="*/ 29 w 588"/>
                  <a:gd name="T25" fmla="*/ 55 h 1143"/>
                  <a:gd name="T26" fmla="*/ 31 w 588"/>
                  <a:gd name="T27" fmla="*/ 49 h 1143"/>
                  <a:gd name="T28" fmla="*/ 28 w 588"/>
                  <a:gd name="T29" fmla="*/ 41 h 1143"/>
                  <a:gd name="T30" fmla="*/ 30 w 588"/>
                  <a:gd name="T31" fmla="*/ 40 h 1143"/>
                  <a:gd name="T32" fmla="*/ 27 w 588"/>
                  <a:gd name="T33" fmla="*/ 34 h 1143"/>
                  <a:gd name="T34" fmla="*/ 29 w 588"/>
                  <a:gd name="T35" fmla="*/ 27 h 1143"/>
                  <a:gd name="T36" fmla="*/ 23 w 588"/>
                  <a:gd name="T37" fmla="*/ 23 h 1143"/>
                  <a:gd name="T38" fmla="*/ 27 w 588"/>
                  <a:gd name="T39" fmla="*/ 17 h 1143"/>
                  <a:gd name="T40" fmla="*/ 38 w 588"/>
                  <a:gd name="T41" fmla="*/ 15 h 1143"/>
                  <a:gd name="T42" fmla="*/ 44 w 588"/>
                  <a:gd name="T43" fmla="*/ 17 h 1143"/>
                  <a:gd name="T44" fmla="*/ 55 w 588"/>
                  <a:gd name="T45" fmla="*/ 16 h 1143"/>
                  <a:gd name="T46" fmla="*/ 55 w 588"/>
                  <a:gd name="T47" fmla="*/ 8 h 1143"/>
                  <a:gd name="T48" fmla="*/ 60 w 588"/>
                  <a:gd name="T49" fmla="*/ 7 h 1143"/>
                  <a:gd name="T50" fmla="*/ 68 w 588"/>
                  <a:gd name="T51" fmla="*/ 3 h 1143"/>
                  <a:gd name="T52" fmla="*/ 73 w 588"/>
                  <a:gd name="T53" fmla="*/ 5 h 1143"/>
                  <a:gd name="T54" fmla="*/ 74 w 588"/>
                  <a:gd name="T55" fmla="*/ 10 h 1143"/>
                  <a:gd name="T56" fmla="*/ 71 w 588"/>
                  <a:gd name="T57" fmla="*/ 17 h 1143"/>
                  <a:gd name="T58" fmla="*/ 63 w 588"/>
                  <a:gd name="T59" fmla="*/ 26 h 1143"/>
                  <a:gd name="T60" fmla="*/ 57 w 588"/>
                  <a:gd name="T61" fmla="*/ 37 h 1143"/>
                  <a:gd name="T62" fmla="*/ 51 w 588"/>
                  <a:gd name="T63" fmla="*/ 47 h 1143"/>
                  <a:gd name="T64" fmla="*/ 55 w 588"/>
                  <a:gd name="T65" fmla="*/ 58 h 1143"/>
                  <a:gd name="T66" fmla="*/ 60 w 588"/>
                  <a:gd name="T67" fmla="*/ 66 h 1143"/>
                  <a:gd name="T68" fmla="*/ 54 w 588"/>
                  <a:gd name="T69" fmla="*/ 70 h 1143"/>
                  <a:gd name="T70" fmla="*/ 55 w 588"/>
                  <a:gd name="T71" fmla="*/ 78 h 1143"/>
                  <a:gd name="T72" fmla="*/ 52 w 588"/>
                  <a:gd name="T73" fmla="*/ 87 h 1143"/>
                  <a:gd name="T74" fmla="*/ 48 w 588"/>
                  <a:gd name="T75" fmla="*/ 97 h 1143"/>
                  <a:gd name="T76" fmla="*/ 45 w 588"/>
                  <a:gd name="T77" fmla="*/ 107 h 1143"/>
                  <a:gd name="T78" fmla="*/ 46 w 588"/>
                  <a:gd name="T79" fmla="*/ 117 h 1143"/>
                  <a:gd name="T80" fmla="*/ 38 w 588"/>
                  <a:gd name="T81" fmla="*/ 127 h 1143"/>
                  <a:gd name="T82" fmla="*/ 34 w 588"/>
                  <a:gd name="T83" fmla="*/ 143 h 1143"/>
                  <a:gd name="T84" fmla="*/ 18 w 588"/>
                  <a:gd name="T85" fmla="*/ 129 h 1143"/>
                  <a:gd name="T86" fmla="*/ 0 w 588"/>
                  <a:gd name="T87" fmla="*/ 117 h 11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88"/>
                  <a:gd name="T133" fmla="*/ 0 h 1143"/>
                  <a:gd name="T134" fmla="*/ 588 w 588"/>
                  <a:gd name="T135" fmla="*/ 1143 h 114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88" h="1143">
                    <a:moveTo>
                      <a:pt x="0" y="929"/>
                    </a:moveTo>
                    <a:lnTo>
                      <a:pt x="15" y="909"/>
                    </a:lnTo>
                    <a:lnTo>
                      <a:pt x="42" y="892"/>
                    </a:lnTo>
                    <a:lnTo>
                      <a:pt x="58" y="904"/>
                    </a:lnTo>
                    <a:lnTo>
                      <a:pt x="94" y="912"/>
                    </a:lnTo>
                    <a:lnTo>
                      <a:pt x="111" y="881"/>
                    </a:lnTo>
                    <a:lnTo>
                      <a:pt x="126" y="870"/>
                    </a:lnTo>
                    <a:lnTo>
                      <a:pt x="116" y="849"/>
                    </a:lnTo>
                    <a:lnTo>
                      <a:pt x="111" y="831"/>
                    </a:lnTo>
                    <a:lnTo>
                      <a:pt x="142" y="820"/>
                    </a:lnTo>
                    <a:lnTo>
                      <a:pt x="164" y="815"/>
                    </a:lnTo>
                    <a:lnTo>
                      <a:pt x="163" y="789"/>
                    </a:lnTo>
                    <a:lnTo>
                      <a:pt x="157" y="772"/>
                    </a:lnTo>
                    <a:lnTo>
                      <a:pt x="149" y="752"/>
                    </a:lnTo>
                    <a:lnTo>
                      <a:pt x="149" y="738"/>
                    </a:lnTo>
                    <a:lnTo>
                      <a:pt x="163" y="730"/>
                    </a:lnTo>
                    <a:lnTo>
                      <a:pt x="195" y="715"/>
                    </a:lnTo>
                    <a:lnTo>
                      <a:pt x="219" y="694"/>
                    </a:lnTo>
                    <a:lnTo>
                      <a:pt x="228" y="668"/>
                    </a:lnTo>
                    <a:lnTo>
                      <a:pt x="233" y="662"/>
                    </a:lnTo>
                    <a:lnTo>
                      <a:pt x="217" y="651"/>
                    </a:lnTo>
                    <a:lnTo>
                      <a:pt x="204" y="645"/>
                    </a:lnTo>
                    <a:lnTo>
                      <a:pt x="202" y="623"/>
                    </a:lnTo>
                    <a:lnTo>
                      <a:pt x="191" y="612"/>
                    </a:lnTo>
                    <a:lnTo>
                      <a:pt x="163" y="622"/>
                    </a:lnTo>
                    <a:lnTo>
                      <a:pt x="141" y="623"/>
                    </a:lnTo>
                    <a:lnTo>
                      <a:pt x="121" y="607"/>
                    </a:lnTo>
                    <a:lnTo>
                      <a:pt x="111" y="592"/>
                    </a:lnTo>
                    <a:lnTo>
                      <a:pt x="98" y="589"/>
                    </a:lnTo>
                    <a:lnTo>
                      <a:pt x="111" y="592"/>
                    </a:lnTo>
                    <a:lnTo>
                      <a:pt x="133" y="582"/>
                    </a:lnTo>
                    <a:lnTo>
                      <a:pt x="161" y="567"/>
                    </a:lnTo>
                    <a:lnTo>
                      <a:pt x="191" y="559"/>
                    </a:lnTo>
                    <a:lnTo>
                      <a:pt x="192" y="531"/>
                    </a:lnTo>
                    <a:lnTo>
                      <a:pt x="204" y="514"/>
                    </a:lnTo>
                    <a:lnTo>
                      <a:pt x="225" y="501"/>
                    </a:lnTo>
                    <a:lnTo>
                      <a:pt x="227" y="485"/>
                    </a:lnTo>
                    <a:lnTo>
                      <a:pt x="230" y="452"/>
                    </a:lnTo>
                    <a:lnTo>
                      <a:pt x="234" y="434"/>
                    </a:lnTo>
                    <a:lnTo>
                      <a:pt x="240" y="420"/>
                    </a:lnTo>
                    <a:lnTo>
                      <a:pt x="254" y="402"/>
                    </a:lnTo>
                    <a:lnTo>
                      <a:pt x="255" y="387"/>
                    </a:lnTo>
                    <a:lnTo>
                      <a:pt x="236" y="366"/>
                    </a:lnTo>
                    <a:lnTo>
                      <a:pt x="219" y="344"/>
                    </a:lnTo>
                    <a:lnTo>
                      <a:pt x="228" y="327"/>
                    </a:lnTo>
                    <a:lnTo>
                      <a:pt x="230" y="328"/>
                    </a:lnTo>
                    <a:lnTo>
                      <a:pt x="227" y="332"/>
                    </a:lnTo>
                    <a:lnTo>
                      <a:pt x="240" y="314"/>
                    </a:lnTo>
                    <a:lnTo>
                      <a:pt x="243" y="302"/>
                    </a:lnTo>
                    <a:lnTo>
                      <a:pt x="227" y="280"/>
                    </a:lnTo>
                    <a:lnTo>
                      <a:pt x="220" y="270"/>
                    </a:lnTo>
                    <a:lnTo>
                      <a:pt x="225" y="250"/>
                    </a:lnTo>
                    <a:lnTo>
                      <a:pt x="228" y="229"/>
                    </a:lnTo>
                    <a:lnTo>
                      <a:pt x="233" y="215"/>
                    </a:lnTo>
                    <a:lnTo>
                      <a:pt x="225" y="207"/>
                    </a:lnTo>
                    <a:lnTo>
                      <a:pt x="197" y="193"/>
                    </a:lnTo>
                    <a:lnTo>
                      <a:pt x="184" y="178"/>
                    </a:lnTo>
                    <a:lnTo>
                      <a:pt x="191" y="163"/>
                    </a:lnTo>
                    <a:lnTo>
                      <a:pt x="202" y="143"/>
                    </a:lnTo>
                    <a:lnTo>
                      <a:pt x="220" y="134"/>
                    </a:lnTo>
                    <a:lnTo>
                      <a:pt x="240" y="135"/>
                    </a:lnTo>
                    <a:lnTo>
                      <a:pt x="290" y="135"/>
                    </a:lnTo>
                    <a:lnTo>
                      <a:pt x="308" y="118"/>
                    </a:lnTo>
                    <a:lnTo>
                      <a:pt x="321" y="107"/>
                    </a:lnTo>
                    <a:lnTo>
                      <a:pt x="340" y="101"/>
                    </a:lnTo>
                    <a:lnTo>
                      <a:pt x="354" y="130"/>
                    </a:lnTo>
                    <a:lnTo>
                      <a:pt x="375" y="134"/>
                    </a:lnTo>
                    <a:lnTo>
                      <a:pt x="416" y="128"/>
                    </a:lnTo>
                    <a:lnTo>
                      <a:pt x="447" y="125"/>
                    </a:lnTo>
                    <a:lnTo>
                      <a:pt x="458" y="112"/>
                    </a:lnTo>
                    <a:lnTo>
                      <a:pt x="449" y="90"/>
                    </a:lnTo>
                    <a:lnTo>
                      <a:pt x="443" y="62"/>
                    </a:lnTo>
                    <a:lnTo>
                      <a:pt x="444" y="60"/>
                    </a:lnTo>
                    <a:lnTo>
                      <a:pt x="458" y="58"/>
                    </a:lnTo>
                    <a:lnTo>
                      <a:pt x="481" y="50"/>
                    </a:lnTo>
                    <a:lnTo>
                      <a:pt x="511" y="42"/>
                    </a:lnTo>
                    <a:lnTo>
                      <a:pt x="523" y="38"/>
                    </a:lnTo>
                    <a:lnTo>
                      <a:pt x="539" y="20"/>
                    </a:lnTo>
                    <a:lnTo>
                      <a:pt x="540" y="0"/>
                    </a:lnTo>
                    <a:lnTo>
                      <a:pt x="557" y="17"/>
                    </a:lnTo>
                    <a:lnTo>
                      <a:pt x="578" y="36"/>
                    </a:lnTo>
                    <a:lnTo>
                      <a:pt x="587" y="50"/>
                    </a:lnTo>
                    <a:lnTo>
                      <a:pt x="588" y="60"/>
                    </a:lnTo>
                    <a:lnTo>
                      <a:pt x="587" y="74"/>
                    </a:lnTo>
                    <a:lnTo>
                      <a:pt x="581" y="90"/>
                    </a:lnTo>
                    <a:lnTo>
                      <a:pt x="575" y="101"/>
                    </a:lnTo>
                    <a:lnTo>
                      <a:pt x="561" y="131"/>
                    </a:lnTo>
                    <a:lnTo>
                      <a:pt x="553" y="155"/>
                    </a:lnTo>
                    <a:lnTo>
                      <a:pt x="528" y="185"/>
                    </a:lnTo>
                    <a:lnTo>
                      <a:pt x="511" y="207"/>
                    </a:lnTo>
                    <a:lnTo>
                      <a:pt x="500" y="248"/>
                    </a:lnTo>
                    <a:lnTo>
                      <a:pt x="485" y="279"/>
                    </a:lnTo>
                    <a:lnTo>
                      <a:pt x="461" y="295"/>
                    </a:lnTo>
                    <a:lnTo>
                      <a:pt x="427" y="314"/>
                    </a:lnTo>
                    <a:lnTo>
                      <a:pt x="416" y="338"/>
                    </a:lnTo>
                    <a:lnTo>
                      <a:pt x="409" y="369"/>
                    </a:lnTo>
                    <a:lnTo>
                      <a:pt x="409" y="404"/>
                    </a:lnTo>
                    <a:lnTo>
                      <a:pt x="419" y="445"/>
                    </a:lnTo>
                    <a:lnTo>
                      <a:pt x="442" y="459"/>
                    </a:lnTo>
                    <a:lnTo>
                      <a:pt x="455" y="472"/>
                    </a:lnTo>
                    <a:lnTo>
                      <a:pt x="468" y="491"/>
                    </a:lnTo>
                    <a:lnTo>
                      <a:pt x="485" y="524"/>
                    </a:lnTo>
                    <a:lnTo>
                      <a:pt x="473" y="526"/>
                    </a:lnTo>
                    <a:lnTo>
                      <a:pt x="455" y="547"/>
                    </a:lnTo>
                    <a:lnTo>
                      <a:pt x="436" y="560"/>
                    </a:lnTo>
                    <a:lnTo>
                      <a:pt x="434" y="574"/>
                    </a:lnTo>
                    <a:lnTo>
                      <a:pt x="437" y="593"/>
                    </a:lnTo>
                    <a:lnTo>
                      <a:pt x="444" y="622"/>
                    </a:lnTo>
                    <a:lnTo>
                      <a:pt x="443" y="645"/>
                    </a:lnTo>
                    <a:lnTo>
                      <a:pt x="431" y="667"/>
                    </a:lnTo>
                    <a:lnTo>
                      <a:pt x="416" y="694"/>
                    </a:lnTo>
                    <a:lnTo>
                      <a:pt x="406" y="726"/>
                    </a:lnTo>
                    <a:lnTo>
                      <a:pt x="392" y="752"/>
                    </a:lnTo>
                    <a:lnTo>
                      <a:pt x="389" y="773"/>
                    </a:lnTo>
                    <a:lnTo>
                      <a:pt x="389" y="814"/>
                    </a:lnTo>
                    <a:lnTo>
                      <a:pt x="381" y="840"/>
                    </a:lnTo>
                    <a:lnTo>
                      <a:pt x="363" y="856"/>
                    </a:lnTo>
                    <a:lnTo>
                      <a:pt x="356" y="893"/>
                    </a:lnTo>
                    <a:lnTo>
                      <a:pt x="363" y="923"/>
                    </a:lnTo>
                    <a:lnTo>
                      <a:pt x="369" y="935"/>
                    </a:lnTo>
                    <a:lnTo>
                      <a:pt x="355" y="970"/>
                    </a:lnTo>
                    <a:lnTo>
                      <a:pt x="344" y="998"/>
                    </a:lnTo>
                    <a:lnTo>
                      <a:pt x="309" y="1016"/>
                    </a:lnTo>
                    <a:lnTo>
                      <a:pt x="306" y="1033"/>
                    </a:lnTo>
                    <a:lnTo>
                      <a:pt x="309" y="1063"/>
                    </a:lnTo>
                    <a:lnTo>
                      <a:pt x="267" y="1143"/>
                    </a:lnTo>
                    <a:lnTo>
                      <a:pt x="239" y="1121"/>
                    </a:lnTo>
                    <a:lnTo>
                      <a:pt x="195" y="1081"/>
                    </a:lnTo>
                    <a:lnTo>
                      <a:pt x="141" y="1031"/>
                    </a:lnTo>
                    <a:lnTo>
                      <a:pt x="83" y="982"/>
                    </a:lnTo>
                    <a:lnTo>
                      <a:pt x="42" y="961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62" name="Freeform 115"/>
              <p:cNvSpPr>
                <a:spLocks/>
              </p:cNvSpPr>
              <p:nvPr/>
            </p:nvSpPr>
            <p:spPr bwMode="auto">
              <a:xfrm>
                <a:off x="3157" y="3651"/>
                <a:ext cx="95" cy="66"/>
              </a:xfrm>
              <a:custGeom>
                <a:avLst/>
                <a:gdLst>
                  <a:gd name="T0" fmla="*/ 23 w 189"/>
                  <a:gd name="T1" fmla="*/ 14 h 132"/>
                  <a:gd name="T2" fmla="*/ 17 w 189"/>
                  <a:gd name="T3" fmla="*/ 13 h 132"/>
                  <a:gd name="T4" fmla="*/ 9 w 189"/>
                  <a:gd name="T5" fmla="*/ 13 h 132"/>
                  <a:gd name="T6" fmla="*/ 5 w 189"/>
                  <a:gd name="T7" fmla="*/ 14 h 132"/>
                  <a:gd name="T8" fmla="*/ 1 w 189"/>
                  <a:gd name="T9" fmla="*/ 17 h 132"/>
                  <a:gd name="T10" fmla="*/ 0 w 189"/>
                  <a:gd name="T11" fmla="*/ 17 h 132"/>
                  <a:gd name="T12" fmla="*/ 1 w 189"/>
                  <a:gd name="T13" fmla="*/ 13 h 132"/>
                  <a:gd name="T14" fmla="*/ 1 w 189"/>
                  <a:gd name="T15" fmla="*/ 9 h 132"/>
                  <a:gd name="T16" fmla="*/ 3 w 189"/>
                  <a:gd name="T17" fmla="*/ 4 h 132"/>
                  <a:gd name="T18" fmla="*/ 9 w 189"/>
                  <a:gd name="T19" fmla="*/ 0 h 132"/>
                  <a:gd name="T20" fmla="*/ 17 w 189"/>
                  <a:gd name="T21" fmla="*/ 1 h 132"/>
                  <a:gd name="T22" fmla="*/ 22 w 189"/>
                  <a:gd name="T23" fmla="*/ 4 h 132"/>
                  <a:gd name="T24" fmla="*/ 22 w 189"/>
                  <a:gd name="T25" fmla="*/ 7 h 132"/>
                  <a:gd name="T26" fmla="*/ 23 w 189"/>
                  <a:gd name="T27" fmla="*/ 10 h 132"/>
                  <a:gd name="T28" fmla="*/ 24 w 189"/>
                  <a:gd name="T29" fmla="*/ 12 h 132"/>
                  <a:gd name="T30" fmla="*/ 23 w 189"/>
                  <a:gd name="T31" fmla="*/ 14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9"/>
                  <a:gd name="T49" fmla="*/ 0 h 132"/>
                  <a:gd name="T50" fmla="*/ 189 w 189"/>
                  <a:gd name="T51" fmla="*/ 132 h 1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9" h="132">
                    <a:moveTo>
                      <a:pt x="179" y="115"/>
                    </a:moveTo>
                    <a:lnTo>
                      <a:pt x="131" y="105"/>
                    </a:lnTo>
                    <a:lnTo>
                      <a:pt x="68" y="106"/>
                    </a:lnTo>
                    <a:lnTo>
                      <a:pt x="40" y="119"/>
                    </a:lnTo>
                    <a:lnTo>
                      <a:pt x="8" y="132"/>
                    </a:lnTo>
                    <a:lnTo>
                      <a:pt x="0" y="131"/>
                    </a:lnTo>
                    <a:lnTo>
                      <a:pt x="1" y="106"/>
                    </a:lnTo>
                    <a:lnTo>
                      <a:pt x="1" y="76"/>
                    </a:lnTo>
                    <a:lnTo>
                      <a:pt x="22" y="32"/>
                    </a:lnTo>
                    <a:lnTo>
                      <a:pt x="67" y="0"/>
                    </a:lnTo>
                    <a:lnTo>
                      <a:pt x="132" y="1"/>
                    </a:lnTo>
                    <a:lnTo>
                      <a:pt x="173" y="36"/>
                    </a:lnTo>
                    <a:lnTo>
                      <a:pt x="175" y="58"/>
                    </a:lnTo>
                    <a:lnTo>
                      <a:pt x="179" y="86"/>
                    </a:lnTo>
                    <a:lnTo>
                      <a:pt x="189" y="100"/>
                    </a:lnTo>
                    <a:lnTo>
                      <a:pt x="179" y="11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63" name="Freeform 116"/>
              <p:cNvSpPr>
                <a:spLocks/>
              </p:cNvSpPr>
              <p:nvPr/>
            </p:nvSpPr>
            <p:spPr bwMode="auto">
              <a:xfrm>
                <a:off x="3157" y="3545"/>
                <a:ext cx="116" cy="172"/>
              </a:xfrm>
              <a:custGeom>
                <a:avLst/>
                <a:gdLst>
                  <a:gd name="T0" fmla="*/ 22 w 232"/>
                  <a:gd name="T1" fmla="*/ 31 h 342"/>
                  <a:gd name="T2" fmla="*/ 17 w 232"/>
                  <a:gd name="T3" fmla="*/ 27 h 342"/>
                  <a:gd name="T4" fmla="*/ 9 w 232"/>
                  <a:gd name="T5" fmla="*/ 27 h 342"/>
                  <a:gd name="T6" fmla="*/ 3 w 232"/>
                  <a:gd name="T7" fmla="*/ 31 h 342"/>
                  <a:gd name="T8" fmla="*/ 1 w 232"/>
                  <a:gd name="T9" fmla="*/ 36 h 342"/>
                  <a:gd name="T10" fmla="*/ 1 w 232"/>
                  <a:gd name="T11" fmla="*/ 40 h 342"/>
                  <a:gd name="T12" fmla="*/ 0 w 232"/>
                  <a:gd name="T13" fmla="*/ 44 h 342"/>
                  <a:gd name="T14" fmla="*/ 0 w 232"/>
                  <a:gd name="T15" fmla="*/ 44 h 342"/>
                  <a:gd name="T16" fmla="*/ 0 w 232"/>
                  <a:gd name="T17" fmla="*/ 38 h 342"/>
                  <a:gd name="T18" fmla="*/ 1 w 232"/>
                  <a:gd name="T19" fmla="*/ 36 h 342"/>
                  <a:gd name="T20" fmla="*/ 3 w 232"/>
                  <a:gd name="T21" fmla="*/ 32 h 342"/>
                  <a:gd name="T22" fmla="*/ 4 w 232"/>
                  <a:gd name="T23" fmla="*/ 28 h 342"/>
                  <a:gd name="T24" fmla="*/ 6 w 232"/>
                  <a:gd name="T25" fmla="*/ 25 h 342"/>
                  <a:gd name="T26" fmla="*/ 7 w 232"/>
                  <a:gd name="T27" fmla="*/ 22 h 342"/>
                  <a:gd name="T28" fmla="*/ 7 w 232"/>
                  <a:gd name="T29" fmla="*/ 19 h 342"/>
                  <a:gd name="T30" fmla="*/ 6 w 232"/>
                  <a:gd name="T31" fmla="*/ 16 h 342"/>
                  <a:gd name="T32" fmla="*/ 6 w 232"/>
                  <a:gd name="T33" fmla="*/ 13 h 342"/>
                  <a:gd name="T34" fmla="*/ 6 w 232"/>
                  <a:gd name="T35" fmla="*/ 11 h 342"/>
                  <a:gd name="T36" fmla="*/ 9 w 232"/>
                  <a:gd name="T37" fmla="*/ 10 h 342"/>
                  <a:gd name="T38" fmla="*/ 11 w 232"/>
                  <a:gd name="T39" fmla="*/ 7 h 342"/>
                  <a:gd name="T40" fmla="*/ 12 w 232"/>
                  <a:gd name="T41" fmla="*/ 7 h 342"/>
                  <a:gd name="T42" fmla="*/ 14 w 232"/>
                  <a:gd name="T43" fmla="*/ 5 h 342"/>
                  <a:gd name="T44" fmla="*/ 18 w 232"/>
                  <a:gd name="T45" fmla="*/ 4 h 342"/>
                  <a:gd name="T46" fmla="*/ 20 w 232"/>
                  <a:gd name="T47" fmla="*/ 3 h 342"/>
                  <a:gd name="T48" fmla="*/ 24 w 232"/>
                  <a:gd name="T49" fmla="*/ 1 h 342"/>
                  <a:gd name="T50" fmla="*/ 25 w 232"/>
                  <a:gd name="T51" fmla="*/ 1 h 342"/>
                  <a:gd name="T52" fmla="*/ 29 w 232"/>
                  <a:gd name="T53" fmla="*/ 0 h 342"/>
                  <a:gd name="T54" fmla="*/ 28 w 232"/>
                  <a:gd name="T55" fmla="*/ 2 h 342"/>
                  <a:gd name="T56" fmla="*/ 28 w 232"/>
                  <a:gd name="T57" fmla="*/ 4 h 342"/>
                  <a:gd name="T58" fmla="*/ 28 w 232"/>
                  <a:gd name="T59" fmla="*/ 6 h 342"/>
                  <a:gd name="T60" fmla="*/ 28 w 232"/>
                  <a:gd name="T61" fmla="*/ 8 h 342"/>
                  <a:gd name="T62" fmla="*/ 28 w 232"/>
                  <a:gd name="T63" fmla="*/ 10 h 342"/>
                  <a:gd name="T64" fmla="*/ 28 w 232"/>
                  <a:gd name="T65" fmla="*/ 12 h 342"/>
                  <a:gd name="T66" fmla="*/ 29 w 232"/>
                  <a:gd name="T67" fmla="*/ 16 h 342"/>
                  <a:gd name="T68" fmla="*/ 29 w 232"/>
                  <a:gd name="T69" fmla="*/ 19 h 342"/>
                  <a:gd name="T70" fmla="*/ 29 w 232"/>
                  <a:gd name="T71" fmla="*/ 22 h 342"/>
                  <a:gd name="T72" fmla="*/ 27 w 232"/>
                  <a:gd name="T73" fmla="*/ 25 h 342"/>
                  <a:gd name="T74" fmla="*/ 27 w 232"/>
                  <a:gd name="T75" fmla="*/ 25 h 342"/>
                  <a:gd name="T76" fmla="*/ 25 w 232"/>
                  <a:gd name="T77" fmla="*/ 26 h 342"/>
                  <a:gd name="T78" fmla="*/ 24 w 232"/>
                  <a:gd name="T79" fmla="*/ 27 h 342"/>
                  <a:gd name="T80" fmla="*/ 23 w 232"/>
                  <a:gd name="T81" fmla="*/ 28 h 342"/>
                  <a:gd name="T82" fmla="*/ 23 w 232"/>
                  <a:gd name="T83" fmla="*/ 29 h 342"/>
                  <a:gd name="T84" fmla="*/ 22 w 232"/>
                  <a:gd name="T85" fmla="*/ 31 h 3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2"/>
                  <a:gd name="T130" fmla="*/ 0 h 342"/>
                  <a:gd name="T131" fmla="*/ 232 w 232"/>
                  <a:gd name="T132" fmla="*/ 342 h 34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2" h="342">
                    <a:moveTo>
                      <a:pt x="173" y="247"/>
                    </a:moveTo>
                    <a:lnTo>
                      <a:pt x="132" y="212"/>
                    </a:lnTo>
                    <a:lnTo>
                      <a:pt x="67" y="211"/>
                    </a:lnTo>
                    <a:lnTo>
                      <a:pt x="22" y="243"/>
                    </a:lnTo>
                    <a:lnTo>
                      <a:pt x="1" y="287"/>
                    </a:lnTo>
                    <a:lnTo>
                      <a:pt x="1" y="317"/>
                    </a:lnTo>
                    <a:lnTo>
                      <a:pt x="0" y="342"/>
                    </a:lnTo>
                    <a:lnTo>
                      <a:pt x="0" y="301"/>
                    </a:lnTo>
                    <a:lnTo>
                      <a:pt x="3" y="280"/>
                    </a:lnTo>
                    <a:lnTo>
                      <a:pt x="17" y="254"/>
                    </a:lnTo>
                    <a:lnTo>
                      <a:pt x="27" y="222"/>
                    </a:lnTo>
                    <a:lnTo>
                      <a:pt x="42" y="195"/>
                    </a:lnTo>
                    <a:lnTo>
                      <a:pt x="54" y="173"/>
                    </a:lnTo>
                    <a:lnTo>
                      <a:pt x="55" y="150"/>
                    </a:lnTo>
                    <a:lnTo>
                      <a:pt x="48" y="121"/>
                    </a:lnTo>
                    <a:lnTo>
                      <a:pt x="45" y="102"/>
                    </a:lnTo>
                    <a:lnTo>
                      <a:pt x="47" y="88"/>
                    </a:lnTo>
                    <a:lnTo>
                      <a:pt x="66" y="75"/>
                    </a:lnTo>
                    <a:lnTo>
                      <a:pt x="84" y="54"/>
                    </a:lnTo>
                    <a:lnTo>
                      <a:pt x="92" y="52"/>
                    </a:lnTo>
                    <a:lnTo>
                      <a:pt x="109" y="38"/>
                    </a:lnTo>
                    <a:lnTo>
                      <a:pt x="139" y="27"/>
                    </a:lnTo>
                    <a:lnTo>
                      <a:pt x="158" y="19"/>
                    </a:lnTo>
                    <a:lnTo>
                      <a:pt x="189" y="5"/>
                    </a:lnTo>
                    <a:lnTo>
                      <a:pt x="198" y="5"/>
                    </a:lnTo>
                    <a:lnTo>
                      <a:pt x="232" y="0"/>
                    </a:lnTo>
                    <a:lnTo>
                      <a:pt x="224" y="12"/>
                    </a:lnTo>
                    <a:lnTo>
                      <a:pt x="224" y="28"/>
                    </a:lnTo>
                    <a:lnTo>
                      <a:pt x="220" y="42"/>
                    </a:lnTo>
                    <a:lnTo>
                      <a:pt x="219" y="60"/>
                    </a:lnTo>
                    <a:lnTo>
                      <a:pt x="223" y="80"/>
                    </a:lnTo>
                    <a:lnTo>
                      <a:pt x="224" y="96"/>
                    </a:lnTo>
                    <a:lnTo>
                      <a:pt x="227" y="121"/>
                    </a:lnTo>
                    <a:lnTo>
                      <a:pt x="227" y="149"/>
                    </a:lnTo>
                    <a:lnTo>
                      <a:pt x="225" y="175"/>
                    </a:lnTo>
                    <a:lnTo>
                      <a:pt x="215" y="193"/>
                    </a:lnTo>
                    <a:lnTo>
                      <a:pt x="211" y="194"/>
                    </a:lnTo>
                    <a:lnTo>
                      <a:pt x="195" y="205"/>
                    </a:lnTo>
                    <a:lnTo>
                      <a:pt x="187" y="211"/>
                    </a:lnTo>
                    <a:lnTo>
                      <a:pt x="184" y="222"/>
                    </a:lnTo>
                    <a:lnTo>
                      <a:pt x="179" y="231"/>
                    </a:lnTo>
                    <a:lnTo>
                      <a:pt x="173" y="24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64" name="Freeform 117"/>
              <p:cNvSpPr>
                <a:spLocks/>
              </p:cNvSpPr>
              <p:nvPr/>
            </p:nvSpPr>
            <p:spPr bwMode="auto">
              <a:xfrm>
                <a:off x="2730" y="3066"/>
                <a:ext cx="237" cy="226"/>
              </a:xfrm>
              <a:custGeom>
                <a:avLst/>
                <a:gdLst>
                  <a:gd name="T0" fmla="*/ 49 w 474"/>
                  <a:gd name="T1" fmla="*/ 47 h 450"/>
                  <a:gd name="T2" fmla="*/ 45 w 474"/>
                  <a:gd name="T3" fmla="*/ 46 h 450"/>
                  <a:gd name="T4" fmla="*/ 48 w 474"/>
                  <a:gd name="T5" fmla="*/ 40 h 450"/>
                  <a:gd name="T6" fmla="*/ 44 w 474"/>
                  <a:gd name="T7" fmla="*/ 38 h 450"/>
                  <a:gd name="T8" fmla="*/ 36 w 474"/>
                  <a:gd name="T9" fmla="*/ 39 h 450"/>
                  <a:gd name="T10" fmla="*/ 28 w 474"/>
                  <a:gd name="T11" fmla="*/ 44 h 450"/>
                  <a:gd name="T12" fmla="*/ 26 w 474"/>
                  <a:gd name="T13" fmla="*/ 51 h 450"/>
                  <a:gd name="T14" fmla="*/ 23 w 474"/>
                  <a:gd name="T15" fmla="*/ 56 h 450"/>
                  <a:gd name="T16" fmla="*/ 18 w 474"/>
                  <a:gd name="T17" fmla="*/ 55 h 450"/>
                  <a:gd name="T18" fmla="*/ 17 w 474"/>
                  <a:gd name="T19" fmla="*/ 51 h 450"/>
                  <a:gd name="T20" fmla="*/ 15 w 474"/>
                  <a:gd name="T21" fmla="*/ 47 h 450"/>
                  <a:gd name="T22" fmla="*/ 7 w 474"/>
                  <a:gd name="T23" fmla="*/ 48 h 450"/>
                  <a:gd name="T24" fmla="*/ 3 w 474"/>
                  <a:gd name="T25" fmla="*/ 48 h 450"/>
                  <a:gd name="T26" fmla="*/ 1 w 474"/>
                  <a:gd name="T27" fmla="*/ 43 h 450"/>
                  <a:gd name="T28" fmla="*/ 0 w 474"/>
                  <a:gd name="T29" fmla="*/ 42 h 450"/>
                  <a:gd name="T30" fmla="*/ 6 w 474"/>
                  <a:gd name="T31" fmla="*/ 37 h 450"/>
                  <a:gd name="T32" fmla="*/ 13 w 474"/>
                  <a:gd name="T33" fmla="*/ 34 h 450"/>
                  <a:gd name="T34" fmla="*/ 15 w 474"/>
                  <a:gd name="T35" fmla="*/ 27 h 450"/>
                  <a:gd name="T36" fmla="*/ 15 w 474"/>
                  <a:gd name="T37" fmla="*/ 20 h 450"/>
                  <a:gd name="T38" fmla="*/ 22 w 474"/>
                  <a:gd name="T39" fmla="*/ 15 h 450"/>
                  <a:gd name="T40" fmla="*/ 25 w 474"/>
                  <a:gd name="T41" fmla="*/ 6 h 450"/>
                  <a:gd name="T42" fmla="*/ 25 w 474"/>
                  <a:gd name="T43" fmla="*/ 0 h 450"/>
                  <a:gd name="T44" fmla="*/ 25 w 474"/>
                  <a:gd name="T45" fmla="*/ 1 h 450"/>
                  <a:gd name="T46" fmla="*/ 35 w 474"/>
                  <a:gd name="T47" fmla="*/ 4 h 450"/>
                  <a:gd name="T48" fmla="*/ 37 w 474"/>
                  <a:gd name="T49" fmla="*/ 12 h 450"/>
                  <a:gd name="T50" fmla="*/ 39 w 474"/>
                  <a:gd name="T51" fmla="*/ 17 h 450"/>
                  <a:gd name="T52" fmla="*/ 48 w 474"/>
                  <a:gd name="T53" fmla="*/ 20 h 450"/>
                  <a:gd name="T54" fmla="*/ 53 w 474"/>
                  <a:gd name="T55" fmla="*/ 19 h 450"/>
                  <a:gd name="T56" fmla="*/ 53 w 474"/>
                  <a:gd name="T57" fmla="*/ 25 h 450"/>
                  <a:gd name="T58" fmla="*/ 57 w 474"/>
                  <a:gd name="T59" fmla="*/ 29 h 450"/>
                  <a:gd name="T60" fmla="*/ 59 w 474"/>
                  <a:gd name="T61" fmla="*/ 36 h 450"/>
                  <a:gd name="T62" fmla="*/ 58 w 474"/>
                  <a:gd name="T63" fmla="*/ 41 h 450"/>
                  <a:gd name="T64" fmla="*/ 53 w 474"/>
                  <a:gd name="T65" fmla="*/ 45 h 450"/>
                  <a:gd name="T66" fmla="*/ 52 w 474"/>
                  <a:gd name="T67" fmla="*/ 47 h 4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4"/>
                  <a:gd name="T103" fmla="*/ 0 h 450"/>
                  <a:gd name="T104" fmla="*/ 474 w 474"/>
                  <a:gd name="T105" fmla="*/ 450 h 4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4" h="450">
                    <a:moveTo>
                      <a:pt x="411" y="369"/>
                    </a:moveTo>
                    <a:lnTo>
                      <a:pt x="390" y="373"/>
                    </a:lnTo>
                    <a:lnTo>
                      <a:pt x="368" y="371"/>
                    </a:lnTo>
                    <a:lnTo>
                      <a:pt x="356" y="361"/>
                    </a:lnTo>
                    <a:lnTo>
                      <a:pt x="374" y="336"/>
                    </a:lnTo>
                    <a:lnTo>
                      <a:pt x="381" y="312"/>
                    </a:lnTo>
                    <a:lnTo>
                      <a:pt x="373" y="292"/>
                    </a:lnTo>
                    <a:lnTo>
                      <a:pt x="348" y="296"/>
                    </a:lnTo>
                    <a:lnTo>
                      <a:pt x="315" y="296"/>
                    </a:lnTo>
                    <a:lnTo>
                      <a:pt x="286" y="310"/>
                    </a:lnTo>
                    <a:lnTo>
                      <a:pt x="247" y="327"/>
                    </a:lnTo>
                    <a:lnTo>
                      <a:pt x="222" y="344"/>
                    </a:lnTo>
                    <a:lnTo>
                      <a:pt x="210" y="380"/>
                    </a:lnTo>
                    <a:lnTo>
                      <a:pt x="201" y="404"/>
                    </a:lnTo>
                    <a:lnTo>
                      <a:pt x="180" y="433"/>
                    </a:lnTo>
                    <a:lnTo>
                      <a:pt x="178" y="447"/>
                    </a:lnTo>
                    <a:lnTo>
                      <a:pt x="174" y="450"/>
                    </a:lnTo>
                    <a:lnTo>
                      <a:pt x="142" y="434"/>
                    </a:lnTo>
                    <a:lnTo>
                      <a:pt x="136" y="422"/>
                    </a:lnTo>
                    <a:lnTo>
                      <a:pt x="130" y="401"/>
                    </a:lnTo>
                    <a:lnTo>
                      <a:pt x="128" y="384"/>
                    </a:lnTo>
                    <a:lnTo>
                      <a:pt x="120" y="370"/>
                    </a:lnTo>
                    <a:lnTo>
                      <a:pt x="102" y="373"/>
                    </a:lnTo>
                    <a:lnTo>
                      <a:pt x="62" y="380"/>
                    </a:lnTo>
                    <a:lnTo>
                      <a:pt x="27" y="380"/>
                    </a:lnTo>
                    <a:lnTo>
                      <a:pt x="20" y="378"/>
                    </a:lnTo>
                    <a:lnTo>
                      <a:pt x="10" y="358"/>
                    </a:lnTo>
                    <a:lnTo>
                      <a:pt x="5" y="342"/>
                    </a:lnTo>
                    <a:lnTo>
                      <a:pt x="0" y="336"/>
                    </a:lnTo>
                    <a:lnTo>
                      <a:pt x="0" y="332"/>
                    </a:lnTo>
                    <a:lnTo>
                      <a:pt x="16" y="307"/>
                    </a:lnTo>
                    <a:lnTo>
                      <a:pt x="48" y="290"/>
                    </a:lnTo>
                    <a:lnTo>
                      <a:pt x="72" y="275"/>
                    </a:lnTo>
                    <a:lnTo>
                      <a:pt x="102" y="270"/>
                    </a:lnTo>
                    <a:lnTo>
                      <a:pt x="112" y="239"/>
                    </a:lnTo>
                    <a:lnTo>
                      <a:pt x="120" y="215"/>
                    </a:lnTo>
                    <a:lnTo>
                      <a:pt x="123" y="186"/>
                    </a:lnTo>
                    <a:lnTo>
                      <a:pt x="123" y="153"/>
                    </a:lnTo>
                    <a:lnTo>
                      <a:pt x="162" y="144"/>
                    </a:lnTo>
                    <a:lnTo>
                      <a:pt x="173" y="115"/>
                    </a:lnTo>
                    <a:lnTo>
                      <a:pt x="190" y="78"/>
                    </a:lnTo>
                    <a:lnTo>
                      <a:pt x="196" y="47"/>
                    </a:lnTo>
                    <a:lnTo>
                      <a:pt x="197" y="26"/>
                    </a:lnTo>
                    <a:lnTo>
                      <a:pt x="194" y="0"/>
                    </a:lnTo>
                    <a:lnTo>
                      <a:pt x="194" y="3"/>
                    </a:lnTo>
                    <a:lnTo>
                      <a:pt x="196" y="1"/>
                    </a:lnTo>
                    <a:lnTo>
                      <a:pt x="221" y="14"/>
                    </a:lnTo>
                    <a:lnTo>
                      <a:pt x="274" y="26"/>
                    </a:lnTo>
                    <a:lnTo>
                      <a:pt x="281" y="51"/>
                    </a:lnTo>
                    <a:lnTo>
                      <a:pt x="294" y="91"/>
                    </a:lnTo>
                    <a:lnTo>
                      <a:pt x="294" y="114"/>
                    </a:lnTo>
                    <a:lnTo>
                      <a:pt x="306" y="131"/>
                    </a:lnTo>
                    <a:lnTo>
                      <a:pt x="357" y="112"/>
                    </a:lnTo>
                    <a:lnTo>
                      <a:pt x="377" y="153"/>
                    </a:lnTo>
                    <a:lnTo>
                      <a:pt x="389" y="151"/>
                    </a:lnTo>
                    <a:lnTo>
                      <a:pt x="422" y="150"/>
                    </a:lnTo>
                    <a:lnTo>
                      <a:pt x="426" y="157"/>
                    </a:lnTo>
                    <a:lnTo>
                      <a:pt x="420" y="195"/>
                    </a:lnTo>
                    <a:lnTo>
                      <a:pt x="426" y="217"/>
                    </a:lnTo>
                    <a:lnTo>
                      <a:pt x="450" y="230"/>
                    </a:lnTo>
                    <a:lnTo>
                      <a:pt x="473" y="255"/>
                    </a:lnTo>
                    <a:lnTo>
                      <a:pt x="474" y="281"/>
                    </a:lnTo>
                    <a:lnTo>
                      <a:pt x="470" y="309"/>
                    </a:lnTo>
                    <a:lnTo>
                      <a:pt x="464" y="325"/>
                    </a:lnTo>
                    <a:lnTo>
                      <a:pt x="429" y="333"/>
                    </a:lnTo>
                    <a:lnTo>
                      <a:pt x="420" y="358"/>
                    </a:lnTo>
                    <a:lnTo>
                      <a:pt x="413" y="369"/>
                    </a:lnTo>
                    <a:lnTo>
                      <a:pt x="411" y="369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65" name="Freeform 118"/>
              <p:cNvSpPr>
                <a:spLocks/>
              </p:cNvSpPr>
              <p:nvPr/>
            </p:nvSpPr>
            <p:spPr bwMode="auto">
              <a:xfrm>
                <a:off x="2866" y="3058"/>
                <a:ext cx="393" cy="319"/>
              </a:xfrm>
              <a:custGeom>
                <a:avLst/>
                <a:gdLst>
                  <a:gd name="T0" fmla="*/ 92 w 785"/>
                  <a:gd name="T1" fmla="*/ 66 h 638"/>
                  <a:gd name="T2" fmla="*/ 88 w 785"/>
                  <a:gd name="T3" fmla="*/ 69 h 638"/>
                  <a:gd name="T4" fmla="*/ 82 w 785"/>
                  <a:gd name="T5" fmla="*/ 71 h 638"/>
                  <a:gd name="T6" fmla="*/ 80 w 785"/>
                  <a:gd name="T7" fmla="*/ 71 h 638"/>
                  <a:gd name="T8" fmla="*/ 82 w 785"/>
                  <a:gd name="T9" fmla="*/ 77 h 638"/>
                  <a:gd name="T10" fmla="*/ 76 w 785"/>
                  <a:gd name="T11" fmla="*/ 79 h 638"/>
                  <a:gd name="T12" fmla="*/ 69 w 785"/>
                  <a:gd name="T13" fmla="*/ 80 h 638"/>
                  <a:gd name="T14" fmla="*/ 65 w 785"/>
                  <a:gd name="T15" fmla="*/ 77 h 638"/>
                  <a:gd name="T16" fmla="*/ 61 w 785"/>
                  <a:gd name="T17" fmla="*/ 80 h 638"/>
                  <a:gd name="T18" fmla="*/ 52 w 785"/>
                  <a:gd name="T19" fmla="*/ 80 h 638"/>
                  <a:gd name="T20" fmla="*/ 50 w 785"/>
                  <a:gd name="T21" fmla="*/ 76 h 638"/>
                  <a:gd name="T22" fmla="*/ 45 w 785"/>
                  <a:gd name="T23" fmla="*/ 71 h 638"/>
                  <a:gd name="T24" fmla="*/ 40 w 785"/>
                  <a:gd name="T25" fmla="*/ 67 h 638"/>
                  <a:gd name="T26" fmla="*/ 35 w 785"/>
                  <a:gd name="T27" fmla="*/ 60 h 638"/>
                  <a:gd name="T28" fmla="*/ 33 w 785"/>
                  <a:gd name="T29" fmla="*/ 59 h 638"/>
                  <a:gd name="T30" fmla="*/ 33 w 785"/>
                  <a:gd name="T31" fmla="*/ 57 h 638"/>
                  <a:gd name="T32" fmla="*/ 27 w 785"/>
                  <a:gd name="T33" fmla="*/ 54 h 638"/>
                  <a:gd name="T34" fmla="*/ 22 w 785"/>
                  <a:gd name="T35" fmla="*/ 52 h 638"/>
                  <a:gd name="T36" fmla="*/ 21 w 785"/>
                  <a:gd name="T37" fmla="*/ 51 h 638"/>
                  <a:gd name="T38" fmla="*/ 19 w 785"/>
                  <a:gd name="T39" fmla="*/ 49 h 638"/>
                  <a:gd name="T40" fmla="*/ 18 w 785"/>
                  <a:gd name="T41" fmla="*/ 48 h 638"/>
                  <a:gd name="T42" fmla="*/ 19 w 785"/>
                  <a:gd name="T43" fmla="*/ 46 h 638"/>
                  <a:gd name="T44" fmla="*/ 24 w 785"/>
                  <a:gd name="T45" fmla="*/ 42 h 638"/>
                  <a:gd name="T46" fmla="*/ 25 w 785"/>
                  <a:gd name="T47" fmla="*/ 38 h 638"/>
                  <a:gd name="T48" fmla="*/ 22 w 785"/>
                  <a:gd name="T49" fmla="*/ 30 h 638"/>
                  <a:gd name="T50" fmla="*/ 19 w 785"/>
                  <a:gd name="T51" fmla="*/ 26 h 638"/>
                  <a:gd name="T52" fmla="*/ 19 w 785"/>
                  <a:gd name="T53" fmla="*/ 20 h 638"/>
                  <a:gd name="T54" fmla="*/ 13 w 785"/>
                  <a:gd name="T55" fmla="*/ 21 h 638"/>
                  <a:gd name="T56" fmla="*/ 4 w 785"/>
                  <a:gd name="T57" fmla="*/ 19 h 638"/>
                  <a:gd name="T58" fmla="*/ 3 w 785"/>
                  <a:gd name="T59" fmla="*/ 13 h 638"/>
                  <a:gd name="T60" fmla="*/ 0 w 785"/>
                  <a:gd name="T61" fmla="*/ 5 h 638"/>
                  <a:gd name="T62" fmla="*/ 4 w 785"/>
                  <a:gd name="T63" fmla="*/ 6 h 638"/>
                  <a:gd name="T64" fmla="*/ 9 w 785"/>
                  <a:gd name="T65" fmla="*/ 6 h 638"/>
                  <a:gd name="T66" fmla="*/ 12 w 785"/>
                  <a:gd name="T67" fmla="*/ 3 h 638"/>
                  <a:gd name="T68" fmla="*/ 20 w 785"/>
                  <a:gd name="T69" fmla="*/ 1 h 638"/>
                  <a:gd name="T70" fmla="*/ 30 w 785"/>
                  <a:gd name="T71" fmla="*/ 3 h 638"/>
                  <a:gd name="T72" fmla="*/ 35 w 785"/>
                  <a:gd name="T73" fmla="*/ 2 h 638"/>
                  <a:gd name="T74" fmla="*/ 40 w 785"/>
                  <a:gd name="T75" fmla="*/ 3 h 638"/>
                  <a:gd name="T76" fmla="*/ 46 w 785"/>
                  <a:gd name="T77" fmla="*/ 10 h 638"/>
                  <a:gd name="T78" fmla="*/ 45 w 785"/>
                  <a:gd name="T79" fmla="*/ 14 h 638"/>
                  <a:gd name="T80" fmla="*/ 49 w 785"/>
                  <a:gd name="T81" fmla="*/ 22 h 638"/>
                  <a:gd name="T82" fmla="*/ 54 w 785"/>
                  <a:gd name="T83" fmla="*/ 25 h 638"/>
                  <a:gd name="T84" fmla="*/ 62 w 785"/>
                  <a:gd name="T85" fmla="*/ 26 h 638"/>
                  <a:gd name="T86" fmla="*/ 68 w 785"/>
                  <a:gd name="T87" fmla="*/ 23 h 638"/>
                  <a:gd name="T88" fmla="*/ 78 w 785"/>
                  <a:gd name="T89" fmla="*/ 24 h 638"/>
                  <a:gd name="T90" fmla="*/ 84 w 785"/>
                  <a:gd name="T91" fmla="*/ 22 h 638"/>
                  <a:gd name="T92" fmla="*/ 88 w 785"/>
                  <a:gd name="T93" fmla="*/ 24 h 638"/>
                  <a:gd name="T94" fmla="*/ 90 w 785"/>
                  <a:gd name="T95" fmla="*/ 29 h 638"/>
                  <a:gd name="T96" fmla="*/ 99 w 785"/>
                  <a:gd name="T97" fmla="*/ 32 h 638"/>
                  <a:gd name="T98" fmla="*/ 86 w 785"/>
                  <a:gd name="T99" fmla="*/ 54 h 638"/>
                  <a:gd name="T100" fmla="*/ 88 w 785"/>
                  <a:gd name="T101" fmla="*/ 58 h 638"/>
                  <a:gd name="T102" fmla="*/ 92 w 785"/>
                  <a:gd name="T103" fmla="*/ 62 h 6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85"/>
                  <a:gd name="T157" fmla="*/ 0 h 638"/>
                  <a:gd name="T158" fmla="*/ 785 w 785"/>
                  <a:gd name="T159" fmla="*/ 638 h 6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85" h="638">
                    <a:moveTo>
                      <a:pt x="732" y="503"/>
                    </a:moveTo>
                    <a:lnTo>
                      <a:pt x="731" y="523"/>
                    </a:lnTo>
                    <a:lnTo>
                      <a:pt x="715" y="541"/>
                    </a:lnTo>
                    <a:lnTo>
                      <a:pt x="703" y="545"/>
                    </a:lnTo>
                    <a:lnTo>
                      <a:pt x="673" y="553"/>
                    </a:lnTo>
                    <a:lnTo>
                      <a:pt x="650" y="561"/>
                    </a:lnTo>
                    <a:lnTo>
                      <a:pt x="636" y="563"/>
                    </a:lnTo>
                    <a:lnTo>
                      <a:pt x="635" y="565"/>
                    </a:lnTo>
                    <a:lnTo>
                      <a:pt x="641" y="593"/>
                    </a:lnTo>
                    <a:lnTo>
                      <a:pt x="650" y="615"/>
                    </a:lnTo>
                    <a:lnTo>
                      <a:pt x="639" y="628"/>
                    </a:lnTo>
                    <a:lnTo>
                      <a:pt x="608" y="631"/>
                    </a:lnTo>
                    <a:lnTo>
                      <a:pt x="567" y="637"/>
                    </a:lnTo>
                    <a:lnTo>
                      <a:pt x="546" y="633"/>
                    </a:lnTo>
                    <a:lnTo>
                      <a:pt x="532" y="604"/>
                    </a:lnTo>
                    <a:lnTo>
                      <a:pt x="513" y="610"/>
                    </a:lnTo>
                    <a:lnTo>
                      <a:pt x="500" y="621"/>
                    </a:lnTo>
                    <a:lnTo>
                      <a:pt x="482" y="638"/>
                    </a:lnTo>
                    <a:lnTo>
                      <a:pt x="432" y="638"/>
                    </a:lnTo>
                    <a:lnTo>
                      <a:pt x="412" y="637"/>
                    </a:lnTo>
                    <a:lnTo>
                      <a:pt x="411" y="616"/>
                    </a:lnTo>
                    <a:lnTo>
                      <a:pt x="396" y="603"/>
                    </a:lnTo>
                    <a:lnTo>
                      <a:pt x="372" y="586"/>
                    </a:lnTo>
                    <a:lnTo>
                      <a:pt x="355" y="561"/>
                    </a:lnTo>
                    <a:lnTo>
                      <a:pt x="344" y="550"/>
                    </a:lnTo>
                    <a:lnTo>
                      <a:pt x="313" y="531"/>
                    </a:lnTo>
                    <a:lnTo>
                      <a:pt x="295" y="512"/>
                    </a:lnTo>
                    <a:lnTo>
                      <a:pt x="275" y="483"/>
                    </a:lnTo>
                    <a:lnTo>
                      <a:pt x="264" y="470"/>
                    </a:lnTo>
                    <a:lnTo>
                      <a:pt x="263" y="473"/>
                    </a:lnTo>
                    <a:lnTo>
                      <a:pt x="263" y="466"/>
                    </a:lnTo>
                    <a:lnTo>
                      <a:pt x="264" y="460"/>
                    </a:lnTo>
                    <a:lnTo>
                      <a:pt x="264" y="439"/>
                    </a:lnTo>
                    <a:lnTo>
                      <a:pt x="211" y="432"/>
                    </a:lnTo>
                    <a:lnTo>
                      <a:pt x="186" y="430"/>
                    </a:lnTo>
                    <a:lnTo>
                      <a:pt x="174" y="423"/>
                    </a:lnTo>
                    <a:lnTo>
                      <a:pt x="169" y="423"/>
                    </a:lnTo>
                    <a:lnTo>
                      <a:pt x="164" y="414"/>
                    </a:lnTo>
                    <a:lnTo>
                      <a:pt x="164" y="413"/>
                    </a:lnTo>
                    <a:lnTo>
                      <a:pt x="152" y="397"/>
                    </a:lnTo>
                    <a:lnTo>
                      <a:pt x="138" y="386"/>
                    </a:lnTo>
                    <a:lnTo>
                      <a:pt x="137" y="386"/>
                    </a:lnTo>
                    <a:lnTo>
                      <a:pt x="139" y="386"/>
                    </a:lnTo>
                    <a:lnTo>
                      <a:pt x="146" y="375"/>
                    </a:lnTo>
                    <a:lnTo>
                      <a:pt x="155" y="350"/>
                    </a:lnTo>
                    <a:lnTo>
                      <a:pt x="190" y="342"/>
                    </a:lnTo>
                    <a:lnTo>
                      <a:pt x="196" y="326"/>
                    </a:lnTo>
                    <a:lnTo>
                      <a:pt x="200" y="298"/>
                    </a:lnTo>
                    <a:lnTo>
                      <a:pt x="199" y="272"/>
                    </a:lnTo>
                    <a:lnTo>
                      <a:pt x="176" y="247"/>
                    </a:lnTo>
                    <a:lnTo>
                      <a:pt x="152" y="234"/>
                    </a:lnTo>
                    <a:lnTo>
                      <a:pt x="146" y="212"/>
                    </a:lnTo>
                    <a:lnTo>
                      <a:pt x="152" y="174"/>
                    </a:lnTo>
                    <a:lnTo>
                      <a:pt x="148" y="167"/>
                    </a:lnTo>
                    <a:lnTo>
                      <a:pt x="115" y="168"/>
                    </a:lnTo>
                    <a:lnTo>
                      <a:pt x="103" y="170"/>
                    </a:lnTo>
                    <a:lnTo>
                      <a:pt x="83" y="129"/>
                    </a:lnTo>
                    <a:lnTo>
                      <a:pt x="32" y="148"/>
                    </a:lnTo>
                    <a:lnTo>
                      <a:pt x="20" y="131"/>
                    </a:lnTo>
                    <a:lnTo>
                      <a:pt x="20" y="108"/>
                    </a:lnTo>
                    <a:lnTo>
                      <a:pt x="7" y="68"/>
                    </a:lnTo>
                    <a:lnTo>
                      <a:pt x="0" y="43"/>
                    </a:lnTo>
                    <a:lnTo>
                      <a:pt x="7" y="44"/>
                    </a:lnTo>
                    <a:lnTo>
                      <a:pt x="32" y="50"/>
                    </a:lnTo>
                    <a:lnTo>
                      <a:pt x="64" y="58"/>
                    </a:lnTo>
                    <a:lnTo>
                      <a:pt x="68" y="55"/>
                    </a:lnTo>
                    <a:lnTo>
                      <a:pt x="54" y="22"/>
                    </a:lnTo>
                    <a:lnTo>
                      <a:pt x="90" y="25"/>
                    </a:lnTo>
                    <a:lnTo>
                      <a:pt x="116" y="25"/>
                    </a:lnTo>
                    <a:lnTo>
                      <a:pt x="158" y="11"/>
                    </a:lnTo>
                    <a:lnTo>
                      <a:pt x="200" y="21"/>
                    </a:lnTo>
                    <a:lnTo>
                      <a:pt x="235" y="31"/>
                    </a:lnTo>
                    <a:lnTo>
                      <a:pt x="258" y="43"/>
                    </a:lnTo>
                    <a:lnTo>
                      <a:pt x="275" y="22"/>
                    </a:lnTo>
                    <a:lnTo>
                      <a:pt x="300" y="0"/>
                    </a:lnTo>
                    <a:lnTo>
                      <a:pt x="314" y="31"/>
                    </a:lnTo>
                    <a:lnTo>
                      <a:pt x="345" y="66"/>
                    </a:lnTo>
                    <a:lnTo>
                      <a:pt x="361" y="83"/>
                    </a:lnTo>
                    <a:lnTo>
                      <a:pt x="361" y="86"/>
                    </a:lnTo>
                    <a:lnTo>
                      <a:pt x="356" y="113"/>
                    </a:lnTo>
                    <a:lnTo>
                      <a:pt x="366" y="182"/>
                    </a:lnTo>
                    <a:lnTo>
                      <a:pt x="392" y="179"/>
                    </a:lnTo>
                    <a:lnTo>
                      <a:pt x="419" y="180"/>
                    </a:lnTo>
                    <a:lnTo>
                      <a:pt x="432" y="202"/>
                    </a:lnTo>
                    <a:lnTo>
                      <a:pt x="466" y="193"/>
                    </a:lnTo>
                    <a:lnTo>
                      <a:pt x="493" y="213"/>
                    </a:lnTo>
                    <a:lnTo>
                      <a:pt x="520" y="182"/>
                    </a:lnTo>
                    <a:lnTo>
                      <a:pt x="544" y="186"/>
                    </a:lnTo>
                    <a:lnTo>
                      <a:pt x="582" y="193"/>
                    </a:lnTo>
                    <a:lnTo>
                      <a:pt x="623" y="193"/>
                    </a:lnTo>
                    <a:lnTo>
                      <a:pt x="647" y="178"/>
                    </a:lnTo>
                    <a:lnTo>
                      <a:pt x="668" y="182"/>
                    </a:lnTo>
                    <a:lnTo>
                      <a:pt x="701" y="190"/>
                    </a:lnTo>
                    <a:lnTo>
                      <a:pt x="702" y="198"/>
                    </a:lnTo>
                    <a:lnTo>
                      <a:pt x="698" y="219"/>
                    </a:lnTo>
                    <a:lnTo>
                      <a:pt x="719" y="237"/>
                    </a:lnTo>
                    <a:lnTo>
                      <a:pt x="752" y="246"/>
                    </a:lnTo>
                    <a:lnTo>
                      <a:pt x="785" y="256"/>
                    </a:lnTo>
                    <a:lnTo>
                      <a:pt x="745" y="326"/>
                    </a:lnTo>
                    <a:lnTo>
                      <a:pt x="681" y="439"/>
                    </a:lnTo>
                    <a:lnTo>
                      <a:pt x="681" y="440"/>
                    </a:lnTo>
                    <a:lnTo>
                      <a:pt x="701" y="464"/>
                    </a:lnTo>
                    <a:lnTo>
                      <a:pt x="715" y="480"/>
                    </a:lnTo>
                    <a:lnTo>
                      <a:pt x="732" y="50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66" name="Freeform 119"/>
              <p:cNvSpPr>
                <a:spLocks/>
              </p:cNvSpPr>
              <p:nvPr/>
            </p:nvSpPr>
            <p:spPr bwMode="auto">
              <a:xfrm>
                <a:off x="3215" y="3101"/>
                <a:ext cx="78" cy="85"/>
              </a:xfrm>
              <a:custGeom>
                <a:avLst/>
                <a:gdLst>
                  <a:gd name="T0" fmla="*/ 11 w 154"/>
                  <a:gd name="T1" fmla="*/ 21 h 170"/>
                  <a:gd name="T2" fmla="*/ 7 w 154"/>
                  <a:gd name="T3" fmla="*/ 20 h 170"/>
                  <a:gd name="T4" fmla="*/ 3 w 154"/>
                  <a:gd name="T5" fmla="*/ 19 h 170"/>
                  <a:gd name="T6" fmla="*/ 0 w 154"/>
                  <a:gd name="T7" fmla="*/ 17 h 170"/>
                  <a:gd name="T8" fmla="*/ 1 w 154"/>
                  <a:gd name="T9" fmla="*/ 14 h 170"/>
                  <a:gd name="T10" fmla="*/ 1 w 154"/>
                  <a:gd name="T11" fmla="*/ 13 h 170"/>
                  <a:gd name="T12" fmla="*/ 1 w 154"/>
                  <a:gd name="T13" fmla="*/ 13 h 170"/>
                  <a:gd name="T14" fmla="*/ 2 w 154"/>
                  <a:gd name="T15" fmla="*/ 10 h 170"/>
                  <a:gd name="T16" fmla="*/ 3 w 154"/>
                  <a:gd name="T17" fmla="*/ 6 h 170"/>
                  <a:gd name="T18" fmla="*/ 4 w 154"/>
                  <a:gd name="T19" fmla="*/ 3 h 170"/>
                  <a:gd name="T20" fmla="*/ 5 w 154"/>
                  <a:gd name="T21" fmla="*/ 1 h 170"/>
                  <a:gd name="T22" fmla="*/ 5 w 154"/>
                  <a:gd name="T23" fmla="*/ 3 h 170"/>
                  <a:gd name="T24" fmla="*/ 6 w 154"/>
                  <a:gd name="T25" fmla="*/ 3 h 170"/>
                  <a:gd name="T26" fmla="*/ 9 w 154"/>
                  <a:gd name="T27" fmla="*/ 3 h 170"/>
                  <a:gd name="T28" fmla="*/ 12 w 154"/>
                  <a:gd name="T29" fmla="*/ 1 h 170"/>
                  <a:gd name="T30" fmla="*/ 14 w 154"/>
                  <a:gd name="T31" fmla="*/ 0 h 170"/>
                  <a:gd name="T32" fmla="*/ 18 w 154"/>
                  <a:gd name="T33" fmla="*/ 0 h 170"/>
                  <a:gd name="T34" fmla="*/ 18 w 154"/>
                  <a:gd name="T35" fmla="*/ 3 h 170"/>
                  <a:gd name="T36" fmla="*/ 19 w 154"/>
                  <a:gd name="T37" fmla="*/ 5 h 170"/>
                  <a:gd name="T38" fmla="*/ 20 w 154"/>
                  <a:gd name="T39" fmla="*/ 5 h 170"/>
                  <a:gd name="T40" fmla="*/ 12 w 154"/>
                  <a:gd name="T41" fmla="*/ 21 h 170"/>
                  <a:gd name="T42" fmla="*/ 11 w 154"/>
                  <a:gd name="T43" fmla="*/ 21 h 17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4"/>
                  <a:gd name="T67" fmla="*/ 0 h 170"/>
                  <a:gd name="T68" fmla="*/ 154 w 154"/>
                  <a:gd name="T69" fmla="*/ 170 h 17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4" h="170">
                    <a:moveTo>
                      <a:pt x="87" y="170"/>
                    </a:moveTo>
                    <a:lnTo>
                      <a:pt x="54" y="160"/>
                    </a:lnTo>
                    <a:lnTo>
                      <a:pt x="21" y="151"/>
                    </a:lnTo>
                    <a:lnTo>
                      <a:pt x="0" y="133"/>
                    </a:lnTo>
                    <a:lnTo>
                      <a:pt x="4" y="112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13" y="74"/>
                    </a:lnTo>
                    <a:lnTo>
                      <a:pt x="17" y="52"/>
                    </a:lnTo>
                    <a:lnTo>
                      <a:pt x="32" y="27"/>
                    </a:lnTo>
                    <a:lnTo>
                      <a:pt x="36" y="11"/>
                    </a:lnTo>
                    <a:lnTo>
                      <a:pt x="36" y="17"/>
                    </a:lnTo>
                    <a:lnTo>
                      <a:pt x="48" y="18"/>
                    </a:lnTo>
                    <a:lnTo>
                      <a:pt x="69" y="18"/>
                    </a:lnTo>
                    <a:lnTo>
                      <a:pt x="91" y="11"/>
                    </a:lnTo>
                    <a:lnTo>
                      <a:pt x="107" y="0"/>
                    </a:lnTo>
                    <a:lnTo>
                      <a:pt x="138" y="0"/>
                    </a:lnTo>
                    <a:lnTo>
                      <a:pt x="138" y="18"/>
                    </a:lnTo>
                    <a:lnTo>
                      <a:pt x="144" y="35"/>
                    </a:lnTo>
                    <a:lnTo>
                      <a:pt x="154" y="47"/>
                    </a:lnTo>
                    <a:lnTo>
                      <a:pt x="89" y="170"/>
                    </a:lnTo>
                    <a:lnTo>
                      <a:pt x="87" y="17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67" name="Freeform 120"/>
              <p:cNvSpPr>
                <a:spLocks/>
              </p:cNvSpPr>
              <p:nvPr/>
            </p:nvSpPr>
            <p:spPr bwMode="auto">
              <a:xfrm>
                <a:off x="3215" y="2974"/>
                <a:ext cx="86" cy="136"/>
              </a:xfrm>
              <a:custGeom>
                <a:avLst/>
                <a:gdLst>
                  <a:gd name="T0" fmla="*/ 18 w 172"/>
                  <a:gd name="T1" fmla="*/ 31 h 273"/>
                  <a:gd name="T2" fmla="*/ 13 w 172"/>
                  <a:gd name="T3" fmla="*/ 31 h 273"/>
                  <a:gd name="T4" fmla="*/ 11 w 172"/>
                  <a:gd name="T5" fmla="*/ 33 h 273"/>
                  <a:gd name="T6" fmla="*/ 9 w 172"/>
                  <a:gd name="T7" fmla="*/ 34 h 273"/>
                  <a:gd name="T8" fmla="*/ 6 w 172"/>
                  <a:gd name="T9" fmla="*/ 34 h 273"/>
                  <a:gd name="T10" fmla="*/ 5 w 172"/>
                  <a:gd name="T11" fmla="*/ 34 h 273"/>
                  <a:gd name="T12" fmla="*/ 5 w 172"/>
                  <a:gd name="T13" fmla="*/ 33 h 273"/>
                  <a:gd name="T14" fmla="*/ 7 w 172"/>
                  <a:gd name="T15" fmla="*/ 27 h 273"/>
                  <a:gd name="T16" fmla="*/ 6 w 172"/>
                  <a:gd name="T17" fmla="*/ 24 h 273"/>
                  <a:gd name="T18" fmla="*/ 5 w 172"/>
                  <a:gd name="T19" fmla="*/ 20 h 273"/>
                  <a:gd name="T20" fmla="*/ 5 w 172"/>
                  <a:gd name="T21" fmla="*/ 17 h 273"/>
                  <a:gd name="T22" fmla="*/ 5 w 172"/>
                  <a:gd name="T23" fmla="*/ 11 h 273"/>
                  <a:gd name="T24" fmla="*/ 5 w 172"/>
                  <a:gd name="T25" fmla="*/ 9 h 273"/>
                  <a:gd name="T26" fmla="*/ 3 w 172"/>
                  <a:gd name="T27" fmla="*/ 7 h 273"/>
                  <a:gd name="T28" fmla="*/ 0 w 172"/>
                  <a:gd name="T29" fmla="*/ 5 h 273"/>
                  <a:gd name="T30" fmla="*/ 0 w 172"/>
                  <a:gd name="T31" fmla="*/ 3 h 273"/>
                  <a:gd name="T32" fmla="*/ 1 w 172"/>
                  <a:gd name="T33" fmla="*/ 2 h 273"/>
                  <a:gd name="T34" fmla="*/ 3 w 172"/>
                  <a:gd name="T35" fmla="*/ 2 h 273"/>
                  <a:gd name="T36" fmla="*/ 6 w 172"/>
                  <a:gd name="T37" fmla="*/ 1 h 273"/>
                  <a:gd name="T38" fmla="*/ 9 w 172"/>
                  <a:gd name="T39" fmla="*/ 1 h 273"/>
                  <a:gd name="T40" fmla="*/ 11 w 172"/>
                  <a:gd name="T41" fmla="*/ 0 h 273"/>
                  <a:gd name="T42" fmla="*/ 12 w 172"/>
                  <a:gd name="T43" fmla="*/ 3 h 273"/>
                  <a:gd name="T44" fmla="*/ 13 w 172"/>
                  <a:gd name="T45" fmla="*/ 6 h 273"/>
                  <a:gd name="T46" fmla="*/ 17 w 172"/>
                  <a:gd name="T47" fmla="*/ 10 h 273"/>
                  <a:gd name="T48" fmla="*/ 21 w 172"/>
                  <a:gd name="T49" fmla="*/ 14 h 273"/>
                  <a:gd name="T50" fmla="*/ 22 w 172"/>
                  <a:gd name="T51" fmla="*/ 24 h 273"/>
                  <a:gd name="T52" fmla="*/ 21 w 172"/>
                  <a:gd name="T53" fmla="*/ 27 h 273"/>
                  <a:gd name="T54" fmla="*/ 18 w 172"/>
                  <a:gd name="T55" fmla="*/ 31 h 273"/>
                  <a:gd name="T56" fmla="*/ 18 w 172"/>
                  <a:gd name="T57" fmla="*/ 31 h 2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2"/>
                  <a:gd name="T88" fmla="*/ 0 h 273"/>
                  <a:gd name="T89" fmla="*/ 172 w 172"/>
                  <a:gd name="T90" fmla="*/ 273 h 2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2" h="273">
                    <a:moveTo>
                      <a:pt x="138" y="255"/>
                    </a:moveTo>
                    <a:lnTo>
                      <a:pt x="107" y="255"/>
                    </a:lnTo>
                    <a:lnTo>
                      <a:pt x="91" y="266"/>
                    </a:lnTo>
                    <a:lnTo>
                      <a:pt x="69" y="273"/>
                    </a:lnTo>
                    <a:lnTo>
                      <a:pt x="48" y="273"/>
                    </a:lnTo>
                    <a:lnTo>
                      <a:pt x="36" y="272"/>
                    </a:lnTo>
                    <a:lnTo>
                      <a:pt x="36" y="266"/>
                    </a:lnTo>
                    <a:lnTo>
                      <a:pt x="56" y="219"/>
                    </a:lnTo>
                    <a:lnTo>
                      <a:pt x="55" y="194"/>
                    </a:lnTo>
                    <a:lnTo>
                      <a:pt x="47" y="161"/>
                    </a:lnTo>
                    <a:lnTo>
                      <a:pt x="34" y="137"/>
                    </a:lnTo>
                    <a:lnTo>
                      <a:pt x="33" y="89"/>
                    </a:lnTo>
                    <a:lnTo>
                      <a:pt x="36" y="73"/>
                    </a:lnTo>
                    <a:lnTo>
                      <a:pt x="23" y="59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3" y="21"/>
                    </a:lnTo>
                    <a:lnTo>
                      <a:pt x="21" y="17"/>
                    </a:lnTo>
                    <a:lnTo>
                      <a:pt x="54" y="9"/>
                    </a:lnTo>
                    <a:lnTo>
                      <a:pt x="72" y="9"/>
                    </a:lnTo>
                    <a:lnTo>
                      <a:pt x="93" y="0"/>
                    </a:lnTo>
                    <a:lnTo>
                      <a:pt x="97" y="31"/>
                    </a:lnTo>
                    <a:lnTo>
                      <a:pt x="108" y="55"/>
                    </a:lnTo>
                    <a:lnTo>
                      <a:pt x="131" y="82"/>
                    </a:lnTo>
                    <a:lnTo>
                      <a:pt x="164" y="119"/>
                    </a:lnTo>
                    <a:lnTo>
                      <a:pt x="172" y="194"/>
                    </a:lnTo>
                    <a:lnTo>
                      <a:pt x="162" y="220"/>
                    </a:lnTo>
                    <a:lnTo>
                      <a:pt x="140" y="255"/>
                    </a:lnTo>
                    <a:lnTo>
                      <a:pt x="138" y="25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68" name="Freeform 121"/>
              <p:cNvSpPr>
                <a:spLocks/>
              </p:cNvSpPr>
              <p:nvPr/>
            </p:nvSpPr>
            <p:spPr bwMode="auto">
              <a:xfrm>
                <a:off x="3133" y="2852"/>
                <a:ext cx="171" cy="148"/>
              </a:xfrm>
              <a:custGeom>
                <a:avLst/>
                <a:gdLst>
                  <a:gd name="T0" fmla="*/ 32 w 343"/>
                  <a:gd name="T1" fmla="*/ 30 h 297"/>
                  <a:gd name="T2" fmla="*/ 29 w 343"/>
                  <a:gd name="T3" fmla="*/ 31 h 297"/>
                  <a:gd name="T4" fmla="*/ 27 w 343"/>
                  <a:gd name="T5" fmla="*/ 31 h 297"/>
                  <a:gd name="T6" fmla="*/ 23 w 343"/>
                  <a:gd name="T7" fmla="*/ 32 h 297"/>
                  <a:gd name="T8" fmla="*/ 21 w 343"/>
                  <a:gd name="T9" fmla="*/ 33 h 297"/>
                  <a:gd name="T10" fmla="*/ 20 w 343"/>
                  <a:gd name="T11" fmla="*/ 34 h 297"/>
                  <a:gd name="T12" fmla="*/ 20 w 343"/>
                  <a:gd name="T13" fmla="*/ 36 h 297"/>
                  <a:gd name="T14" fmla="*/ 16 w 343"/>
                  <a:gd name="T15" fmla="*/ 37 h 297"/>
                  <a:gd name="T16" fmla="*/ 13 w 343"/>
                  <a:gd name="T17" fmla="*/ 37 h 297"/>
                  <a:gd name="T18" fmla="*/ 13 w 343"/>
                  <a:gd name="T19" fmla="*/ 37 h 297"/>
                  <a:gd name="T20" fmla="*/ 12 w 343"/>
                  <a:gd name="T21" fmla="*/ 34 h 297"/>
                  <a:gd name="T22" fmla="*/ 10 w 343"/>
                  <a:gd name="T23" fmla="*/ 31 h 297"/>
                  <a:gd name="T24" fmla="*/ 9 w 343"/>
                  <a:gd name="T25" fmla="*/ 29 h 297"/>
                  <a:gd name="T26" fmla="*/ 11 w 343"/>
                  <a:gd name="T27" fmla="*/ 27 h 297"/>
                  <a:gd name="T28" fmla="*/ 6 w 343"/>
                  <a:gd name="T29" fmla="*/ 23 h 297"/>
                  <a:gd name="T30" fmla="*/ 5 w 343"/>
                  <a:gd name="T31" fmla="*/ 16 h 297"/>
                  <a:gd name="T32" fmla="*/ 0 w 343"/>
                  <a:gd name="T33" fmla="*/ 11 h 297"/>
                  <a:gd name="T34" fmla="*/ 0 w 343"/>
                  <a:gd name="T35" fmla="*/ 11 h 297"/>
                  <a:gd name="T36" fmla="*/ 0 w 343"/>
                  <a:gd name="T37" fmla="*/ 10 h 297"/>
                  <a:gd name="T38" fmla="*/ 3 w 343"/>
                  <a:gd name="T39" fmla="*/ 8 h 297"/>
                  <a:gd name="T40" fmla="*/ 9 w 343"/>
                  <a:gd name="T41" fmla="*/ 7 h 297"/>
                  <a:gd name="T42" fmla="*/ 14 w 343"/>
                  <a:gd name="T43" fmla="*/ 4 h 297"/>
                  <a:gd name="T44" fmla="*/ 19 w 343"/>
                  <a:gd name="T45" fmla="*/ 0 h 297"/>
                  <a:gd name="T46" fmla="*/ 21 w 343"/>
                  <a:gd name="T47" fmla="*/ 3 h 297"/>
                  <a:gd name="T48" fmla="*/ 27 w 343"/>
                  <a:gd name="T49" fmla="*/ 5 h 297"/>
                  <a:gd name="T50" fmla="*/ 36 w 343"/>
                  <a:gd name="T51" fmla="*/ 7 h 297"/>
                  <a:gd name="T52" fmla="*/ 42 w 343"/>
                  <a:gd name="T53" fmla="*/ 9 h 297"/>
                  <a:gd name="T54" fmla="*/ 42 w 343"/>
                  <a:gd name="T55" fmla="*/ 10 h 297"/>
                  <a:gd name="T56" fmla="*/ 39 w 343"/>
                  <a:gd name="T57" fmla="*/ 13 h 297"/>
                  <a:gd name="T58" fmla="*/ 34 w 343"/>
                  <a:gd name="T59" fmla="*/ 17 h 297"/>
                  <a:gd name="T60" fmla="*/ 32 w 343"/>
                  <a:gd name="T61" fmla="*/ 20 h 297"/>
                  <a:gd name="T62" fmla="*/ 32 w 343"/>
                  <a:gd name="T63" fmla="*/ 24 h 297"/>
                  <a:gd name="T64" fmla="*/ 32 w 343"/>
                  <a:gd name="T65" fmla="*/ 26 h 297"/>
                  <a:gd name="T66" fmla="*/ 32 w 343"/>
                  <a:gd name="T67" fmla="*/ 30 h 297"/>
                  <a:gd name="T68" fmla="*/ 32 w 343"/>
                  <a:gd name="T69" fmla="*/ 30 h 29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3"/>
                  <a:gd name="T106" fmla="*/ 0 h 297"/>
                  <a:gd name="T107" fmla="*/ 343 w 343"/>
                  <a:gd name="T108" fmla="*/ 297 h 29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3" h="297">
                    <a:moveTo>
                      <a:pt x="259" y="244"/>
                    </a:moveTo>
                    <a:lnTo>
                      <a:pt x="238" y="253"/>
                    </a:lnTo>
                    <a:lnTo>
                      <a:pt x="220" y="253"/>
                    </a:lnTo>
                    <a:lnTo>
                      <a:pt x="187" y="261"/>
                    </a:lnTo>
                    <a:lnTo>
                      <a:pt x="169" y="265"/>
                    </a:lnTo>
                    <a:lnTo>
                      <a:pt x="166" y="275"/>
                    </a:lnTo>
                    <a:lnTo>
                      <a:pt x="166" y="289"/>
                    </a:lnTo>
                    <a:lnTo>
                      <a:pt x="134" y="297"/>
                    </a:lnTo>
                    <a:lnTo>
                      <a:pt x="109" y="297"/>
                    </a:lnTo>
                    <a:lnTo>
                      <a:pt x="103" y="272"/>
                    </a:lnTo>
                    <a:lnTo>
                      <a:pt x="80" y="248"/>
                    </a:lnTo>
                    <a:lnTo>
                      <a:pt x="79" y="239"/>
                    </a:lnTo>
                    <a:lnTo>
                      <a:pt x="89" y="219"/>
                    </a:lnTo>
                    <a:lnTo>
                      <a:pt x="52" y="185"/>
                    </a:lnTo>
                    <a:lnTo>
                      <a:pt x="42" y="132"/>
                    </a:lnTo>
                    <a:lnTo>
                      <a:pt x="4" y="89"/>
                    </a:lnTo>
                    <a:lnTo>
                      <a:pt x="0" y="89"/>
                    </a:lnTo>
                    <a:lnTo>
                      <a:pt x="4" y="82"/>
                    </a:lnTo>
                    <a:lnTo>
                      <a:pt x="29" y="71"/>
                    </a:lnTo>
                    <a:lnTo>
                      <a:pt x="78" y="56"/>
                    </a:lnTo>
                    <a:lnTo>
                      <a:pt x="115" y="36"/>
                    </a:lnTo>
                    <a:lnTo>
                      <a:pt x="152" y="0"/>
                    </a:lnTo>
                    <a:lnTo>
                      <a:pt x="171" y="29"/>
                    </a:lnTo>
                    <a:lnTo>
                      <a:pt x="221" y="41"/>
                    </a:lnTo>
                    <a:lnTo>
                      <a:pt x="288" y="62"/>
                    </a:lnTo>
                    <a:lnTo>
                      <a:pt x="343" y="72"/>
                    </a:lnTo>
                    <a:lnTo>
                      <a:pt x="341" y="82"/>
                    </a:lnTo>
                    <a:lnTo>
                      <a:pt x="317" y="104"/>
                    </a:lnTo>
                    <a:lnTo>
                      <a:pt x="273" y="140"/>
                    </a:lnTo>
                    <a:lnTo>
                      <a:pt x="263" y="167"/>
                    </a:lnTo>
                    <a:lnTo>
                      <a:pt x="263" y="193"/>
                    </a:lnTo>
                    <a:lnTo>
                      <a:pt x="259" y="212"/>
                    </a:lnTo>
                    <a:lnTo>
                      <a:pt x="263" y="246"/>
                    </a:lnTo>
                    <a:lnTo>
                      <a:pt x="259" y="24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69" name="Freeform 122"/>
              <p:cNvSpPr>
                <a:spLocks/>
              </p:cNvSpPr>
              <p:nvPr/>
            </p:nvSpPr>
            <p:spPr bwMode="auto">
              <a:xfrm>
                <a:off x="2853" y="2599"/>
                <a:ext cx="390" cy="356"/>
              </a:xfrm>
              <a:custGeom>
                <a:avLst/>
                <a:gdLst>
                  <a:gd name="T0" fmla="*/ 84 w 781"/>
                  <a:gd name="T1" fmla="*/ 67 h 713"/>
                  <a:gd name="T2" fmla="*/ 73 w 781"/>
                  <a:gd name="T3" fmla="*/ 72 h 713"/>
                  <a:gd name="T4" fmla="*/ 69 w 781"/>
                  <a:gd name="T5" fmla="*/ 74 h 713"/>
                  <a:gd name="T6" fmla="*/ 54 w 781"/>
                  <a:gd name="T7" fmla="*/ 80 h 713"/>
                  <a:gd name="T8" fmla="*/ 42 w 781"/>
                  <a:gd name="T9" fmla="*/ 89 h 713"/>
                  <a:gd name="T10" fmla="*/ 29 w 781"/>
                  <a:gd name="T11" fmla="*/ 83 h 713"/>
                  <a:gd name="T12" fmla="*/ 5 w 781"/>
                  <a:gd name="T13" fmla="*/ 77 h 713"/>
                  <a:gd name="T14" fmla="*/ 8 w 781"/>
                  <a:gd name="T15" fmla="*/ 73 h 713"/>
                  <a:gd name="T16" fmla="*/ 9 w 781"/>
                  <a:gd name="T17" fmla="*/ 66 h 713"/>
                  <a:gd name="T18" fmla="*/ 7 w 781"/>
                  <a:gd name="T19" fmla="*/ 57 h 713"/>
                  <a:gd name="T20" fmla="*/ 7 w 781"/>
                  <a:gd name="T21" fmla="*/ 51 h 713"/>
                  <a:gd name="T22" fmla="*/ 0 w 781"/>
                  <a:gd name="T23" fmla="*/ 43 h 713"/>
                  <a:gd name="T24" fmla="*/ 7 w 781"/>
                  <a:gd name="T25" fmla="*/ 34 h 713"/>
                  <a:gd name="T26" fmla="*/ 12 w 781"/>
                  <a:gd name="T27" fmla="*/ 28 h 713"/>
                  <a:gd name="T28" fmla="*/ 15 w 781"/>
                  <a:gd name="T29" fmla="*/ 26 h 713"/>
                  <a:gd name="T30" fmla="*/ 21 w 781"/>
                  <a:gd name="T31" fmla="*/ 29 h 713"/>
                  <a:gd name="T32" fmla="*/ 27 w 781"/>
                  <a:gd name="T33" fmla="*/ 29 h 713"/>
                  <a:gd name="T34" fmla="*/ 30 w 781"/>
                  <a:gd name="T35" fmla="*/ 34 h 713"/>
                  <a:gd name="T36" fmla="*/ 38 w 781"/>
                  <a:gd name="T37" fmla="*/ 35 h 713"/>
                  <a:gd name="T38" fmla="*/ 45 w 781"/>
                  <a:gd name="T39" fmla="*/ 32 h 713"/>
                  <a:gd name="T40" fmla="*/ 47 w 781"/>
                  <a:gd name="T41" fmla="*/ 28 h 713"/>
                  <a:gd name="T42" fmla="*/ 57 w 781"/>
                  <a:gd name="T43" fmla="*/ 23 h 713"/>
                  <a:gd name="T44" fmla="*/ 57 w 781"/>
                  <a:gd name="T45" fmla="*/ 17 h 713"/>
                  <a:gd name="T46" fmla="*/ 53 w 781"/>
                  <a:gd name="T47" fmla="*/ 14 h 713"/>
                  <a:gd name="T48" fmla="*/ 62 w 781"/>
                  <a:gd name="T49" fmla="*/ 8 h 713"/>
                  <a:gd name="T50" fmla="*/ 64 w 781"/>
                  <a:gd name="T51" fmla="*/ 5 h 713"/>
                  <a:gd name="T52" fmla="*/ 65 w 781"/>
                  <a:gd name="T53" fmla="*/ 3 h 713"/>
                  <a:gd name="T54" fmla="*/ 68 w 781"/>
                  <a:gd name="T55" fmla="*/ 0 h 713"/>
                  <a:gd name="T56" fmla="*/ 79 w 781"/>
                  <a:gd name="T57" fmla="*/ 4 h 713"/>
                  <a:gd name="T58" fmla="*/ 96 w 781"/>
                  <a:gd name="T59" fmla="*/ 21 h 713"/>
                  <a:gd name="T60" fmla="*/ 91 w 781"/>
                  <a:gd name="T61" fmla="*/ 32 h 713"/>
                  <a:gd name="T62" fmla="*/ 89 w 781"/>
                  <a:gd name="T63" fmla="*/ 42 h 713"/>
                  <a:gd name="T64" fmla="*/ 79 w 781"/>
                  <a:gd name="T65" fmla="*/ 51 h 713"/>
                  <a:gd name="T66" fmla="*/ 86 w 781"/>
                  <a:gd name="T67" fmla="*/ 60 h 713"/>
                  <a:gd name="T68" fmla="*/ 88 w 781"/>
                  <a:gd name="T69" fmla="*/ 63 h 71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1"/>
                  <a:gd name="T106" fmla="*/ 0 h 713"/>
                  <a:gd name="T107" fmla="*/ 781 w 781"/>
                  <a:gd name="T108" fmla="*/ 713 h 71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1" h="713">
                    <a:moveTo>
                      <a:pt x="711" y="505"/>
                    </a:moveTo>
                    <a:lnTo>
                      <a:pt x="674" y="541"/>
                    </a:lnTo>
                    <a:lnTo>
                      <a:pt x="637" y="561"/>
                    </a:lnTo>
                    <a:lnTo>
                      <a:pt x="588" y="576"/>
                    </a:lnTo>
                    <a:lnTo>
                      <a:pt x="563" y="587"/>
                    </a:lnTo>
                    <a:lnTo>
                      <a:pt x="559" y="594"/>
                    </a:lnTo>
                    <a:lnTo>
                      <a:pt x="488" y="627"/>
                    </a:lnTo>
                    <a:lnTo>
                      <a:pt x="436" y="647"/>
                    </a:lnTo>
                    <a:lnTo>
                      <a:pt x="391" y="670"/>
                    </a:lnTo>
                    <a:lnTo>
                      <a:pt x="337" y="713"/>
                    </a:lnTo>
                    <a:lnTo>
                      <a:pt x="330" y="713"/>
                    </a:lnTo>
                    <a:lnTo>
                      <a:pt x="238" y="666"/>
                    </a:lnTo>
                    <a:lnTo>
                      <a:pt x="132" y="640"/>
                    </a:lnTo>
                    <a:lnTo>
                      <a:pt x="47" y="618"/>
                    </a:lnTo>
                    <a:lnTo>
                      <a:pt x="50" y="618"/>
                    </a:lnTo>
                    <a:lnTo>
                      <a:pt x="65" y="591"/>
                    </a:lnTo>
                    <a:lnTo>
                      <a:pt x="81" y="556"/>
                    </a:lnTo>
                    <a:lnTo>
                      <a:pt x="76" y="529"/>
                    </a:lnTo>
                    <a:lnTo>
                      <a:pt x="66" y="494"/>
                    </a:lnTo>
                    <a:lnTo>
                      <a:pt x="62" y="458"/>
                    </a:lnTo>
                    <a:lnTo>
                      <a:pt x="87" y="449"/>
                    </a:lnTo>
                    <a:lnTo>
                      <a:pt x="59" y="412"/>
                    </a:lnTo>
                    <a:lnTo>
                      <a:pt x="22" y="373"/>
                    </a:lnTo>
                    <a:lnTo>
                      <a:pt x="0" y="344"/>
                    </a:lnTo>
                    <a:lnTo>
                      <a:pt x="25" y="296"/>
                    </a:lnTo>
                    <a:lnTo>
                      <a:pt x="61" y="273"/>
                    </a:lnTo>
                    <a:lnTo>
                      <a:pt x="91" y="243"/>
                    </a:lnTo>
                    <a:lnTo>
                      <a:pt x="97" y="230"/>
                    </a:lnTo>
                    <a:lnTo>
                      <a:pt x="97" y="224"/>
                    </a:lnTo>
                    <a:lnTo>
                      <a:pt x="121" y="215"/>
                    </a:lnTo>
                    <a:lnTo>
                      <a:pt x="147" y="228"/>
                    </a:lnTo>
                    <a:lnTo>
                      <a:pt x="173" y="232"/>
                    </a:lnTo>
                    <a:lnTo>
                      <a:pt x="203" y="234"/>
                    </a:lnTo>
                    <a:lnTo>
                      <a:pt x="219" y="235"/>
                    </a:lnTo>
                    <a:lnTo>
                      <a:pt x="234" y="255"/>
                    </a:lnTo>
                    <a:lnTo>
                      <a:pt x="241" y="274"/>
                    </a:lnTo>
                    <a:lnTo>
                      <a:pt x="272" y="293"/>
                    </a:lnTo>
                    <a:lnTo>
                      <a:pt x="307" y="283"/>
                    </a:lnTo>
                    <a:lnTo>
                      <a:pt x="340" y="283"/>
                    </a:lnTo>
                    <a:lnTo>
                      <a:pt x="361" y="257"/>
                    </a:lnTo>
                    <a:lnTo>
                      <a:pt x="369" y="234"/>
                    </a:lnTo>
                    <a:lnTo>
                      <a:pt x="380" y="225"/>
                    </a:lnTo>
                    <a:lnTo>
                      <a:pt x="423" y="207"/>
                    </a:lnTo>
                    <a:lnTo>
                      <a:pt x="456" y="191"/>
                    </a:lnTo>
                    <a:lnTo>
                      <a:pt x="456" y="165"/>
                    </a:lnTo>
                    <a:lnTo>
                      <a:pt x="456" y="142"/>
                    </a:lnTo>
                    <a:lnTo>
                      <a:pt x="438" y="125"/>
                    </a:lnTo>
                    <a:lnTo>
                      <a:pt x="428" y="113"/>
                    </a:lnTo>
                    <a:lnTo>
                      <a:pt x="473" y="86"/>
                    </a:lnTo>
                    <a:lnTo>
                      <a:pt x="501" y="66"/>
                    </a:lnTo>
                    <a:lnTo>
                      <a:pt x="513" y="47"/>
                    </a:lnTo>
                    <a:lnTo>
                      <a:pt x="514" y="43"/>
                    </a:lnTo>
                    <a:lnTo>
                      <a:pt x="517" y="42"/>
                    </a:lnTo>
                    <a:lnTo>
                      <a:pt x="527" y="29"/>
                    </a:lnTo>
                    <a:lnTo>
                      <a:pt x="536" y="13"/>
                    </a:lnTo>
                    <a:lnTo>
                      <a:pt x="551" y="0"/>
                    </a:lnTo>
                    <a:lnTo>
                      <a:pt x="553" y="0"/>
                    </a:lnTo>
                    <a:lnTo>
                      <a:pt x="637" y="34"/>
                    </a:lnTo>
                    <a:lnTo>
                      <a:pt x="781" y="106"/>
                    </a:lnTo>
                    <a:lnTo>
                      <a:pt x="769" y="168"/>
                    </a:lnTo>
                    <a:lnTo>
                      <a:pt x="761" y="192"/>
                    </a:lnTo>
                    <a:lnTo>
                      <a:pt x="734" y="256"/>
                    </a:lnTo>
                    <a:lnTo>
                      <a:pt x="737" y="292"/>
                    </a:lnTo>
                    <a:lnTo>
                      <a:pt x="715" y="337"/>
                    </a:lnTo>
                    <a:lnTo>
                      <a:pt x="655" y="394"/>
                    </a:lnTo>
                    <a:lnTo>
                      <a:pt x="639" y="413"/>
                    </a:lnTo>
                    <a:lnTo>
                      <a:pt x="662" y="444"/>
                    </a:lnTo>
                    <a:lnTo>
                      <a:pt x="695" y="483"/>
                    </a:lnTo>
                    <a:lnTo>
                      <a:pt x="711" y="502"/>
                    </a:lnTo>
                    <a:lnTo>
                      <a:pt x="711" y="50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70" name="Freeform 123"/>
              <p:cNvSpPr>
                <a:spLocks/>
              </p:cNvSpPr>
              <p:nvPr/>
            </p:nvSpPr>
            <p:spPr bwMode="auto">
              <a:xfrm>
                <a:off x="3262" y="2887"/>
                <a:ext cx="141" cy="238"/>
              </a:xfrm>
              <a:custGeom>
                <a:avLst/>
                <a:gdLst>
                  <a:gd name="T0" fmla="*/ 8 w 281"/>
                  <a:gd name="T1" fmla="*/ 60 h 475"/>
                  <a:gd name="T2" fmla="*/ 7 w 281"/>
                  <a:gd name="T3" fmla="*/ 58 h 475"/>
                  <a:gd name="T4" fmla="*/ 6 w 281"/>
                  <a:gd name="T5" fmla="*/ 56 h 475"/>
                  <a:gd name="T6" fmla="*/ 6 w 281"/>
                  <a:gd name="T7" fmla="*/ 54 h 475"/>
                  <a:gd name="T8" fmla="*/ 6 w 281"/>
                  <a:gd name="T9" fmla="*/ 54 h 475"/>
                  <a:gd name="T10" fmla="*/ 9 w 281"/>
                  <a:gd name="T11" fmla="*/ 50 h 475"/>
                  <a:gd name="T12" fmla="*/ 10 w 281"/>
                  <a:gd name="T13" fmla="*/ 46 h 475"/>
                  <a:gd name="T14" fmla="*/ 9 w 281"/>
                  <a:gd name="T15" fmla="*/ 37 h 475"/>
                  <a:gd name="T16" fmla="*/ 5 w 281"/>
                  <a:gd name="T17" fmla="*/ 32 h 475"/>
                  <a:gd name="T18" fmla="*/ 2 w 281"/>
                  <a:gd name="T19" fmla="*/ 29 h 475"/>
                  <a:gd name="T20" fmla="*/ 1 w 281"/>
                  <a:gd name="T21" fmla="*/ 26 h 475"/>
                  <a:gd name="T22" fmla="*/ 0 w 281"/>
                  <a:gd name="T23" fmla="*/ 22 h 475"/>
                  <a:gd name="T24" fmla="*/ 1 w 281"/>
                  <a:gd name="T25" fmla="*/ 22 h 475"/>
                  <a:gd name="T26" fmla="*/ 0 w 281"/>
                  <a:gd name="T27" fmla="*/ 18 h 475"/>
                  <a:gd name="T28" fmla="*/ 1 w 281"/>
                  <a:gd name="T29" fmla="*/ 16 h 475"/>
                  <a:gd name="T30" fmla="*/ 1 w 281"/>
                  <a:gd name="T31" fmla="*/ 12 h 475"/>
                  <a:gd name="T32" fmla="*/ 2 w 281"/>
                  <a:gd name="T33" fmla="*/ 9 h 475"/>
                  <a:gd name="T34" fmla="*/ 8 w 281"/>
                  <a:gd name="T35" fmla="*/ 5 h 475"/>
                  <a:gd name="T36" fmla="*/ 11 w 281"/>
                  <a:gd name="T37" fmla="*/ 2 h 475"/>
                  <a:gd name="T38" fmla="*/ 11 w 281"/>
                  <a:gd name="T39" fmla="*/ 1 h 475"/>
                  <a:gd name="T40" fmla="*/ 14 w 281"/>
                  <a:gd name="T41" fmla="*/ 1 h 475"/>
                  <a:gd name="T42" fmla="*/ 18 w 281"/>
                  <a:gd name="T43" fmla="*/ 0 h 475"/>
                  <a:gd name="T44" fmla="*/ 23 w 281"/>
                  <a:gd name="T45" fmla="*/ 0 h 475"/>
                  <a:gd name="T46" fmla="*/ 28 w 281"/>
                  <a:gd name="T47" fmla="*/ 3 h 475"/>
                  <a:gd name="T48" fmla="*/ 31 w 281"/>
                  <a:gd name="T49" fmla="*/ 6 h 475"/>
                  <a:gd name="T50" fmla="*/ 36 w 281"/>
                  <a:gd name="T51" fmla="*/ 12 h 475"/>
                  <a:gd name="T52" fmla="*/ 34 w 281"/>
                  <a:gd name="T53" fmla="*/ 18 h 475"/>
                  <a:gd name="T54" fmla="*/ 29 w 281"/>
                  <a:gd name="T55" fmla="*/ 27 h 475"/>
                  <a:gd name="T56" fmla="*/ 19 w 281"/>
                  <a:gd name="T57" fmla="*/ 43 h 475"/>
                  <a:gd name="T58" fmla="*/ 12 w 281"/>
                  <a:gd name="T59" fmla="*/ 55 h 475"/>
                  <a:gd name="T60" fmla="*/ 8 w 281"/>
                  <a:gd name="T61" fmla="*/ 60 h 47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81"/>
                  <a:gd name="T94" fmla="*/ 0 h 475"/>
                  <a:gd name="T95" fmla="*/ 281 w 281"/>
                  <a:gd name="T96" fmla="*/ 475 h 47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81" h="475">
                    <a:moveTo>
                      <a:pt x="61" y="475"/>
                    </a:moveTo>
                    <a:lnTo>
                      <a:pt x="51" y="463"/>
                    </a:lnTo>
                    <a:lnTo>
                      <a:pt x="45" y="446"/>
                    </a:lnTo>
                    <a:lnTo>
                      <a:pt x="45" y="428"/>
                    </a:lnTo>
                    <a:lnTo>
                      <a:pt x="69" y="393"/>
                    </a:lnTo>
                    <a:lnTo>
                      <a:pt x="79" y="367"/>
                    </a:lnTo>
                    <a:lnTo>
                      <a:pt x="71" y="292"/>
                    </a:lnTo>
                    <a:lnTo>
                      <a:pt x="38" y="255"/>
                    </a:lnTo>
                    <a:lnTo>
                      <a:pt x="15" y="228"/>
                    </a:lnTo>
                    <a:lnTo>
                      <a:pt x="4" y="204"/>
                    </a:lnTo>
                    <a:lnTo>
                      <a:pt x="0" y="173"/>
                    </a:lnTo>
                    <a:lnTo>
                      <a:pt x="4" y="175"/>
                    </a:lnTo>
                    <a:lnTo>
                      <a:pt x="0" y="141"/>
                    </a:lnTo>
                    <a:lnTo>
                      <a:pt x="4" y="122"/>
                    </a:lnTo>
                    <a:lnTo>
                      <a:pt x="4" y="96"/>
                    </a:lnTo>
                    <a:lnTo>
                      <a:pt x="14" y="69"/>
                    </a:lnTo>
                    <a:lnTo>
                      <a:pt x="58" y="33"/>
                    </a:lnTo>
                    <a:lnTo>
                      <a:pt x="82" y="11"/>
                    </a:lnTo>
                    <a:lnTo>
                      <a:pt x="82" y="4"/>
                    </a:lnTo>
                    <a:lnTo>
                      <a:pt x="109" y="3"/>
                    </a:lnTo>
                    <a:lnTo>
                      <a:pt x="141" y="0"/>
                    </a:lnTo>
                    <a:lnTo>
                      <a:pt x="180" y="0"/>
                    </a:lnTo>
                    <a:lnTo>
                      <a:pt x="218" y="19"/>
                    </a:lnTo>
                    <a:lnTo>
                      <a:pt x="245" y="42"/>
                    </a:lnTo>
                    <a:lnTo>
                      <a:pt x="281" y="93"/>
                    </a:lnTo>
                    <a:lnTo>
                      <a:pt x="269" y="137"/>
                    </a:lnTo>
                    <a:lnTo>
                      <a:pt x="228" y="210"/>
                    </a:lnTo>
                    <a:lnTo>
                      <a:pt x="151" y="337"/>
                    </a:lnTo>
                    <a:lnTo>
                      <a:pt x="92" y="438"/>
                    </a:lnTo>
                    <a:lnTo>
                      <a:pt x="61" y="47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71" name="Freeform 124"/>
              <p:cNvSpPr>
                <a:spLocks/>
              </p:cNvSpPr>
              <p:nvPr/>
            </p:nvSpPr>
            <p:spPr bwMode="auto">
              <a:xfrm>
                <a:off x="3110" y="2305"/>
                <a:ext cx="178" cy="311"/>
              </a:xfrm>
              <a:custGeom>
                <a:avLst/>
                <a:gdLst>
                  <a:gd name="T0" fmla="*/ 5 w 356"/>
                  <a:gd name="T1" fmla="*/ 73 h 623"/>
                  <a:gd name="T2" fmla="*/ 7 w 356"/>
                  <a:gd name="T3" fmla="*/ 70 h 623"/>
                  <a:gd name="T4" fmla="*/ 10 w 356"/>
                  <a:gd name="T5" fmla="*/ 68 h 623"/>
                  <a:gd name="T6" fmla="*/ 6 w 356"/>
                  <a:gd name="T7" fmla="*/ 63 h 623"/>
                  <a:gd name="T8" fmla="*/ 3 w 356"/>
                  <a:gd name="T9" fmla="*/ 58 h 623"/>
                  <a:gd name="T10" fmla="*/ 11 w 356"/>
                  <a:gd name="T11" fmla="*/ 59 h 623"/>
                  <a:gd name="T12" fmla="*/ 11 w 356"/>
                  <a:gd name="T13" fmla="*/ 56 h 623"/>
                  <a:gd name="T14" fmla="*/ 5 w 356"/>
                  <a:gd name="T15" fmla="*/ 49 h 623"/>
                  <a:gd name="T16" fmla="*/ 1 w 356"/>
                  <a:gd name="T17" fmla="*/ 44 h 623"/>
                  <a:gd name="T18" fmla="*/ 1 w 356"/>
                  <a:gd name="T19" fmla="*/ 37 h 623"/>
                  <a:gd name="T20" fmla="*/ 5 w 356"/>
                  <a:gd name="T21" fmla="*/ 31 h 623"/>
                  <a:gd name="T22" fmla="*/ 6 w 356"/>
                  <a:gd name="T23" fmla="*/ 27 h 623"/>
                  <a:gd name="T24" fmla="*/ 0 w 356"/>
                  <a:gd name="T25" fmla="*/ 26 h 623"/>
                  <a:gd name="T26" fmla="*/ 1 w 356"/>
                  <a:gd name="T27" fmla="*/ 23 h 623"/>
                  <a:gd name="T28" fmla="*/ 6 w 356"/>
                  <a:gd name="T29" fmla="*/ 20 h 623"/>
                  <a:gd name="T30" fmla="*/ 14 w 356"/>
                  <a:gd name="T31" fmla="*/ 24 h 623"/>
                  <a:gd name="T32" fmla="*/ 18 w 356"/>
                  <a:gd name="T33" fmla="*/ 21 h 623"/>
                  <a:gd name="T34" fmla="*/ 14 w 356"/>
                  <a:gd name="T35" fmla="*/ 16 h 623"/>
                  <a:gd name="T36" fmla="*/ 7 w 356"/>
                  <a:gd name="T37" fmla="*/ 13 h 623"/>
                  <a:gd name="T38" fmla="*/ 3 w 356"/>
                  <a:gd name="T39" fmla="*/ 6 h 623"/>
                  <a:gd name="T40" fmla="*/ 3 w 356"/>
                  <a:gd name="T41" fmla="*/ 3 h 623"/>
                  <a:gd name="T42" fmla="*/ 7 w 356"/>
                  <a:gd name="T43" fmla="*/ 0 h 623"/>
                  <a:gd name="T44" fmla="*/ 11 w 356"/>
                  <a:gd name="T45" fmla="*/ 3 h 623"/>
                  <a:gd name="T46" fmla="*/ 13 w 356"/>
                  <a:gd name="T47" fmla="*/ 8 h 623"/>
                  <a:gd name="T48" fmla="*/ 26 w 356"/>
                  <a:gd name="T49" fmla="*/ 13 h 623"/>
                  <a:gd name="T50" fmla="*/ 37 w 356"/>
                  <a:gd name="T51" fmla="*/ 15 h 623"/>
                  <a:gd name="T52" fmla="*/ 42 w 356"/>
                  <a:gd name="T53" fmla="*/ 22 h 623"/>
                  <a:gd name="T54" fmla="*/ 45 w 356"/>
                  <a:gd name="T55" fmla="*/ 34 h 623"/>
                  <a:gd name="T56" fmla="*/ 38 w 356"/>
                  <a:gd name="T57" fmla="*/ 36 h 623"/>
                  <a:gd name="T58" fmla="*/ 28 w 356"/>
                  <a:gd name="T59" fmla="*/ 38 h 623"/>
                  <a:gd name="T60" fmla="*/ 22 w 356"/>
                  <a:gd name="T61" fmla="*/ 48 h 623"/>
                  <a:gd name="T62" fmla="*/ 30 w 356"/>
                  <a:gd name="T63" fmla="*/ 51 h 623"/>
                  <a:gd name="T64" fmla="*/ 35 w 356"/>
                  <a:gd name="T65" fmla="*/ 53 h 623"/>
                  <a:gd name="T66" fmla="*/ 34 w 356"/>
                  <a:gd name="T67" fmla="*/ 61 h 623"/>
                  <a:gd name="T68" fmla="*/ 30 w 356"/>
                  <a:gd name="T69" fmla="*/ 71 h 623"/>
                  <a:gd name="T70" fmla="*/ 20 w 356"/>
                  <a:gd name="T71" fmla="*/ 68 h 623"/>
                  <a:gd name="T72" fmla="*/ 18 w 356"/>
                  <a:gd name="T73" fmla="*/ 74 h 623"/>
                  <a:gd name="T74" fmla="*/ 15 w 356"/>
                  <a:gd name="T75" fmla="*/ 77 h 6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6"/>
                  <a:gd name="T115" fmla="*/ 0 h 623"/>
                  <a:gd name="T116" fmla="*/ 356 w 356"/>
                  <a:gd name="T117" fmla="*/ 623 h 6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6" h="623">
                    <a:moveTo>
                      <a:pt x="123" y="623"/>
                    </a:moveTo>
                    <a:lnTo>
                      <a:pt x="39" y="589"/>
                    </a:lnTo>
                    <a:lnTo>
                      <a:pt x="37" y="589"/>
                    </a:lnTo>
                    <a:lnTo>
                      <a:pt x="56" y="564"/>
                    </a:lnTo>
                    <a:lnTo>
                      <a:pt x="72" y="553"/>
                    </a:lnTo>
                    <a:lnTo>
                      <a:pt x="80" y="544"/>
                    </a:lnTo>
                    <a:lnTo>
                      <a:pt x="60" y="523"/>
                    </a:lnTo>
                    <a:lnTo>
                      <a:pt x="54" y="511"/>
                    </a:lnTo>
                    <a:lnTo>
                      <a:pt x="33" y="487"/>
                    </a:lnTo>
                    <a:lnTo>
                      <a:pt x="29" y="465"/>
                    </a:lnTo>
                    <a:lnTo>
                      <a:pt x="55" y="465"/>
                    </a:lnTo>
                    <a:lnTo>
                      <a:pt x="83" y="479"/>
                    </a:lnTo>
                    <a:lnTo>
                      <a:pt x="83" y="471"/>
                    </a:lnTo>
                    <a:lnTo>
                      <a:pt x="82" y="452"/>
                    </a:lnTo>
                    <a:lnTo>
                      <a:pt x="60" y="414"/>
                    </a:lnTo>
                    <a:lnTo>
                      <a:pt x="38" y="395"/>
                    </a:lnTo>
                    <a:lnTo>
                      <a:pt x="10" y="367"/>
                    </a:lnTo>
                    <a:lnTo>
                      <a:pt x="10" y="359"/>
                    </a:lnTo>
                    <a:lnTo>
                      <a:pt x="5" y="338"/>
                    </a:lnTo>
                    <a:lnTo>
                      <a:pt x="3" y="302"/>
                    </a:lnTo>
                    <a:lnTo>
                      <a:pt x="10" y="291"/>
                    </a:lnTo>
                    <a:lnTo>
                      <a:pt x="36" y="251"/>
                    </a:lnTo>
                    <a:lnTo>
                      <a:pt x="49" y="221"/>
                    </a:lnTo>
                    <a:lnTo>
                      <a:pt x="45" y="219"/>
                    </a:lnTo>
                    <a:lnTo>
                      <a:pt x="14" y="211"/>
                    </a:lnTo>
                    <a:lnTo>
                      <a:pt x="0" y="208"/>
                    </a:lnTo>
                    <a:lnTo>
                      <a:pt x="0" y="202"/>
                    </a:lnTo>
                    <a:lnTo>
                      <a:pt x="10" y="184"/>
                    </a:lnTo>
                    <a:lnTo>
                      <a:pt x="38" y="163"/>
                    </a:lnTo>
                    <a:lnTo>
                      <a:pt x="43" y="163"/>
                    </a:lnTo>
                    <a:lnTo>
                      <a:pt x="80" y="184"/>
                    </a:lnTo>
                    <a:lnTo>
                      <a:pt x="116" y="199"/>
                    </a:lnTo>
                    <a:lnTo>
                      <a:pt x="134" y="189"/>
                    </a:lnTo>
                    <a:lnTo>
                      <a:pt x="141" y="168"/>
                    </a:lnTo>
                    <a:lnTo>
                      <a:pt x="148" y="144"/>
                    </a:lnTo>
                    <a:lnTo>
                      <a:pt x="119" y="128"/>
                    </a:lnTo>
                    <a:lnTo>
                      <a:pt x="93" y="124"/>
                    </a:lnTo>
                    <a:lnTo>
                      <a:pt x="63" y="111"/>
                    </a:lnTo>
                    <a:lnTo>
                      <a:pt x="43" y="82"/>
                    </a:lnTo>
                    <a:lnTo>
                      <a:pt x="29" y="53"/>
                    </a:lnTo>
                    <a:lnTo>
                      <a:pt x="26" y="32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59" y="2"/>
                    </a:lnTo>
                    <a:lnTo>
                      <a:pt x="63" y="0"/>
                    </a:lnTo>
                    <a:lnTo>
                      <a:pt x="92" y="24"/>
                    </a:lnTo>
                    <a:lnTo>
                      <a:pt x="102" y="55"/>
                    </a:lnTo>
                    <a:lnTo>
                      <a:pt x="107" y="71"/>
                    </a:lnTo>
                    <a:lnTo>
                      <a:pt x="162" y="105"/>
                    </a:lnTo>
                    <a:lnTo>
                      <a:pt x="209" y="109"/>
                    </a:lnTo>
                    <a:lnTo>
                      <a:pt x="225" y="124"/>
                    </a:lnTo>
                    <a:lnTo>
                      <a:pt x="289" y="124"/>
                    </a:lnTo>
                    <a:lnTo>
                      <a:pt x="304" y="178"/>
                    </a:lnTo>
                    <a:lnTo>
                      <a:pt x="333" y="178"/>
                    </a:lnTo>
                    <a:lnTo>
                      <a:pt x="351" y="232"/>
                    </a:lnTo>
                    <a:lnTo>
                      <a:pt x="356" y="273"/>
                    </a:lnTo>
                    <a:lnTo>
                      <a:pt x="318" y="269"/>
                    </a:lnTo>
                    <a:lnTo>
                      <a:pt x="300" y="289"/>
                    </a:lnTo>
                    <a:lnTo>
                      <a:pt x="262" y="317"/>
                    </a:lnTo>
                    <a:lnTo>
                      <a:pt x="224" y="305"/>
                    </a:lnTo>
                    <a:lnTo>
                      <a:pt x="204" y="342"/>
                    </a:lnTo>
                    <a:lnTo>
                      <a:pt x="179" y="384"/>
                    </a:lnTo>
                    <a:lnTo>
                      <a:pt x="209" y="401"/>
                    </a:lnTo>
                    <a:lnTo>
                      <a:pt x="246" y="414"/>
                    </a:lnTo>
                    <a:lnTo>
                      <a:pt x="246" y="432"/>
                    </a:lnTo>
                    <a:lnTo>
                      <a:pt x="280" y="428"/>
                    </a:lnTo>
                    <a:lnTo>
                      <a:pt x="286" y="461"/>
                    </a:lnTo>
                    <a:lnTo>
                      <a:pt x="271" y="489"/>
                    </a:lnTo>
                    <a:lnTo>
                      <a:pt x="313" y="552"/>
                    </a:lnTo>
                    <a:lnTo>
                      <a:pt x="245" y="568"/>
                    </a:lnTo>
                    <a:lnTo>
                      <a:pt x="190" y="579"/>
                    </a:lnTo>
                    <a:lnTo>
                      <a:pt x="158" y="550"/>
                    </a:lnTo>
                    <a:lnTo>
                      <a:pt x="149" y="553"/>
                    </a:lnTo>
                    <a:lnTo>
                      <a:pt x="142" y="595"/>
                    </a:lnTo>
                    <a:lnTo>
                      <a:pt x="124" y="620"/>
                    </a:lnTo>
                    <a:lnTo>
                      <a:pt x="123" y="62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72" name="Freeform 125"/>
              <p:cNvSpPr>
                <a:spLocks/>
              </p:cNvSpPr>
              <p:nvPr/>
            </p:nvSpPr>
            <p:spPr bwMode="auto">
              <a:xfrm>
                <a:off x="2914" y="2092"/>
                <a:ext cx="227" cy="276"/>
              </a:xfrm>
              <a:custGeom>
                <a:avLst/>
                <a:gdLst>
                  <a:gd name="T0" fmla="*/ 52 w 455"/>
                  <a:gd name="T1" fmla="*/ 55 h 552"/>
                  <a:gd name="T2" fmla="*/ 52 w 455"/>
                  <a:gd name="T3" fmla="*/ 57 h 552"/>
                  <a:gd name="T4" fmla="*/ 46 w 455"/>
                  <a:gd name="T5" fmla="*/ 56 h 552"/>
                  <a:gd name="T6" fmla="*/ 39 w 455"/>
                  <a:gd name="T7" fmla="*/ 56 h 552"/>
                  <a:gd name="T8" fmla="*/ 34 w 455"/>
                  <a:gd name="T9" fmla="*/ 62 h 552"/>
                  <a:gd name="T10" fmla="*/ 34 w 455"/>
                  <a:gd name="T11" fmla="*/ 69 h 552"/>
                  <a:gd name="T12" fmla="*/ 31 w 455"/>
                  <a:gd name="T13" fmla="*/ 68 h 552"/>
                  <a:gd name="T14" fmla="*/ 28 w 455"/>
                  <a:gd name="T15" fmla="*/ 58 h 552"/>
                  <a:gd name="T16" fmla="*/ 25 w 455"/>
                  <a:gd name="T17" fmla="*/ 51 h 552"/>
                  <a:gd name="T18" fmla="*/ 29 w 455"/>
                  <a:gd name="T19" fmla="*/ 45 h 552"/>
                  <a:gd name="T20" fmla="*/ 26 w 455"/>
                  <a:gd name="T21" fmla="*/ 41 h 552"/>
                  <a:gd name="T22" fmla="*/ 21 w 455"/>
                  <a:gd name="T23" fmla="*/ 42 h 552"/>
                  <a:gd name="T24" fmla="*/ 14 w 455"/>
                  <a:gd name="T25" fmla="*/ 41 h 552"/>
                  <a:gd name="T26" fmla="*/ 16 w 455"/>
                  <a:gd name="T27" fmla="*/ 31 h 552"/>
                  <a:gd name="T28" fmla="*/ 15 w 455"/>
                  <a:gd name="T29" fmla="*/ 28 h 552"/>
                  <a:gd name="T30" fmla="*/ 21 w 455"/>
                  <a:gd name="T31" fmla="*/ 25 h 552"/>
                  <a:gd name="T32" fmla="*/ 23 w 455"/>
                  <a:gd name="T33" fmla="*/ 29 h 552"/>
                  <a:gd name="T34" fmla="*/ 29 w 455"/>
                  <a:gd name="T35" fmla="*/ 24 h 552"/>
                  <a:gd name="T36" fmla="*/ 27 w 455"/>
                  <a:gd name="T37" fmla="*/ 20 h 552"/>
                  <a:gd name="T38" fmla="*/ 30 w 455"/>
                  <a:gd name="T39" fmla="*/ 14 h 552"/>
                  <a:gd name="T40" fmla="*/ 18 w 455"/>
                  <a:gd name="T41" fmla="*/ 11 h 552"/>
                  <a:gd name="T42" fmla="*/ 9 w 455"/>
                  <a:gd name="T43" fmla="*/ 13 h 552"/>
                  <a:gd name="T44" fmla="*/ 2 w 455"/>
                  <a:gd name="T45" fmla="*/ 9 h 552"/>
                  <a:gd name="T46" fmla="*/ 0 w 455"/>
                  <a:gd name="T47" fmla="*/ 4 h 552"/>
                  <a:gd name="T48" fmla="*/ 3 w 455"/>
                  <a:gd name="T49" fmla="*/ 3 h 552"/>
                  <a:gd name="T50" fmla="*/ 10 w 455"/>
                  <a:gd name="T51" fmla="*/ 4 h 552"/>
                  <a:gd name="T52" fmla="*/ 15 w 455"/>
                  <a:gd name="T53" fmla="*/ 4 h 552"/>
                  <a:gd name="T54" fmla="*/ 16 w 455"/>
                  <a:gd name="T55" fmla="*/ 6 h 552"/>
                  <a:gd name="T56" fmla="*/ 19 w 455"/>
                  <a:gd name="T57" fmla="*/ 5 h 552"/>
                  <a:gd name="T58" fmla="*/ 21 w 455"/>
                  <a:gd name="T59" fmla="*/ 3 h 552"/>
                  <a:gd name="T60" fmla="*/ 22 w 455"/>
                  <a:gd name="T61" fmla="*/ 1 h 552"/>
                  <a:gd name="T62" fmla="*/ 24 w 455"/>
                  <a:gd name="T63" fmla="*/ 0 h 552"/>
                  <a:gd name="T64" fmla="*/ 27 w 455"/>
                  <a:gd name="T65" fmla="*/ 1 h 552"/>
                  <a:gd name="T66" fmla="*/ 29 w 455"/>
                  <a:gd name="T67" fmla="*/ 3 h 552"/>
                  <a:gd name="T68" fmla="*/ 33 w 455"/>
                  <a:gd name="T69" fmla="*/ 3 h 552"/>
                  <a:gd name="T70" fmla="*/ 37 w 455"/>
                  <a:gd name="T71" fmla="*/ 3 h 552"/>
                  <a:gd name="T72" fmla="*/ 42 w 455"/>
                  <a:gd name="T73" fmla="*/ 3 h 552"/>
                  <a:gd name="T74" fmla="*/ 45 w 455"/>
                  <a:gd name="T75" fmla="*/ 5 h 552"/>
                  <a:gd name="T76" fmla="*/ 44 w 455"/>
                  <a:gd name="T77" fmla="*/ 10 h 552"/>
                  <a:gd name="T78" fmla="*/ 46 w 455"/>
                  <a:gd name="T79" fmla="*/ 17 h 552"/>
                  <a:gd name="T80" fmla="*/ 47 w 455"/>
                  <a:gd name="T81" fmla="*/ 21 h 552"/>
                  <a:gd name="T82" fmla="*/ 48 w 455"/>
                  <a:gd name="T83" fmla="*/ 27 h 552"/>
                  <a:gd name="T84" fmla="*/ 50 w 455"/>
                  <a:gd name="T85" fmla="*/ 34 h 552"/>
                  <a:gd name="T86" fmla="*/ 52 w 455"/>
                  <a:gd name="T87" fmla="*/ 41 h 552"/>
                  <a:gd name="T88" fmla="*/ 53 w 455"/>
                  <a:gd name="T89" fmla="*/ 46 h 552"/>
                  <a:gd name="T90" fmla="*/ 56 w 455"/>
                  <a:gd name="T91" fmla="*/ 51 h 552"/>
                  <a:gd name="T92" fmla="*/ 56 w 455"/>
                  <a:gd name="T93" fmla="*/ 53 h 5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55"/>
                  <a:gd name="T142" fmla="*/ 0 h 552"/>
                  <a:gd name="T143" fmla="*/ 455 w 455"/>
                  <a:gd name="T144" fmla="*/ 552 h 5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55" h="552">
                    <a:moveTo>
                      <a:pt x="451" y="426"/>
                    </a:moveTo>
                    <a:lnTo>
                      <a:pt x="418" y="447"/>
                    </a:lnTo>
                    <a:lnTo>
                      <a:pt x="418" y="448"/>
                    </a:lnTo>
                    <a:lnTo>
                      <a:pt x="418" y="456"/>
                    </a:lnTo>
                    <a:lnTo>
                      <a:pt x="418" y="448"/>
                    </a:lnTo>
                    <a:lnTo>
                      <a:pt x="375" y="448"/>
                    </a:lnTo>
                    <a:lnTo>
                      <a:pt x="351" y="448"/>
                    </a:lnTo>
                    <a:lnTo>
                      <a:pt x="313" y="452"/>
                    </a:lnTo>
                    <a:lnTo>
                      <a:pt x="278" y="453"/>
                    </a:lnTo>
                    <a:lnTo>
                      <a:pt x="278" y="501"/>
                    </a:lnTo>
                    <a:lnTo>
                      <a:pt x="278" y="529"/>
                    </a:lnTo>
                    <a:lnTo>
                      <a:pt x="277" y="552"/>
                    </a:lnTo>
                    <a:lnTo>
                      <a:pt x="264" y="552"/>
                    </a:lnTo>
                    <a:lnTo>
                      <a:pt x="249" y="542"/>
                    </a:lnTo>
                    <a:lnTo>
                      <a:pt x="230" y="521"/>
                    </a:lnTo>
                    <a:lnTo>
                      <a:pt x="224" y="467"/>
                    </a:lnTo>
                    <a:lnTo>
                      <a:pt x="217" y="438"/>
                    </a:lnTo>
                    <a:lnTo>
                      <a:pt x="200" y="409"/>
                    </a:lnTo>
                    <a:lnTo>
                      <a:pt x="237" y="364"/>
                    </a:lnTo>
                    <a:lnTo>
                      <a:pt x="237" y="361"/>
                    </a:lnTo>
                    <a:lnTo>
                      <a:pt x="232" y="341"/>
                    </a:lnTo>
                    <a:lnTo>
                      <a:pt x="215" y="333"/>
                    </a:lnTo>
                    <a:lnTo>
                      <a:pt x="211" y="319"/>
                    </a:lnTo>
                    <a:lnTo>
                      <a:pt x="173" y="341"/>
                    </a:lnTo>
                    <a:lnTo>
                      <a:pt x="148" y="323"/>
                    </a:lnTo>
                    <a:lnTo>
                      <a:pt x="117" y="328"/>
                    </a:lnTo>
                    <a:lnTo>
                      <a:pt x="134" y="271"/>
                    </a:lnTo>
                    <a:lnTo>
                      <a:pt x="134" y="253"/>
                    </a:lnTo>
                    <a:lnTo>
                      <a:pt x="118" y="227"/>
                    </a:lnTo>
                    <a:lnTo>
                      <a:pt x="125" y="224"/>
                    </a:lnTo>
                    <a:lnTo>
                      <a:pt x="140" y="220"/>
                    </a:lnTo>
                    <a:lnTo>
                      <a:pt x="170" y="207"/>
                    </a:lnTo>
                    <a:lnTo>
                      <a:pt x="181" y="226"/>
                    </a:lnTo>
                    <a:lnTo>
                      <a:pt x="190" y="234"/>
                    </a:lnTo>
                    <a:lnTo>
                      <a:pt x="213" y="209"/>
                    </a:lnTo>
                    <a:lnTo>
                      <a:pt x="237" y="193"/>
                    </a:lnTo>
                    <a:lnTo>
                      <a:pt x="237" y="185"/>
                    </a:lnTo>
                    <a:lnTo>
                      <a:pt x="218" y="163"/>
                    </a:lnTo>
                    <a:lnTo>
                      <a:pt x="232" y="144"/>
                    </a:lnTo>
                    <a:lnTo>
                      <a:pt x="246" y="114"/>
                    </a:lnTo>
                    <a:lnTo>
                      <a:pt x="204" y="71"/>
                    </a:lnTo>
                    <a:lnTo>
                      <a:pt x="150" y="92"/>
                    </a:lnTo>
                    <a:lnTo>
                      <a:pt x="116" y="113"/>
                    </a:lnTo>
                    <a:lnTo>
                      <a:pt x="78" y="107"/>
                    </a:lnTo>
                    <a:lnTo>
                      <a:pt x="44" y="96"/>
                    </a:lnTo>
                    <a:lnTo>
                      <a:pt x="20" y="71"/>
                    </a:lnTo>
                    <a:lnTo>
                      <a:pt x="0" y="39"/>
                    </a:lnTo>
                    <a:lnTo>
                      <a:pt x="4" y="34"/>
                    </a:lnTo>
                    <a:lnTo>
                      <a:pt x="20" y="26"/>
                    </a:lnTo>
                    <a:lnTo>
                      <a:pt x="31" y="31"/>
                    </a:lnTo>
                    <a:lnTo>
                      <a:pt x="51" y="37"/>
                    </a:lnTo>
                    <a:lnTo>
                      <a:pt x="81" y="33"/>
                    </a:lnTo>
                    <a:lnTo>
                      <a:pt x="98" y="34"/>
                    </a:lnTo>
                    <a:lnTo>
                      <a:pt x="125" y="34"/>
                    </a:lnTo>
                    <a:lnTo>
                      <a:pt x="120" y="41"/>
                    </a:lnTo>
                    <a:lnTo>
                      <a:pt x="134" y="51"/>
                    </a:lnTo>
                    <a:lnTo>
                      <a:pt x="149" y="45"/>
                    </a:lnTo>
                    <a:lnTo>
                      <a:pt x="158" y="41"/>
                    </a:lnTo>
                    <a:lnTo>
                      <a:pt x="164" y="38"/>
                    </a:lnTo>
                    <a:lnTo>
                      <a:pt x="169" y="31"/>
                    </a:lnTo>
                    <a:lnTo>
                      <a:pt x="173" y="22"/>
                    </a:lnTo>
                    <a:lnTo>
                      <a:pt x="181" y="13"/>
                    </a:lnTo>
                    <a:lnTo>
                      <a:pt x="182" y="6"/>
                    </a:lnTo>
                    <a:lnTo>
                      <a:pt x="195" y="0"/>
                    </a:lnTo>
                    <a:lnTo>
                      <a:pt x="208" y="8"/>
                    </a:lnTo>
                    <a:lnTo>
                      <a:pt x="218" y="14"/>
                    </a:lnTo>
                    <a:lnTo>
                      <a:pt x="224" y="24"/>
                    </a:lnTo>
                    <a:lnTo>
                      <a:pt x="237" y="30"/>
                    </a:lnTo>
                    <a:lnTo>
                      <a:pt x="254" y="33"/>
                    </a:lnTo>
                    <a:lnTo>
                      <a:pt x="266" y="31"/>
                    </a:lnTo>
                    <a:lnTo>
                      <a:pt x="288" y="30"/>
                    </a:lnTo>
                    <a:lnTo>
                      <a:pt x="303" y="30"/>
                    </a:lnTo>
                    <a:lnTo>
                      <a:pt x="325" y="24"/>
                    </a:lnTo>
                    <a:lnTo>
                      <a:pt x="340" y="24"/>
                    </a:lnTo>
                    <a:lnTo>
                      <a:pt x="361" y="26"/>
                    </a:lnTo>
                    <a:lnTo>
                      <a:pt x="361" y="40"/>
                    </a:lnTo>
                    <a:lnTo>
                      <a:pt x="359" y="60"/>
                    </a:lnTo>
                    <a:lnTo>
                      <a:pt x="358" y="82"/>
                    </a:lnTo>
                    <a:lnTo>
                      <a:pt x="364" y="113"/>
                    </a:lnTo>
                    <a:lnTo>
                      <a:pt x="368" y="133"/>
                    </a:lnTo>
                    <a:lnTo>
                      <a:pt x="373" y="151"/>
                    </a:lnTo>
                    <a:lnTo>
                      <a:pt x="379" y="171"/>
                    </a:lnTo>
                    <a:lnTo>
                      <a:pt x="379" y="193"/>
                    </a:lnTo>
                    <a:lnTo>
                      <a:pt x="391" y="216"/>
                    </a:lnTo>
                    <a:lnTo>
                      <a:pt x="398" y="245"/>
                    </a:lnTo>
                    <a:lnTo>
                      <a:pt x="405" y="271"/>
                    </a:lnTo>
                    <a:lnTo>
                      <a:pt x="412" y="296"/>
                    </a:lnTo>
                    <a:lnTo>
                      <a:pt x="418" y="330"/>
                    </a:lnTo>
                    <a:lnTo>
                      <a:pt x="422" y="350"/>
                    </a:lnTo>
                    <a:lnTo>
                      <a:pt x="428" y="369"/>
                    </a:lnTo>
                    <a:lnTo>
                      <a:pt x="437" y="384"/>
                    </a:lnTo>
                    <a:lnTo>
                      <a:pt x="449" y="408"/>
                    </a:lnTo>
                    <a:lnTo>
                      <a:pt x="453" y="414"/>
                    </a:lnTo>
                    <a:lnTo>
                      <a:pt x="455" y="424"/>
                    </a:lnTo>
                    <a:lnTo>
                      <a:pt x="451" y="42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73" name="Freeform 126"/>
              <p:cNvSpPr>
                <a:spLocks/>
              </p:cNvSpPr>
              <p:nvPr/>
            </p:nvSpPr>
            <p:spPr bwMode="auto">
              <a:xfrm>
                <a:off x="2952" y="1957"/>
                <a:ext cx="153" cy="161"/>
              </a:xfrm>
              <a:custGeom>
                <a:avLst/>
                <a:gdLst>
                  <a:gd name="T0" fmla="*/ 35 w 307"/>
                  <a:gd name="T1" fmla="*/ 37 h 321"/>
                  <a:gd name="T2" fmla="*/ 33 w 307"/>
                  <a:gd name="T3" fmla="*/ 37 h 321"/>
                  <a:gd name="T4" fmla="*/ 31 w 307"/>
                  <a:gd name="T5" fmla="*/ 37 h 321"/>
                  <a:gd name="T6" fmla="*/ 28 w 307"/>
                  <a:gd name="T7" fmla="*/ 38 h 321"/>
                  <a:gd name="T8" fmla="*/ 26 w 307"/>
                  <a:gd name="T9" fmla="*/ 38 h 321"/>
                  <a:gd name="T10" fmla="*/ 23 w 307"/>
                  <a:gd name="T11" fmla="*/ 38 h 321"/>
                  <a:gd name="T12" fmla="*/ 22 w 307"/>
                  <a:gd name="T13" fmla="*/ 38 h 321"/>
                  <a:gd name="T14" fmla="*/ 20 w 307"/>
                  <a:gd name="T15" fmla="*/ 38 h 321"/>
                  <a:gd name="T16" fmla="*/ 18 w 307"/>
                  <a:gd name="T17" fmla="*/ 37 h 321"/>
                  <a:gd name="T18" fmla="*/ 17 w 307"/>
                  <a:gd name="T19" fmla="*/ 36 h 321"/>
                  <a:gd name="T20" fmla="*/ 16 w 307"/>
                  <a:gd name="T21" fmla="*/ 35 h 321"/>
                  <a:gd name="T22" fmla="*/ 15 w 307"/>
                  <a:gd name="T23" fmla="*/ 34 h 321"/>
                  <a:gd name="T24" fmla="*/ 13 w 307"/>
                  <a:gd name="T25" fmla="*/ 35 h 321"/>
                  <a:gd name="T26" fmla="*/ 13 w 307"/>
                  <a:gd name="T27" fmla="*/ 36 h 321"/>
                  <a:gd name="T28" fmla="*/ 12 w 307"/>
                  <a:gd name="T29" fmla="*/ 37 h 321"/>
                  <a:gd name="T30" fmla="*/ 11 w 307"/>
                  <a:gd name="T31" fmla="*/ 38 h 321"/>
                  <a:gd name="T32" fmla="*/ 11 w 307"/>
                  <a:gd name="T33" fmla="*/ 39 h 321"/>
                  <a:gd name="T34" fmla="*/ 10 w 307"/>
                  <a:gd name="T35" fmla="*/ 39 h 321"/>
                  <a:gd name="T36" fmla="*/ 9 w 307"/>
                  <a:gd name="T37" fmla="*/ 40 h 321"/>
                  <a:gd name="T38" fmla="*/ 7 w 307"/>
                  <a:gd name="T39" fmla="*/ 41 h 321"/>
                  <a:gd name="T40" fmla="*/ 5 w 307"/>
                  <a:gd name="T41" fmla="*/ 39 h 321"/>
                  <a:gd name="T42" fmla="*/ 6 w 307"/>
                  <a:gd name="T43" fmla="*/ 38 h 321"/>
                  <a:gd name="T44" fmla="*/ 5 w 307"/>
                  <a:gd name="T45" fmla="*/ 38 h 321"/>
                  <a:gd name="T46" fmla="*/ 5 w 307"/>
                  <a:gd name="T47" fmla="*/ 34 h 321"/>
                  <a:gd name="T48" fmla="*/ 6 w 307"/>
                  <a:gd name="T49" fmla="*/ 30 h 321"/>
                  <a:gd name="T50" fmla="*/ 7 w 307"/>
                  <a:gd name="T51" fmla="*/ 26 h 321"/>
                  <a:gd name="T52" fmla="*/ 9 w 307"/>
                  <a:gd name="T53" fmla="*/ 24 h 321"/>
                  <a:gd name="T54" fmla="*/ 5 w 307"/>
                  <a:gd name="T55" fmla="*/ 12 h 321"/>
                  <a:gd name="T56" fmla="*/ 2 w 307"/>
                  <a:gd name="T57" fmla="*/ 5 h 321"/>
                  <a:gd name="T58" fmla="*/ 0 w 307"/>
                  <a:gd name="T59" fmla="*/ 2 h 321"/>
                  <a:gd name="T60" fmla="*/ 5 w 307"/>
                  <a:gd name="T61" fmla="*/ 1 h 321"/>
                  <a:gd name="T62" fmla="*/ 8 w 307"/>
                  <a:gd name="T63" fmla="*/ 0 h 321"/>
                  <a:gd name="T64" fmla="*/ 9 w 307"/>
                  <a:gd name="T65" fmla="*/ 1 h 321"/>
                  <a:gd name="T66" fmla="*/ 13 w 307"/>
                  <a:gd name="T67" fmla="*/ 4 h 321"/>
                  <a:gd name="T68" fmla="*/ 19 w 307"/>
                  <a:gd name="T69" fmla="*/ 9 h 321"/>
                  <a:gd name="T70" fmla="*/ 20 w 307"/>
                  <a:gd name="T71" fmla="*/ 14 h 321"/>
                  <a:gd name="T72" fmla="*/ 23 w 307"/>
                  <a:gd name="T73" fmla="*/ 18 h 321"/>
                  <a:gd name="T74" fmla="*/ 26 w 307"/>
                  <a:gd name="T75" fmla="*/ 21 h 321"/>
                  <a:gd name="T76" fmla="*/ 30 w 307"/>
                  <a:gd name="T77" fmla="*/ 23 h 321"/>
                  <a:gd name="T78" fmla="*/ 31 w 307"/>
                  <a:gd name="T79" fmla="*/ 25 h 321"/>
                  <a:gd name="T80" fmla="*/ 31 w 307"/>
                  <a:gd name="T81" fmla="*/ 27 h 321"/>
                  <a:gd name="T82" fmla="*/ 38 w 307"/>
                  <a:gd name="T83" fmla="*/ 31 h 321"/>
                  <a:gd name="T84" fmla="*/ 37 w 307"/>
                  <a:gd name="T85" fmla="*/ 34 h 321"/>
                  <a:gd name="T86" fmla="*/ 35 w 307"/>
                  <a:gd name="T87" fmla="*/ 37 h 32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7"/>
                  <a:gd name="T133" fmla="*/ 0 h 321"/>
                  <a:gd name="T134" fmla="*/ 307 w 307"/>
                  <a:gd name="T135" fmla="*/ 321 h 32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7" h="321">
                    <a:moveTo>
                      <a:pt x="286" y="296"/>
                    </a:moveTo>
                    <a:lnTo>
                      <a:pt x="265" y="294"/>
                    </a:lnTo>
                    <a:lnTo>
                      <a:pt x="250" y="294"/>
                    </a:lnTo>
                    <a:lnTo>
                      <a:pt x="228" y="300"/>
                    </a:lnTo>
                    <a:lnTo>
                      <a:pt x="213" y="300"/>
                    </a:lnTo>
                    <a:lnTo>
                      <a:pt x="191" y="301"/>
                    </a:lnTo>
                    <a:lnTo>
                      <a:pt x="179" y="303"/>
                    </a:lnTo>
                    <a:lnTo>
                      <a:pt x="162" y="300"/>
                    </a:lnTo>
                    <a:lnTo>
                      <a:pt x="149" y="294"/>
                    </a:lnTo>
                    <a:lnTo>
                      <a:pt x="143" y="284"/>
                    </a:lnTo>
                    <a:lnTo>
                      <a:pt x="133" y="278"/>
                    </a:lnTo>
                    <a:lnTo>
                      <a:pt x="120" y="270"/>
                    </a:lnTo>
                    <a:lnTo>
                      <a:pt x="107" y="276"/>
                    </a:lnTo>
                    <a:lnTo>
                      <a:pt x="106" y="283"/>
                    </a:lnTo>
                    <a:lnTo>
                      <a:pt x="98" y="292"/>
                    </a:lnTo>
                    <a:lnTo>
                      <a:pt x="94" y="301"/>
                    </a:lnTo>
                    <a:lnTo>
                      <a:pt x="89" y="308"/>
                    </a:lnTo>
                    <a:lnTo>
                      <a:pt x="83" y="311"/>
                    </a:lnTo>
                    <a:lnTo>
                      <a:pt x="74" y="315"/>
                    </a:lnTo>
                    <a:lnTo>
                      <a:pt x="59" y="321"/>
                    </a:lnTo>
                    <a:lnTo>
                      <a:pt x="45" y="311"/>
                    </a:lnTo>
                    <a:lnTo>
                      <a:pt x="50" y="304"/>
                    </a:lnTo>
                    <a:lnTo>
                      <a:pt x="43" y="300"/>
                    </a:lnTo>
                    <a:lnTo>
                      <a:pt x="42" y="270"/>
                    </a:lnTo>
                    <a:lnTo>
                      <a:pt x="50" y="233"/>
                    </a:lnTo>
                    <a:lnTo>
                      <a:pt x="59" y="205"/>
                    </a:lnTo>
                    <a:lnTo>
                      <a:pt x="76" y="187"/>
                    </a:lnTo>
                    <a:lnTo>
                      <a:pt x="42" y="91"/>
                    </a:lnTo>
                    <a:lnTo>
                      <a:pt x="16" y="38"/>
                    </a:lnTo>
                    <a:lnTo>
                      <a:pt x="0" y="15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74" y="4"/>
                    </a:lnTo>
                    <a:lnTo>
                      <a:pt x="106" y="32"/>
                    </a:lnTo>
                    <a:lnTo>
                      <a:pt x="152" y="71"/>
                    </a:lnTo>
                    <a:lnTo>
                      <a:pt x="161" y="106"/>
                    </a:lnTo>
                    <a:lnTo>
                      <a:pt x="191" y="144"/>
                    </a:lnTo>
                    <a:lnTo>
                      <a:pt x="212" y="162"/>
                    </a:lnTo>
                    <a:lnTo>
                      <a:pt x="241" y="184"/>
                    </a:lnTo>
                    <a:lnTo>
                      <a:pt x="252" y="197"/>
                    </a:lnTo>
                    <a:lnTo>
                      <a:pt x="255" y="216"/>
                    </a:lnTo>
                    <a:lnTo>
                      <a:pt x="307" y="242"/>
                    </a:lnTo>
                    <a:lnTo>
                      <a:pt x="296" y="272"/>
                    </a:lnTo>
                    <a:lnTo>
                      <a:pt x="286" y="29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74" name="Freeform 127"/>
              <p:cNvSpPr>
                <a:spLocks/>
              </p:cNvSpPr>
              <p:nvPr/>
            </p:nvSpPr>
            <p:spPr bwMode="auto">
              <a:xfrm>
                <a:off x="2984" y="1895"/>
                <a:ext cx="365" cy="197"/>
              </a:xfrm>
              <a:custGeom>
                <a:avLst/>
                <a:gdLst>
                  <a:gd name="T0" fmla="*/ 30 w 731"/>
                  <a:gd name="T1" fmla="*/ 46 h 394"/>
                  <a:gd name="T2" fmla="*/ 23 w 731"/>
                  <a:gd name="T3" fmla="*/ 43 h 394"/>
                  <a:gd name="T4" fmla="*/ 23 w 731"/>
                  <a:gd name="T5" fmla="*/ 41 h 394"/>
                  <a:gd name="T6" fmla="*/ 22 w 731"/>
                  <a:gd name="T7" fmla="*/ 39 h 394"/>
                  <a:gd name="T8" fmla="*/ 18 w 731"/>
                  <a:gd name="T9" fmla="*/ 36 h 394"/>
                  <a:gd name="T10" fmla="*/ 15 w 731"/>
                  <a:gd name="T11" fmla="*/ 34 h 394"/>
                  <a:gd name="T12" fmla="*/ 12 w 731"/>
                  <a:gd name="T13" fmla="*/ 28 h 394"/>
                  <a:gd name="T14" fmla="*/ 11 w 731"/>
                  <a:gd name="T15" fmla="*/ 25 h 394"/>
                  <a:gd name="T16" fmla="*/ 5 w 731"/>
                  <a:gd name="T17" fmla="*/ 20 h 394"/>
                  <a:gd name="T18" fmla="*/ 1 w 731"/>
                  <a:gd name="T19" fmla="*/ 17 h 394"/>
                  <a:gd name="T20" fmla="*/ 0 w 731"/>
                  <a:gd name="T21" fmla="*/ 15 h 394"/>
                  <a:gd name="T22" fmla="*/ 1 w 731"/>
                  <a:gd name="T23" fmla="*/ 12 h 394"/>
                  <a:gd name="T24" fmla="*/ 1 w 731"/>
                  <a:gd name="T25" fmla="*/ 9 h 394"/>
                  <a:gd name="T26" fmla="*/ 3 w 731"/>
                  <a:gd name="T27" fmla="*/ 6 h 394"/>
                  <a:gd name="T28" fmla="*/ 6 w 731"/>
                  <a:gd name="T29" fmla="*/ 3 h 394"/>
                  <a:gd name="T30" fmla="*/ 9 w 731"/>
                  <a:gd name="T31" fmla="*/ 0 h 394"/>
                  <a:gd name="T32" fmla="*/ 11 w 731"/>
                  <a:gd name="T33" fmla="*/ 5 h 394"/>
                  <a:gd name="T34" fmla="*/ 13 w 731"/>
                  <a:gd name="T35" fmla="*/ 8 h 394"/>
                  <a:gd name="T36" fmla="*/ 18 w 731"/>
                  <a:gd name="T37" fmla="*/ 10 h 394"/>
                  <a:gd name="T38" fmla="*/ 24 w 731"/>
                  <a:gd name="T39" fmla="*/ 11 h 394"/>
                  <a:gd name="T40" fmla="*/ 32 w 731"/>
                  <a:gd name="T41" fmla="*/ 11 h 394"/>
                  <a:gd name="T42" fmla="*/ 36 w 731"/>
                  <a:gd name="T43" fmla="*/ 10 h 394"/>
                  <a:gd name="T44" fmla="*/ 45 w 731"/>
                  <a:gd name="T45" fmla="*/ 10 h 394"/>
                  <a:gd name="T46" fmla="*/ 51 w 731"/>
                  <a:gd name="T47" fmla="*/ 10 h 394"/>
                  <a:gd name="T48" fmla="*/ 55 w 731"/>
                  <a:gd name="T49" fmla="*/ 10 h 394"/>
                  <a:gd name="T50" fmla="*/ 61 w 731"/>
                  <a:gd name="T51" fmla="*/ 10 h 394"/>
                  <a:gd name="T52" fmla="*/ 64 w 731"/>
                  <a:gd name="T53" fmla="*/ 9 h 394"/>
                  <a:gd name="T54" fmla="*/ 67 w 731"/>
                  <a:gd name="T55" fmla="*/ 9 h 394"/>
                  <a:gd name="T56" fmla="*/ 75 w 731"/>
                  <a:gd name="T57" fmla="*/ 7 h 394"/>
                  <a:gd name="T58" fmla="*/ 77 w 731"/>
                  <a:gd name="T59" fmla="*/ 7 h 394"/>
                  <a:gd name="T60" fmla="*/ 83 w 731"/>
                  <a:gd name="T61" fmla="*/ 7 h 394"/>
                  <a:gd name="T62" fmla="*/ 88 w 731"/>
                  <a:gd name="T63" fmla="*/ 9 h 394"/>
                  <a:gd name="T64" fmla="*/ 89 w 731"/>
                  <a:gd name="T65" fmla="*/ 10 h 394"/>
                  <a:gd name="T66" fmla="*/ 90 w 731"/>
                  <a:gd name="T67" fmla="*/ 15 h 394"/>
                  <a:gd name="T68" fmla="*/ 91 w 731"/>
                  <a:gd name="T69" fmla="*/ 17 h 394"/>
                  <a:gd name="T70" fmla="*/ 88 w 731"/>
                  <a:gd name="T71" fmla="*/ 20 h 394"/>
                  <a:gd name="T72" fmla="*/ 85 w 731"/>
                  <a:gd name="T73" fmla="*/ 21 h 394"/>
                  <a:gd name="T74" fmla="*/ 80 w 731"/>
                  <a:gd name="T75" fmla="*/ 21 h 394"/>
                  <a:gd name="T76" fmla="*/ 78 w 731"/>
                  <a:gd name="T77" fmla="*/ 23 h 394"/>
                  <a:gd name="T78" fmla="*/ 72 w 731"/>
                  <a:gd name="T79" fmla="*/ 25 h 394"/>
                  <a:gd name="T80" fmla="*/ 77 w 731"/>
                  <a:gd name="T81" fmla="*/ 27 h 394"/>
                  <a:gd name="T82" fmla="*/ 80 w 731"/>
                  <a:gd name="T83" fmla="*/ 29 h 394"/>
                  <a:gd name="T84" fmla="*/ 79 w 731"/>
                  <a:gd name="T85" fmla="*/ 33 h 394"/>
                  <a:gd name="T86" fmla="*/ 78 w 731"/>
                  <a:gd name="T87" fmla="*/ 40 h 394"/>
                  <a:gd name="T88" fmla="*/ 77 w 731"/>
                  <a:gd name="T89" fmla="*/ 46 h 394"/>
                  <a:gd name="T90" fmla="*/ 69 w 731"/>
                  <a:gd name="T91" fmla="*/ 49 h 394"/>
                  <a:gd name="T92" fmla="*/ 64 w 731"/>
                  <a:gd name="T93" fmla="*/ 44 h 394"/>
                  <a:gd name="T94" fmla="*/ 60 w 731"/>
                  <a:gd name="T95" fmla="*/ 38 h 394"/>
                  <a:gd name="T96" fmla="*/ 58 w 731"/>
                  <a:gd name="T97" fmla="*/ 30 h 394"/>
                  <a:gd name="T98" fmla="*/ 54 w 731"/>
                  <a:gd name="T99" fmla="*/ 25 h 394"/>
                  <a:gd name="T100" fmla="*/ 51 w 731"/>
                  <a:gd name="T101" fmla="*/ 26 h 394"/>
                  <a:gd name="T102" fmla="*/ 45 w 731"/>
                  <a:gd name="T103" fmla="*/ 29 h 394"/>
                  <a:gd name="T104" fmla="*/ 41 w 731"/>
                  <a:gd name="T105" fmla="*/ 31 h 394"/>
                  <a:gd name="T106" fmla="*/ 42 w 731"/>
                  <a:gd name="T107" fmla="*/ 33 h 394"/>
                  <a:gd name="T108" fmla="*/ 46 w 731"/>
                  <a:gd name="T109" fmla="*/ 38 h 394"/>
                  <a:gd name="T110" fmla="*/ 39 w 731"/>
                  <a:gd name="T111" fmla="*/ 42 h 394"/>
                  <a:gd name="T112" fmla="*/ 36 w 731"/>
                  <a:gd name="T113" fmla="*/ 38 h 394"/>
                  <a:gd name="T114" fmla="*/ 33 w 731"/>
                  <a:gd name="T115" fmla="*/ 41 h 394"/>
                  <a:gd name="T116" fmla="*/ 30 w 731"/>
                  <a:gd name="T117" fmla="*/ 46 h 39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31"/>
                  <a:gd name="T178" fmla="*/ 0 h 394"/>
                  <a:gd name="T179" fmla="*/ 731 w 731"/>
                  <a:gd name="T180" fmla="*/ 394 h 39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31" h="394">
                    <a:moveTo>
                      <a:pt x="243" y="367"/>
                    </a:moveTo>
                    <a:lnTo>
                      <a:pt x="191" y="341"/>
                    </a:lnTo>
                    <a:lnTo>
                      <a:pt x="188" y="322"/>
                    </a:lnTo>
                    <a:lnTo>
                      <a:pt x="177" y="309"/>
                    </a:lnTo>
                    <a:lnTo>
                      <a:pt x="148" y="287"/>
                    </a:lnTo>
                    <a:lnTo>
                      <a:pt x="127" y="269"/>
                    </a:lnTo>
                    <a:lnTo>
                      <a:pt x="97" y="231"/>
                    </a:lnTo>
                    <a:lnTo>
                      <a:pt x="88" y="196"/>
                    </a:lnTo>
                    <a:lnTo>
                      <a:pt x="42" y="157"/>
                    </a:lnTo>
                    <a:lnTo>
                      <a:pt x="10" y="129"/>
                    </a:lnTo>
                    <a:lnTo>
                      <a:pt x="0" y="125"/>
                    </a:lnTo>
                    <a:lnTo>
                      <a:pt x="12" y="102"/>
                    </a:lnTo>
                    <a:lnTo>
                      <a:pt x="14" y="67"/>
                    </a:lnTo>
                    <a:lnTo>
                      <a:pt x="30" y="41"/>
                    </a:lnTo>
                    <a:lnTo>
                      <a:pt x="52" y="17"/>
                    </a:lnTo>
                    <a:lnTo>
                      <a:pt x="79" y="0"/>
                    </a:lnTo>
                    <a:lnTo>
                      <a:pt x="91" y="37"/>
                    </a:lnTo>
                    <a:lnTo>
                      <a:pt x="111" y="64"/>
                    </a:lnTo>
                    <a:lnTo>
                      <a:pt x="149" y="73"/>
                    </a:lnTo>
                    <a:lnTo>
                      <a:pt x="192" y="81"/>
                    </a:lnTo>
                    <a:lnTo>
                      <a:pt x="259" y="83"/>
                    </a:lnTo>
                    <a:lnTo>
                      <a:pt x="291" y="79"/>
                    </a:lnTo>
                    <a:lnTo>
                      <a:pt x="366" y="79"/>
                    </a:lnTo>
                    <a:lnTo>
                      <a:pt x="412" y="78"/>
                    </a:lnTo>
                    <a:lnTo>
                      <a:pt x="447" y="78"/>
                    </a:lnTo>
                    <a:lnTo>
                      <a:pt x="493" y="78"/>
                    </a:lnTo>
                    <a:lnTo>
                      <a:pt x="519" y="70"/>
                    </a:lnTo>
                    <a:lnTo>
                      <a:pt x="539" y="65"/>
                    </a:lnTo>
                    <a:lnTo>
                      <a:pt x="602" y="62"/>
                    </a:lnTo>
                    <a:lnTo>
                      <a:pt x="617" y="62"/>
                    </a:lnTo>
                    <a:lnTo>
                      <a:pt x="669" y="60"/>
                    </a:lnTo>
                    <a:lnTo>
                      <a:pt x="709" y="67"/>
                    </a:lnTo>
                    <a:lnTo>
                      <a:pt x="713" y="79"/>
                    </a:lnTo>
                    <a:lnTo>
                      <a:pt x="726" y="123"/>
                    </a:lnTo>
                    <a:lnTo>
                      <a:pt x="731" y="132"/>
                    </a:lnTo>
                    <a:lnTo>
                      <a:pt x="706" y="153"/>
                    </a:lnTo>
                    <a:lnTo>
                      <a:pt x="686" y="163"/>
                    </a:lnTo>
                    <a:lnTo>
                      <a:pt x="640" y="161"/>
                    </a:lnTo>
                    <a:lnTo>
                      <a:pt x="626" y="177"/>
                    </a:lnTo>
                    <a:lnTo>
                      <a:pt x="581" y="197"/>
                    </a:lnTo>
                    <a:lnTo>
                      <a:pt x="623" y="217"/>
                    </a:lnTo>
                    <a:lnTo>
                      <a:pt x="641" y="233"/>
                    </a:lnTo>
                    <a:lnTo>
                      <a:pt x="634" y="260"/>
                    </a:lnTo>
                    <a:lnTo>
                      <a:pt x="628" y="320"/>
                    </a:lnTo>
                    <a:lnTo>
                      <a:pt x="618" y="366"/>
                    </a:lnTo>
                    <a:lnTo>
                      <a:pt x="555" y="394"/>
                    </a:lnTo>
                    <a:lnTo>
                      <a:pt x="512" y="350"/>
                    </a:lnTo>
                    <a:lnTo>
                      <a:pt x="481" y="298"/>
                    </a:lnTo>
                    <a:lnTo>
                      <a:pt x="464" y="247"/>
                    </a:lnTo>
                    <a:lnTo>
                      <a:pt x="435" y="205"/>
                    </a:lnTo>
                    <a:lnTo>
                      <a:pt x="413" y="208"/>
                    </a:lnTo>
                    <a:lnTo>
                      <a:pt x="367" y="233"/>
                    </a:lnTo>
                    <a:lnTo>
                      <a:pt x="335" y="248"/>
                    </a:lnTo>
                    <a:lnTo>
                      <a:pt x="338" y="263"/>
                    </a:lnTo>
                    <a:lnTo>
                      <a:pt x="374" y="300"/>
                    </a:lnTo>
                    <a:lnTo>
                      <a:pt x="314" y="330"/>
                    </a:lnTo>
                    <a:lnTo>
                      <a:pt x="289" y="300"/>
                    </a:lnTo>
                    <a:lnTo>
                      <a:pt x="266" y="328"/>
                    </a:lnTo>
                    <a:lnTo>
                      <a:pt x="243" y="36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75" name="Freeform 128"/>
              <p:cNvSpPr>
                <a:spLocks/>
              </p:cNvSpPr>
              <p:nvPr/>
            </p:nvSpPr>
            <p:spPr bwMode="auto">
              <a:xfrm>
                <a:off x="3171" y="2386"/>
                <a:ext cx="700" cy="368"/>
              </a:xfrm>
              <a:custGeom>
                <a:avLst/>
                <a:gdLst>
                  <a:gd name="T0" fmla="*/ 85 w 1399"/>
                  <a:gd name="T1" fmla="*/ 92 h 736"/>
                  <a:gd name="T2" fmla="*/ 83 w 1399"/>
                  <a:gd name="T3" fmla="*/ 90 h 736"/>
                  <a:gd name="T4" fmla="*/ 72 w 1399"/>
                  <a:gd name="T5" fmla="*/ 92 h 736"/>
                  <a:gd name="T6" fmla="*/ 66 w 1399"/>
                  <a:gd name="T7" fmla="*/ 84 h 736"/>
                  <a:gd name="T8" fmla="*/ 59 w 1399"/>
                  <a:gd name="T9" fmla="*/ 85 h 736"/>
                  <a:gd name="T10" fmla="*/ 49 w 1399"/>
                  <a:gd name="T11" fmla="*/ 85 h 736"/>
                  <a:gd name="T12" fmla="*/ 41 w 1399"/>
                  <a:gd name="T13" fmla="*/ 79 h 736"/>
                  <a:gd name="T14" fmla="*/ 36 w 1399"/>
                  <a:gd name="T15" fmla="*/ 73 h 736"/>
                  <a:gd name="T16" fmla="*/ 18 w 1399"/>
                  <a:gd name="T17" fmla="*/ 67 h 736"/>
                  <a:gd name="T18" fmla="*/ 0 w 1399"/>
                  <a:gd name="T19" fmla="*/ 57 h 736"/>
                  <a:gd name="T20" fmla="*/ 1 w 1399"/>
                  <a:gd name="T21" fmla="*/ 57 h 736"/>
                  <a:gd name="T22" fmla="*/ 3 w 1399"/>
                  <a:gd name="T23" fmla="*/ 54 h 736"/>
                  <a:gd name="T24" fmla="*/ 4 w 1399"/>
                  <a:gd name="T25" fmla="*/ 48 h 736"/>
                  <a:gd name="T26" fmla="*/ 5 w 1399"/>
                  <a:gd name="T27" fmla="*/ 48 h 736"/>
                  <a:gd name="T28" fmla="*/ 9 w 1399"/>
                  <a:gd name="T29" fmla="*/ 52 h 736"/>
                  <a:gd name="T30" fmla="*/ 16 w 1399"/>
                  <a:gd name="T31" fmla="*/ 50 h 736"/>
                  <a:gd name="T32" fmla="*/ 24 w 1399"/>
                  <a:gd name="T33" fmla="*/ 48 h 736"/>
                  <a:gd name="T34" fmla="*/ 19 w 1399"/>
                  <a:gd name="T35" fmla="*/ 41 h 736"/>
                  <a:gd name="T36" fmla="*/ 21 w 1399"/>
                  <a:gd name="T37" fmla="*/ 38 h 736"/>
                  <a:gd name="T38" fmla="*/ 24 w 1399"/>
                  <a:gd name="T39" fmla="*/ 38 h 736"/>
                  <a:gd name="T40" fmla="*/ 27 w 1399"/>
                  <a:gd name="T41" fmla="*/ 38 h 736"/>
                  <a:gd name="T42" fmla="*/ 34 w 1399"/>
                  <a:gd name="T43" fmla="*/ 34 h 736"/>
                  <a:gd name="T44" fmla="*/ 36 w 1399"/>
                  <a:gd name="T45" fmla="*/ 29 h 736"/>
                  <a:gd name="T46" fmla="*/ 39 w 1399"/>
                  <a:gd name="T47" fmla="*/ 26 h 736"/>
                  <a:gd name="T48" fmla="*/ 42 w 1399"/>
                  <a:gd name="T49" fmla="*/ 23 h 736"/>
                  <a:gd name="T50" fmla="*/ 42 w 1399"/>
                  <a:gd name="T51" fmla="*/ 22 h 736"/>
                  <a:gd name="T52" fmla="*/ 48 w 1399"/>
                  <a:gd name="T53" fmla="*/ 20 h 736"/>
                  <a:gd name="T54" fmla="*/ 47 w 1399"/>
                  <a:gd name="T55" fmla="*/ 15 h 736"/>
                  <a:gd name="T56" fmla="*/ 54 w 1399"/>
                  <a:gd name="T57" fmla="*/ 14 h 736"/>
                  <a:gd name="T58" fmla="*/ 56 w 1399"/>
                  <a:gd name="T59" fmla="*/ 13 h 736"/>
                  <a:gd name="T60" fmla="*/ 57 w 1399"/>
                  <a:gd name="T61" fmla="*/ 11 h 736"/>
                  <a:gd name="T62" fmla="*/ 61 w 1399"/>
                  <a:gd name="T63" fmla="*/ 6 h 736"/>
                  <a:gd name="T64" fmla="*/ 65 w 1399"/>
                  <a:gd name="T65" fmla="*/ 6 h 736"/>
                  <a:gd name="T66" fmla="*/ 73 w 1399"/>
                  <a:gd name="T67" fmla="*/ 12 h 736"/>
                  <a:gd name="T68" fmla="*/ 80 w 1399"/>
                  <a:gd name="T69" fmla="*/ 9 h 736"/>
                  <a:gd name="T70" fmla="*/ 82 w 1399"/>
                  <a:gd name="T71" fmla="*/ 9 h 736"/>
                  <a:gd name="T72" fmla="*/ 86 w 1399"/>
                  <a:gd name="T73" fmla="*/ 11 h 736"/>
                  <a:gd name="T74" fmla="*/ 86 w 1399"/>
                  <a:gd name="T75" fmla="*/ 9 h 736"/>
                  <a:gd name="T76" fmla="*/ 86 w 1399"/>
                  <a:gd name="T77" fmla="*/ 1 h 736"/>
                  <a:gd name="T78" fmla="*/ 91 w 1399"/>
                  <a:gd name="T79" fmla="*/ 0 h 736"/>
                  <a:gd name="T80" fmla="*/ 97 w 1399"/>
                  <a:gd name="T81" fmla="*/ 6 h 736"/>
                  <a:gd name="T82" fmla="*/ 108 w 1399"/>
                  <a:gd name="T83" fmla="*/ 9 h 736"/>
                  <a:gd name="T84" fmla="*/ 117 w 1399"/>
                  <a:gd name="T85" fmla="*/ 11 h 736"/>
                  <a:gd name="T86" fmla="*/ 129 w 1399"/>
                  <a:gd name="T87" fmla="*/ 12 h 736"/>
                  <a:gd name="T88" fmla="*/ 148 w 1399"/>
                  <a:gd name="T89" fmla="*/ 16 h 736"/>
                  <a:gd name="T90" fmla="*/ 157 w 1399"/>
                  <a:gd name="T91" fmla="*/ 15 h 736"/>
                  <a:gd name="T92" fmla="*/ 169 w 1399"/>
                  <a:gd name="T93" fmla="*/ 15 h 736"/>
                  <a:gd name="T94" fmla="*/ 171 w 1399"/>
                  <a:gd name="T95" fmla="*/ 19 h 736"/>
                  <a:gd name="T96" fmla="*/ 175 w 1399"/>
                  <a:gd name="T97" fmla="*/ 20 h 736"/>
                  <a:gd name="T98" fmla="*/ 175 w 1399"/>
                  <a:gd name="T99" fmla="*/ 27 h 736"/>
                  <a:gd name="T100" fmla="*/ 153 w 1399"/>
                  <a:gd name="T101" fmla="*/ 26 h 736"/>
                  <a:gd name="T102" fmla="*/ 124 w 1399"/>
                  <a:gd name="T103" fmla="*/ 26 h 736"/>
                  <a:gd name="T104" fmla="*/ 124 w 1399"/>
                  <a:gd name="T105" fmla="*/ 26 h 736"/>
                  <a:gd name="T106" fmla="*/ 120 w 1399"/>
                  <a:gd name="T107" fmla="*/ 35 h 736"/>
                  <a:gd name="T108" fmla="*/ 107 w 1399"/>
                  <a:gd name="T109" fmla="*/ 56 h 736"/>
                  <a:gd name="T110" fmla="*/ 96 w 1399"/>
                  <a:gd name="T111" fmla="*/ 74 h 736"/>
                  <a:gd name="T112" fmla="*/ 85 w 1399"/>
                  <a:gd name="T113" fmla="*/ 92 h 7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99"/>
                  <a:gd name="T172" fmla="*/ 0 h 736"/>
                  <a:gd name="T173" fmla="*/ 1399 w 1399"/>
                  <a:gd name="T174" fmla="*/ 736 h 7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99" h="736">
                    <a:moveTo>
                      <a:pt x="680" y="736"/>
                    </a:moveTo>
                    <a:lnTo>
                      <a:pt x="660" y="719"/>
                    </a:lnTo>
                    <a:lnTo>
                      <a:pt x="576" y="736"/>
                    </a:lnTo>
                    <a:lnTo>
                      <a:pt x="522" y="669"/>
                    </a:lnTo>
                    <a:lnTo>
                      <a:pt x="467" y="678"/>
                    </a:lnTo>
                    <a:lnTo>
                      <a:pt x="390" y="673"/>
                    </a:lnTo>
                    <a:lnTo>
                      <a:pt x="322" y="628"/>
                    </a:lnTo>
                    <a:lnTo>
                      <a:pt x="284" y="583"/>
                    </a:lnTo>
                    <a:lnTo>
                      <a:pt x="144" y="532"/>
                    </a:lnTo>
                    <a:lnTo>
                      <a:pt x="0" y="460"/>
                    </a:lnTo>
                    <a:lnTo>
                      <a:pt x="1" y="457"/>
                    </a:lnTo>
                    <a:lnTo>
                      <a:pt x="19" y="432"/>
                    </a:lnTo>
                    <a:lnTo>
                      <a:pt x="26" y="390"/>
                    </a:lnTo>
                    <a:lnTo>
                      <a:pt x="35" y="387"/>
                    </a:lnTo>
                    <a:lnTo>
                      <a:pt x="67" y="416"/>
                    </a:lnTo>
                    <a:lnTo>
                      <a:pt x="122" y="405"/>
                    </a:lnTo>
                    <a:lnTo>
                      <a:pt x="190" y="389"/>
                    </a:lnTo>
                    <a:lnTo>
                      <a:pt x="148" y="326"/>
                    </a:lnTo>
                    <a:lnTo>
                      <a:pt x="163" y="298"/>
                    </a:lnTo>
                    <a:lnTo>
                      <a:pt x="185" y="303"/>
                    </a:lnTo>
                    <a:lnTo>
                      <a:pt x="209" y="298"/>
                    </a:lnTo>
                    <a:lnTo>
                      <a:pt x="265" y="270"/>
                    </a:lnTo>
                    <a:lnTo>
                      <a:pt x="282" y="232"/>
                    </a:lnTo>
                    <a:lnTo>
                      <a:pt x="310" y="210"/>
                    </a:lnTo>
                    <a:lnTo>
                      <a:pt x="330" y="190"/>
                    </a:lnTo>
                    <a:lnTo>
                      <a:pt x="334" y="171"/>
                    </a:lnTo>
                    <a:lnTo>
                      <a:pt x="378" y="154"/>
                    </a:lnTo>
                    <a:lnTo>
                      <a:pt x="375" y="123"/>
                    </a:lnTo>
                    <a:lnTo>
                      <a:pt x="428" y="116"/>
                    </a:lnTo>
                    <a:lnTo>
                      <a:pt x="443" y="106"/>
                    </a:lnTo>
                    <a:lnTo>
                      <a:pt x="454" y="86"/>
                    </a:lnTo>
                    <a:lnTo>
                      <a:pt x="485" y="54"/>
                    </a:lnTo>
                    <a:lnTo>
                      <a:pt x="519" y="50"/>
                    </a:lnTo>
                    <a:lnTo>
                      <a:pt x="583" y="89"/>
                    </a:lnTo>
                    <a:lnTo>
                      <a:pt x="636" y="69"/>
                    </a:lnTo>
                    <a:lnTo>
                      <a:pt x="652" y="69"/>
                    </a:lnTo>
                    <a:lnTo>
                      <a:pt x="683" y="85"/>
                    </a:lnTo>
                    <a:lnTo>
                      <a:pt x="688" y="69"/>
                    </a:lnTo>
                    <a:lnTo>
                      <a:pt x="685" y="6"/>
                    </a:lnTo>
                    <a:lnTo>
                      <a:pt x="724" y="0"/>
                    </a:lnTo>
                    <a:lnTo>
                      <a:pt x="769" y="48"/>
                    </a:lnTo>
                    <a:lnTo>
                      <a:pt x="863" y="69"/>
                    </a:lnTo>
                    <a:lnTo>
                      <a:pt x="932" y="87"/>
                    </a:lnTo>
                    <a:lnTo>
                      <a:pt x="1029" y="101"/>
                    </a:lnTo>
                    <a:lnTo>
                      <a:pt x="1179" y="128"/>
                    </a:lnTo>
                    <a:lnTo>
                      <a:pt x="1255" y="122"/>
                    </a:lnTo>
                    <a:lnTo>
                      <a:pt x="1346" y="126"/>
                    </a:lnTo>
                    <a:lnTo>
                      <a:pt x="1364" y="148"/>
                    </a:lnTo>
                    <a:lnTo>
                      <a:pt x="1396" y="158"/>
                    </a:lnTo>
                    <a:lnTo>
                      <a:pt x="1399" y="216"/>
                    </a:lnTo>
                    <a:lnTo>
                      <a:pt x="1219" y="209"/>
                    </a:lnTo>
                    <a:lnTo>
                      <a:pt x="992" y="209"/>
                    </a:lnTo>
                    <a:lnTo>
                      <a:pt x="989" y="209"/>
                    </a:lnTo>
                    <a:lnTo>
                      <a:pt x="953" y="273"/>
                    </a:lnTo>
                    <a:lnTo>
                      <a:pt x="851" y="449"/>
                    </a:lnTo>
                    <a:lnTo>
                      <a:pt x="764" y="587"/>
                    </a:lnTo>
                    <a:lnTo>
                      <a:pt x="680" y="73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76" name="Freeform 129"/>
              <p:cNvSpPr>
                <a:spLocks/>
              </p:cNvSpPr>
              <p:nvPr/>
            </p:nvSpPr>
            <p:spPr bwMode="auto">
              <a:xfrm>
                <a:off x="3093" y="1997"/>
                <a:ext cx="321" cy="541"/>
              </a:xfrm>
              <a:custGeom>
                <a:avLst/>
                <a:gdLst>
                  <a:gd name="T0" fmla="*/ 77 w 642"/>
                  <a:gd name="T1" fmla="*/ 108 h 1080"/>
                  <a:gd name="T2" fmla="*/ 74 w 642"/>
                  <a:gd name="T3" fmla="*/ 112 h 1080"/>
                  <a:gd name="T4" fmla="*/ 67 w 642"/>
                  <a:gd name="T5" fmla="*/ 117 h 1080"/>
                  <a:gd name="T6" fmla="*/ 60 w 642"/>
                  <a:gd name="T7" fmla="*/ 121 h 1080"/>
                  <a:gd name="T8" fmla="*/ 54 w 642"/>
                  <a:gd name="T9" fmla="*/ 127 h 1080"/>
                  <a:gd name="T10" fmla="*/ 45 w 642"/>
                  <a:gd name="T11" fmla="*/ 135 h 1080"/>
                  <a:gd name="T12" fmla="*/ 40 w 642"/>
                  <a:gd name="T13" fmla="*/ 135 h 1080"/>
                  <a:gd name="T14" fmla="*/ 35 w 642"/>
                  <a:gd name="T15" fmla="*/ 131 h 1080"/>
                  <a:gd name="T16" fmla="*/ 30 w 642"/>
                  <a:gd name="T17" fmla="*/ 127 h 1080"/>
                  <a:gd name="T18" fmla="*/ 29 w 642"/>
                  <a:gd name="T19" fmla="*/ 120 h 1080"/>
                  <a:gd name="T20" fmla="*/ 37 w 642"/>
                  <a:gd name="T21" fmla="*/ 117 h 1080"/>
                  <a:gd name="T22" fmla="*/ 44 w 642"/>
                  <a:gd name="T23" fmla="*/ 111 h 1080"/>
                  <a:gd name="T24" fmla="*/ 48 w 642"/>
                  <a:gd name="T25" fmla="*/ 106 h 1080"/>
                  <a:gd name="T26" fmla="*/ 42 w 642"/>
                  <a:gd name="T27" fmla="*/ 100 h 1080"/>
                  <a:gd name="T28" fmla="*/ 33 w 642"/>
                  <a:gd name="T29" fmla="*/ 93 h 1080"/>
                  <a:gd name="T30" fmla="*/ 24 w 642"/>
                  <a:gd name="T31" fmla="*/ 90 h 1080"/>
                  <a:gd name="T32" fmla="*/ 17 w 642"/>
                  <a:gd name="T33" fmla="*/ 84 h 1080"/>
                  <a:gd name="T34" fmla="*/ 12 w 642"/>
                  <a:gd name="T35" fmla="*/ 77 h 1080"/>
                  <a:gd name="T36" fmla="*/ 11 w 642"/>
                  <a:gd name="T37" fmla="*/ 75 h 1080"/>
                  <a:gd name="T38" fmla="*/ 9 w 642"/>
                  <a:gd name="T39" fmla="*/ 70 h 1080"/>
                  <a:gd name="T40" fmla="*/ 7 w 642"/>
                  <a:gd name="T41" fmla="*/ 65 h 1080"/>
                  <a:gd name="T42" fmla="*/ 5 w 642"/>
                  <a:gd name="T43" fmla="*/ 58 h 1080"/>
                  <a:gd name="T44" fmla="*/ 5 w 642"/>
                  <a:gd name="T45" fmla="*/ 51 h 1080"/>
                  <a:gd name="T46" fmla="*/ 3 w 642"/>
                  <a:gd name="T47" fmla="*/ 46 h 1080"/>
                  <a:gd name="T48" fmla="*/ 1 w 642"/>
                  <a:gd name="T49" fmla="*/ 41 h 1080"/>
                  <a:gd name="T50" fmla="*/ 0 w 642"/>
                  <a:gd name="T51" fmla="*/ 34 h 1080"/>
                  <a:gd name="T52" fmla="*/ 1 w 642"/>
                  <a:gd name="T53" fmla="*/ 29 h 1080"/>
                  <a:gd name="T54" fmla="*/ 1 w 642"/>
                  <a:gd name="T55" fmla="*/ 24 h 1080"/>
                  <a:gd name="T56" fmla="*/ 5 w 642"/>
                  <a:gd name="T57" fmla="*/ 16 h 1080"/>
                  <a:gd name="T58" fmla="*/ 11 w 642"/>
                  <a:gd name="T59" fmla="*/ 16 h 1080"/>
                  <a:gd name="T60" fmla="*/ 14 w 642"/>
                  <a:gd name="T61" fmla="*/ 8 h 1080"/>
                  <a:gd name="T62" fmla="*/ 19 w 642"/>
                  <a:gd name="T63" fmla="*/ 4 h 1080"/>
                  <a:gd name="T64" fmla="*/ 27 w 642"/>
                  <a:gd name="T65" fmla="*/ 0 h 1080"/>
                  <a:gd name="T66" fmla="*/ 33 w 642"/>
                  <a:gd name="T67" fmla="*/ 12 h 1080"/>
                  <a:gd name="T68" fmla="*/ 42 w 642"/>
                  <a:gd name="T69" fmla="*/ 24 h 1080"/>
                  <a:gd name="T70" fmla="*/ 49 w 642"/>
                  <a:gd name="T71" fmla="*/ 29 h 1080"/>
                  <a:gd name="T72" fmla="*/ 54 w 642"/>
                  <a:gd name="T73" fmla="*/ 36 h 1080"/>
                  <a:gd name="T74" fmla="*/ 63 w 642"/>
                  <a:gd name="T75" fmla="*/ 38 h 1080"/>
                  <a:gd name="T76" fmla="*/ 67 w 642"/>
                  <a:gd name="T77" fmla="*/ 47 h 1080"/>
                  <a:gd name="T78" fmla="*/ 74 w 642"/>
                  <a:gd name="T79" fmla="*/ 55 h 1080"/>
                  <a:gd name="T80" fmla="*/ 76 w 642"/>
                  <a:gd name="T81" fmla="*/ 66 h 1080"/>
                  <a:gd name="T82" fmla="*/ 79 w 642"/>
                  <a:gd name="T83" fmla="*/ 76 h 1080"/>
                  <a:gd name="T84" fmla="*/ 75 w 642"/>
                  <a:gd name="T85" fmla="*/ 80 h 1080"/>
                  <a:gd name="T86" fmla="*/ 76 w 642"/>
                  <a:gd name="T87" fmla="*/ 84 h 1080"/>
                  <a:gd name="T88" fmla="*/ 75 w 642"/>
                  <a:gd name="T89" fmla="*/ 92 h 1080"/>
                  <a:gd name="T90" fmla="*/ 80 w 642"/>
                  <a:gd name="T91" fmla="*/ 104 h 10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42"/>
                  <a:gd name="T139" fmla="*/ 0 h 1080"/>
                  <a:gd name="T140" fmla="*/ 642 w 642"/>
                  <a:gd name="T141" fmla="*/ 1080 h 10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42" h="1080">
                    <a:moveTo>
                      <a:pt x="642" y="831"/>
                    </a:moveTo>
                    <a:lnTo>
                      <a:pt x="611" y="863"/>
                    </a:lnTo>
                    <a:lnTo>
                      <a:pt x="600" y="883"/>
                    </a:lnTo>
                    <a:lnTo>
                      <a:pt x="585" y="893"/>
                    </a:lnTo>
                    <a:lnTo>
                      <a:pt x="532" y="900"/>
                    </a:lnTo>
                    <a:lnTo>
                      <a:pt x="535" y="931"/>
                    </a:lnTo>
                    <a:lnTo>
                      <a:pt x="491" y="948"/>
                    </a:lnTo>
                    <a:lnTo>
                      <a:pt x="487" y="967"/>
                    </a:lnTo>
                    <a:lnTo>
                      <a:pt x="467" y="987"/>
                    </a:lnTo>
                    <a:lnTo>
                      <a:pt x="439" y="1009"/>
                    </a:lnTo>
                    <a:lnTo>
                      <a:pt x="422" y="1047"/>
                    </a:lnTo>
                    <a:lnTo>
                      <a:pt x="366" y="1075"/>
                    </a:lnTo>
                    <a:lnTo>
                      <a:pt x="342" y="1080"/>
                    </a:lnTo>
                    <a:lnTo>
                      <a:pt x="320" y="1075"/>
                    </a:lnTo>
                    <a:lnTo>
                      <a:pt x="314" y="1042"/>
                    </a:lnTo>
                    <a:lnTo>
                      <a:pt x="280" y="1046"/>
                    </a:lnTo>
                    <a:lnTo>
                      <a:pt x="280" y="1028"/>
                    </a:lnTo>
                    <a:lnTo>
                      <a:pt x="243" y="1015"/>
                    </a:lnTo>
                    <a:lnTo>
                      <a:pt x="213" y="998"/>
                    </a:lnTo>
                    <a:lnTo>
                      <a:pt x="238" y="956"/>
                    </a:lnTo>
                    <a:lnTo>
                      <a:pt x="258" y="919"/>
                    </a:lnTo>
                    <a:lnTo>
                      <a:pt x="296" y="931"/>
                    </a:lnTo>
                    <a:lnTo>
                      <a:pt x="334" y="903"/>
                    </a:lnTo>
                    <a:lnTo>
                      <a:pt x="352" y="883"/>
                    </a:lnTo>
                    <a:lnTo>
                      <a:pt x="390" y="887"/>
                    </a:lnTo>
                    <a:lnTo>
                      <a:pt x="385" y="846"/>
                    </a:lnTo>
                    <a:lnTo>
                      <a:pt x="367" y="792"/>
                    </a:lnTo>
                    <a:lnTo>
                      <a:pt x="338" y="792"/>
                    </a:lnTo>
                    <a:lnTo>
                      <a:pt x="323" y="738"/>
                    </a:lnTo>
                    <a:lnTo>
                      <a:pt x="259" y="738"/>
                    </a:lnTo>
                    <a:lnTo>
                      <a:pt x="243" y="723"/>
                    </a:lnTo>
                    <a:lnTo>
                      <a:pt x="196" y="719"/>
                    </a:lnTo>
                    <a:lnTo>
                      <a:pt x="141" y="685"/>
                    </a:lnTo>
                    <a:lnTo>
                      <a:pt x="136" y="669"/>
                    </a:lnTo>
                    <a:lnTo>
                      <a:pt x="126" y="638"/>
                    </a:lnTo>
                    <a:lnTo>
                      <a:pt x="97" y="614"/>
                    </a:lnTo>
                    <a:lnTo>
                      <a:pt x="95" y="604"/>
                    </a:lnTo>
                    <a:lnTo>
                      <a:pt x="91" y="598"/>
                    </a:lnTo>
                    <a:lnTo>
                      <a:pt x="79" y="574"/>
                    </a:lnTo>
                    <a:lnTo>
                      <a:pt x="70" y="559"/>
                    </a:lnTo>
                    <a:lnTo>
                      <a:pt x="64" y="540"/>
                    </a:lnTo>
                    <a:lnTo>
                      <a:pt x="60" y="520"/>
                    </a:lnTo>
                    <a:lnTo>
                      <a:pt x="54" y="486"/>
                    </a:lnTo>
                    <a:lnTo>
                      <a:pt x="47" y="461"/>
                    </a:lnTo>
                    <a:lnTo>
                      <a:pt x="40" y="435"/>
                    </a:lnTo>
                    <a:lnTo>
                      <a:pt x="33" y="406"/>
                    </a:lnTo>
                    <a:lnTo>
                      <a:pt x="21" y="383"/>
                    </a:lnTo>
                    <a:lnTo>
                      <a:pt x="21" y="361"/>
                    </a:lnTo>
                    <a:lnTo>
                      <a:pt x="15" y="341"/>
                    </a:lnTo>
                    <a:lnTo>
                      <a:pt x="10" y="323"/>
                    </a:lnTo>
                    <a:lnTo>
                      <a:pt x="6" y="303"/>
                    </a:lnTo>
                    <a:lnTo>
                      <a:pt x="0" y="272"/>
                    </a:lnTo>
                    <a:lnTo>
                      <a:pt x="1" y="250"/>
                    </a:lnTo>
                    <a:lnTo>
                      <a:pt x="3" y="230"/>
                    </a:lnTo>
                    <a:lnTo>
                      <a:pt x="3" y="216"/>
                    </a:lnTo>
                    <a:lnTo>
                      <a:pt x="13" y="192"/>
                    </a:lnTo>
                    <a:lnTo>
                      <a:pt x="24" y="162"/>
                    </a:lnTo>
                    <a:lnTo>
                      <a:pt x="47" y="123"/>
                    </a:lnTo>
                    <a:lnTo>
                      <a:pt x="70" y="95"/>
                    </a:lnTo>
                    <a:lnTo>
                      <a:pt x="95" y="125"/>
                    </a:lnTo>
                    <a:lnTo>
                      <a:pt x="155" y="95"/>
                    </a:lnTo>
                    <a:lnTo>
                      <a:pt x="119" y="58"/>
                    </a:lnTo>
                    <a:lnTo>
                      <a:pt x="116" y="43"/>
                    </a:lnTo>
                    <a:lnTo>
                      <a:pt x="148" y="28"/>
                    </a:lnTo>
                    <a:lnTo>
                      <a:pt x="194" y="3"/>
                    </a:lnTo>
                    <a:lnTo>
                      <a:pt x="216" y="0"/>
                    </a:lnTo>
                    <a:lnTo>
                      <a:pt x="245" y="42"/>
                    </a:lnTo>
                    <a:lnTo>
                      <a:pt x="262" y="93"/>
                    </a:lnTo>
                    <a:lnTo>
                      <a:pt x="293" y="145"/>
                    </a:lnTo>
                    <a:lnTo>
                      <a:pt x="336" y="189"/>
                    </a:lnTo>
                    <a:lnTo>
                      <a:pt x="399" y="161"/>
                    </a:lnTo>
                    <a:lnTo>
                      <a:pt x="398" y="227"/>
                    </a:lnTo>
                    <a:lnTo>
                      <a:pt x="399" y="257"/>
                    </a:lnTo>
                    <a:lnTo>
                      <a:pt x="434" y="281"/>
                    </a:lnTo>
                    <a:lnTo>
                      <a:pt x="495" y="274"/>
                    </a:lnTo>
                    <a:lnTo>
                      <a:pt x="506" y="304"/>
                    </a:lnTo>
                    <a:lnTo>
                      <a:pt x="525" y="323"/>
                    </a:lnTo>
                    <a:lnTo>
                      <a:pt x="535" y="375"/>
                    </a:lnTo>
                    <a:lnTo>
                      <a:pt x="551" y="406"/>
                    </a:lnTo>
                    <a:lnTo>
                      <a:pt x="592" y="435"/>
                    </a:lnTo>
                    <a:lnTo>
                      <a:pt x="564" y="491"/>
                    </a:lnTo>
                    <a:lnTo>
                      <a:pt x="602" y="525"/>
                    </a:lnTo>
                    <a:lnTo>
                      <a:pt x="582" y="583"/>
                    </a:lnTo>
                    <a:lnTo>
                      <a:pt x="631" y="604"/>
                    </a:lnTo>
                    <a:lnTo>
                      <a:pt x="602" y="624"/>
                    </a:lnTo>
                    <a:lnTo>
                      <a:pt x="600" y="635"/>
                    </a:lnTo>
                    <a:lnTo>
                      <a:pt x="602" y="650"/>
                    </a:lnTo>
                    <a:lnTo>
                      <a:pt x="605" y="670"/>
                    </a:lnTo>
                    <a:lnTo>
                      <a:pt x="567" y="707"/>
                    </a:lnTo>
                    <a:lnTo>
                      <a:pt x="597" y="729"/>
                    </a:lnTo>
                    <a:lnTo>
                      <a:pt x="611" y="767"/>
                    </a:lnTo>
                    <a:lnTo>
                      <a:pt x="642" y="831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77" name="Freeform 130"/>
              <p:cNvSpPr>
                <a:spLocks/>
              </p:cNvSpPr>
              <p:nvPr/>
            </p:nvSpPr>
            <p:spPr bwMode="auto">
              <a:xfrm>
                <a:off x="3376" y="2290"/>
                <a:ext cx="569" cy="206"/>
              </a:xfrm>
              <a:custGeom>
                <a:avLst/>
                <a:gdLst>
                  <a:gd name="T0" fmla="*/ 123 w 1138"/>
                  <a:gd name="T1" fmla="*/ 51 h 411"/>
                  <a:gd name="T2" fmla="*/ 123 w 1138"/>
                  <a:gd name="T3" fmla="*/ 44 h 411"/>
                  <a:gd name="T4" fmla="*/ 119 w 1138"/>
                  <a:gd name="T5" fmla="*/ 43 h 411"/>
                  <a:gd name="T6" fmla="*/ 117 w 1138"/>
                  <a:gd name="T7" fmla="*/ 40 h 411"/>
                  <a:gd name="T8" fmla="*/ 105 w 1138"/>
                  <a:gd name="T9" fmla="*/ 40 h 411"/>
                  <a:gd name="T10" fmla="*/ 96 w 1138"/>
                  <a:gd name="T11" fmla="*/ 40 h 411"/>
                  <a:gd name="T12" fmla="*/ 77 w 1138"/>
                  <a:gd name="T13" fmla="*/ 37 h 411"/>
                  <a:gd name="T14" fmla="*/ 66 w 1138"/>
                  <a:gd name="T15" fmla="*/ 35 h 411"/>
                  <a:gd name="T16" fmla="*/ 56 w 1138"/>
                  <a:gd name="T17" fmla="*/ 33 h 411"/>
                  <a:gd name="T18" fmla="*/ 44 w 1138"/>
                  <a:gd name="T19" fmla="*/ 30 h 411"/>
                  <a:gd name="T20" fmla="*/ 39 w 1138"/>
                  <a:gd name="T21" fmla="*/ 24 h 411"/>
                  <a:gd name="T22" fmla="*/ 35 w 1138"/>
                  <a:gd name="T23" fmla="*/ 25 h 411"/>
                  <a:gd name="T24" fmla="*/ 35 w 1138"/>
                  <a:gd name="T25" fmla="*/ 33 h 411"/>
                  <a:gd name="T26" fmla="*/ 35 w 1138"/>
                  <a:gd name="T27" fmla="*/ 35 h 411"/>
                  <a:gd name="T28" fmla="*/ 30 w 1138"/>
                  <a:gd name="T29" fmla="*/ 33 h 411"/>
                  <a:gd name="T30" fmla="*/ 28 w 1138"/>
                  <a:gd name="T31" fmla="*/ 33 h 411"/>
                  <a:gd name="T32" fmla="*/ 21 w 1138"/>
                  <a:gd name="T33" fmla="*/ 36 h 411"/>
                  <a:gd name="T34" fmla="*/ 13 w 1138"/>
                  <a:gd name="T35" fmla="*/ 31 h 411"/>
                  <a:gd name="T36" fmla="*/ 9 w 1138"/>
                  <a:gd name="T37" fmla="*/ 31 h 411"/>
                  <a:gd name="T38" fmla="*/ 5 w 1138"/>
                  <a:gd name="T39" fmla="*/ 23 h 411"/>
                  <a:gd name="T40" fmla="*/ 3 w 1138"/>
                  <a:gd name="T41" fmla="*/ 18 h 411"/>
                  <a:gd name="T42" fmla="*/ 0 w 1138"/>
                  <a:gd name="T43" fmla="*/ 16 h 411"/>
                  <a:gd name="T44" fmla="*/ 4 w 1138"/>
                  <a:gd name="T45" fmla="*/ 11 h 411"/>
                  <a:gd name="T46" fmla="*/ 4 w 1138"/>
                  <a:gd name="T47" fmla="*/ 9 h 411"/>
                  <a:gd name="T48" fmla="*/ 4 w 1138"/>
                  <a:gd name="T49" fmla="*/ 7 h 411"/>
                  <a:gd name="T50" fmla="*/ 4 w 1138"/>
                  <a:gd name="T51" fmla="*/ 5 h 411"/>
                  <a:gd name="T52" fmla="*/ 8 w 1138"/>
                  <a:gd name="T53" fmla="*/ 3 h 411"/>
                  <a:gd name="T54" fmla="*/ 10 w 1138"/>
                  <a:gd name="T55" fmla="*/ 3 h 411"/>
                  <a:gd name="T56" fmla="*/ 18 w 1138"/>
                  <a:gd name="T57" fmla="*/ 0 h 411"/>
                  <a:gd name="T58" fmla="*/ 19 w 1138"/>
                  <a:gd name="T59" fmla="*/ 4 h 411"/>
                  <a:gd name="T60" fmla="*/ 30 w 1138"/>
                  <a:gd name="T61" fmla="*/ 4 h 411"/>
                  <a:gd name="T62" fmla="*/ 37 w 1138"/>
                  <a:gd name="T63" fmla="*/ 4 h 411"/>
                  <a:gd name="T64" fmla="*/ 48 w 1138"/>
                  <a:gd name="T65" fmla="*/ 9 h 411"/>
                  <a:gd name="T66" fmla="*/ 56 w 1138"/>
                  <a:gd name="T67" fmla="*/ 13 h 411"/>
                  <a:gd name="T68" fmla="*/ 69 w 1138"/>
                  <a:gd name="T69" fmla="*/ 9 h 411"/>
                  <a:gd name="T70" fmla="*/ 72 w 1138"/>
                  <a:gd name="T71" fmla="*/ 14 h 411"/>
                  <a:gd name="T72" fmla="*/ 81 w 1138"/>
                  <a:gd name="T73" fmla="*/ 17 h 411"/>
                  <a:gd name="T74" fmla="*/ 85 w 1138"/>
                  <a:gd name="T75" fmla="*/ 14 h 411"/>
                  <a:gd name="T76" fmla="*/ 93 w 1138"/>
                  <a:gd name="T77" fmla="*/ 14 h 411"/>
                  <a:gd name="T78" fmla="*/ 101 w 1138"/>
                  <a:gd name="T79" fmla="*/ 22 h 411"/>
                  <a:gd name="T80" fmla="*/ 104 w 1138"/>
                  <a:gd name="T81" fmla="*/ 24 h 411"/>
                  <a:gd name="T82" fmla="*/ 113 w 1138"/>
                  <a:gd name="T83" fmla="*/ 25 h 411"/>
                  <a:gd name="T84" fmla="*/ 122 w 1138"/>
                  <a:gd name="T85" fmla="*/ 25 h 411"/>
                  <a:gd name="T86" fmla="*/ 127 w 1138"/>
                  <a:gd name="T87" fmla="*/ 31 h 411"/>
                  <a:gd name="T88" fmla="*/ 135 w 1138"/>
                  <a:gd name="T89" fmla="*/ 38 h 411"/>
                  <a:gd name="T90" fmla="*/ 142 w 1138"/>
                  <a:gd name="T91" fmla="*/ 44 h 411"/>
                  <a:gd name="T92" fmla="*/ 142 w 1138"/>
                  <a:gd name="T93" fmla="*/ 52 h 411"/>
                  <a:gd name="T94" fmla="*/ 131 w 1138"/>
                  <a:gd name="T95" fmla="*/ 52 h 411"/>
                  <a:gd name="T96" fmla="*/ 123 w 1138"/>
                  <a:gd name="T97" fmla="*/ 51 h 41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38"/>
                  <a:gd name="T148" fmla="*/ 0 h 411"/>
                  <a:gd name="T149" fmla="*/ 1138 w 1138"/>
                  <a:gd name="T150" fmla="*/ 411 h 41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38" h="411">
                    <a:moveTo>
                      <a:pt x="989" y="408"/>
                    </a:moveTo>
                    <a:lnTo>
                      <a:pt x="986" y="350"/>
                    </a:lnTo>
                    <a:lnTo>
                      <a:pt x="954" y="340"/>
                    </a:lnTo>
                    <a:lnTo>
                      <a:pt x="936" y="318"/>
                    </a:lnTo>
                    <a:lnTo>
                      <a:pt x="845" y="314"/>
                    </a:lnTo>
                    <a:lnTo>
                      <a:pt x="769" y="320"/>
                    </a:lnTo>
                    <a:lnTo>
                      <a:pt x="619" y="293"/>
                    </a:lnTo>
                    <a:lnTo>
                      <a:pt x="522" y="279"/>
                    </a:lnTo>
                    <a:lnTo>
                      <a:pt x="453" y="261"/>
                    </a:lnTo>
                    <a:lnTo>
                      <a:pt x="359" y="240"/>
                    </a:lnTo>
                    <a:lnTo>
                      <a:pt x="314" y="192"/>
                    </a:lnTo>
                    <a:lnTo>
                      <a:pt x="275" y="198"/>
                    </a:lnTo>
                    <a:lnTo>
                      <a:pt x="278" y="261"/>
                    </a:lnTo>
                    <a:lnTo>
                      <a:pt x="273" y="277"/>
                    </a:lnTo>
                    <a:lnTo>
                      <a:pt x="242" y="261"/>
                    </a:lnTo>
                    <a:lnTo>
                      <a:pt x="226" y="261"/>
                    </a:lnTo>
                    <a:lnTo>
                      <a:pt x="173" y="281"/>
                    </a:lnTo>
                    <a:lnTo>
                      <a:pt x="109" y="242"/>
                    </a:lnTo>
                    <a:lnTo>
                      <a:pt x="75" y="246"/>
                    </a:lnTo>
                    <a:lnTo>
                      <a:pt x="44" y="182"/>
                    </a:lnTo>
                    <a:lnTo>
                      <a:pt x="30" y="144"/>
                    </a:lnTo>
                    <a:lnTo>
                      <a:pt x="0" y="122"/>
                    </a:lnTo>
                    <a:lnTo>
                      <a:pt x="38" y="85"/>
                    </a:lnTo>
                    <a:lnTo>
                      <a:pt x="35" y="65"/>
                    </a:lnTo>
                    <a:lnTo>
                      <a:pt x="33" y="50"/>
                    </a:lnTo>
                    <a:lnTo>
                      <a:pt x="35" y="39"/>
                    </a:lnTo>
                    <a:lnTo>
                      <a:pt x="64" y="19"/>
                    </a:lnTo>
                    <a:lnTo>
                      <a:pt x="80" y="19"/>
                    </a:lnTo>
                    <a:lnTo>
                      <a:pt x="137" y="0"/>
                    </a:lnTo>
                    <a:lnTo>
                      <a:pt x="159" y="27"/>
                    </a:lnTo>
                    <a:lnTo>
                      <a:pt x="242" y="25"/>
                    </a:lnTo>
                    <a:lnTo>
                      <a:pt x="297" y="29"/>
                    </a:lnTo>
                    <a:lnTo>
                      <a:pt x="390" y="69"/>
                    </a:lnTo>
                    <a:lnTo>
                      <a:pt x="454" y="100"/>
                    </a:lnTo>
                    <a:lnTo>
                      <a:pt x="550" y="69"/>
                    </a:lnTo>
                    <a:lnTo>
                      <a:pt x="581" y="106"/>
                    </a:lnTo>
                    <a:lnTo>
                      <a:pt x="648" y="135"/>
                    </a:lnTo>
                    <a:lnTo>
                      <a:pt x="680" y="106"/>
                    </a:lnTo>
                    <a:lnTo>
                      <a:pt x="750" y="111"/>
                    </a:lnTo>
                    <a:lnTo>
                      <a:pt x="812" y="173"/>
                    </a:lnTo>
                    <a:lnTo>
                      <a:pt x="834" y="192"/>
                    </a:lnTo>
                    <a:lnTo>
                      <a:pt x="907" y="194"/>
                    </a:lnTo>
                    <a:lnTo>
                      <a:pt x="982" y="198"/>
                    </a:lnTo>
                    <a:lnTo>
                      <a:pt x="1017" y="248"/>
                    </a:lnTo>
                    <a:lnTo>
                      <a:pt x="1073" y="301"/>
                    </a:lnTo>
                    <a:lnTo>
                      <a:pt x="1138" y="346"/>
                    </a:lnTo>
                    <a:lnTo>
                      <a:pt x="1136" y="411"/>
                    </a:lnTo>
                    <a:lnTo>
                      <a:pt x="1048" y="411"/>
                    </a:lnTo>
                    <a:lnTo>
                      <a:pt x="989" y="40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78" name="Freeform 131"/>
              <p:cNvSpPr>
                <a:spLocks/>
              </p:cNvSpPr>
              <p:nvPr/>
            </p:nvSpPr>
            <p:spPr bwMode="auto">
              <a:xfrm>
                <a:off x="3274" y="1895"/>
                <a:ext cx="1037" cy="601"/>
              </a:xfrm>
              <a:custGeom>
                <a:avLst/>
                <a:gdLst>
                  <a:gd name="T0" fmla="*/ 168 w 2073"/>
                  <a:gd name="T1" fmla="*/ 143 h 1202"/>
                  <a:gd name="T2" fmla="*/ 153 w 2073"/>
                  <a:gd name="T3" fmla="*/ 130 h 1202"/>
                  <a:gd name="T4" fmla="*/ 139 w 2073"/>
                  <a:gd name="T5" fmla="*/ 123 h 1202"/>
                  <a:gd name="T6" fmla="*/ 128 w 2073"/>
                  <a:gd name="T7" fmla="*/ 120 h 1202"/>
                  <a:gd name="T8" fmla="*/ 111 w 2073"/>
                  <a:gd name="T9" fmla="*/ 112 h 1202"/>
                  <a:gd name="T10" fmla="*/ 99 w 2073"/>
                  <a:gd name="T11" fmla="*/ 112 h 1202"/>
                  <a:gd name="T12" fmla="*/ 83 w 2073"/>
                  <a:gd name="T13" fmla="*/ 111 h 1202"/>
                  <a:gd name="T14" fmla="*/ 63 w 2073"/>
                  <a:gd name="T15" fmla="*/ 102 h 1202"/>
                  <a:gd name="T16" fmla="*/ 46 w 2073"/>
                  <a:gd name="T17" fmla="*/ 102 h 1202"/>
                  <a:gd name="T18" fmla="*/ 36 w 2073"/>
                  <a:gd name="T19" fmla="*/ 101 h 1202"/>
                  <a:gd name="T20" fmla="*/ 28 w 2073"/>
                  <a:gd name="T21" fmla="*/ 98 h 1202"/>
                  <a:gd name="T22" fmla="*/ 26 w 2073"/>
                  <a:gd name="T23" fmla="*/ 87 h 1202"/>
                  <a:gd name="T24" fmla="*/ 24 w 2073"/>
                  <a:gd name="T25" fmla="*/ 76 h 1202"/>
                  <a:gd name="T26" fmla="*/ 21 w 2073"/>
                  <a:gd name="T27" fmla="*/ 67 h 1202"/>
                  <a:gd name="T28" fmla="*/ 17 w 2073"/>
                  <a:gd name="T29" fmla="*/ 60 h 1202"/>
                  <a:gd name="T30" fmla="*/ 5 w 2073"/>
                  <a:gd name="T31" fmla="*/ 57 h 1202"/>
                  <a:gd name="T32" fmla="*/ 5 w 2073"/>
                  <a:gd name="T33" fmla="*/ 45 h 1202"/>
                  <a:gd name="T34" fmla="*/ 7 w 2073"/>
                  <a:gd name="T35" fmla="*/ 33 h 1202"/>
                  <a:gd name="T36" fmla="*/ 6 w 2073"/>
                  <a:gd name="T37" fmla="*/ 27 h 1202"/>
                  <a:gd name="T38" fmla="*/ 6 w 2073"/>
                  <a:gd name="T39" fmla="*/ 22 h 1202"/>
                  <a:gd name="T40" fmla="*/ 14 w 2073"/>
                  <a:gd name="T41" fmla="*/ 20 h 1202"/>
                  <a:gd name="T42" fmla="*/ 19 w 2073"/>
                  <a:gd name="T43" fmla="*/ 17 h 1202"/>
                  <a:gd name="T44" fmla="*/ 17 w 2073"/>
                  <a:gd name="T45" fmla="*/ 10 h 1202"/>
                  <a:gd name="T46" fmla="*/ 22 w 2073"/>
                  <a:gd name="T47" fmla="*/ 9 h 1202"/>
                  <a:gd name="T48" fmla="*/ 30 w 2073"/>
                  <a:gd name="T49" fmla="*/ 6 h 1202"/>
                  <a:gd name="T50" fmla="*/ 30 w 2073"/>
                  <a:gd name="T51" fmla="*/ 3 h 1202"/>
                  <a:gd name="T52" fmla="*/ 34 w 2073"/>
                  <a:gd name="T53" fmla="*/ 1 h 1202"/>
                  <a:gd name="T54" fmla="*/ 39 w 2073"/>
                  <a:gd name="T55" fmla="*/ 2 h 1202"/>
                  <a:gd name="T56" fmla="*/ 37 w 2073"/>
                  <a:gd name="T57" fmla="*/ 7 h 1202"/>
                  <a:gd name="T58" fmla="*/ 41 w 2073"/>
                  <a:gd name="T59" fmla="*/ 13 h 1202"/>
                  <a:gd name="T60" fmla="*/ 47 w 2073"/>
                  <a:gd name="T61" fmla="*/ 19 h 1202"/>
                  <a:gd name="T62" fmla="*/ 57 w 2073"/>
                  <a:gd name="T63" fmla="*/ 18 h 1202"/>
                  <a:gd name="T64" fmla="*/ 62 w 2073"/>
                  <a:gd name="T65" fmla="*/ 15 h 1202"/>
                  <a:gd name="T66" fmla="*/ 70 w 2073"/>
                  <a:gd name="T67" fmla="*/ 21 h 1202"/>
                  <a:gd name="T68" fmla="*/ 80 w 2073"/>
                  <a:gd name="T69" fmla="*/ 28 h 1202"/>
                  <a:gd name="T70" fmla="*/ 83 w 2073"/>
                  <a:gd name="T71" fmla="*/ 37 h 1202"/>
                  <a:gd name="T72" fmla="*/ 92 w 2073"/>
                  <a:gd name="T73" fmla="*/ 43 h 1202"/>
                  <a:gd name="T74" fmla="*/ 100 w 2073"/>
                  <a:gd name="T75" fmla="*/ 46 h 1202"/>
                  <a:gd name="T76" fmla="*/ 106 w 2073"/>
                  <a:gd name="T77" fmla="*/ 58 h 1202"/>
                  <a:gd name="T78" fmla="*/ 116 w 2073"/>
                  <a:gd name="T79" fmla="*/ 57 h 1202"/>
                  <a:gd name="T80" fmla="*/ 118 w 2073"/>
                  <a:gd name="T81" fmla="*/ 49 h 1202"/>
                  <a:gd name="T82" fmla="*/ 129 w 2073"/>
                  <a:gd name="T83" fmla="*/ 44 h 1202"/>
                  <a:gd name="T84" fmla="*/ 126 w 2073"/>
                  <a:gd name="T85" fmla="*/ 51 h 1202"/>
                  <a:gd name="T86" fmla="*/ 126 w 2073"/>
                  <a:gd name="T87" fmla="*/ 61 h 1202"/>
                  <a:gd name="T88" fmla="*/ 137 w 2073"/>
                  <a:gd name="T89" fmla="*/ 61 h 1202"/>
                  <a:gd name="T90" fmla="*/ 142 w 2073"/>
                  <a:gd name="T91" fmla="*/ 67 h 1202"/>
                  <a:gd name="T92" fmla="*/ 148 w 2073"/>
                  <a:gd name="T93" fmla="*/ 61 h 1202"/>
                  <a:gd name="T94" fmla="*/ 167 w 2073"/>
                  <a:gd name="T95" fmla="*/ 53 h 1202"/>
                  <a:gd name="T96" fmla="*/ 180 w 2073"/>
                  <a:gd name="T97" fmla="*/ 68 h 1202"/>
                  <a:gd name="T98" fmla="*/ 194 w 2073"/>
                  <a:gd name="T99" fmla="*/ 79 h 1202"/>
                  <a:gd name="T100" fmla="*/ 210 w 2073"/>
                  <a:gd name="T101" fmla="*/ 82 h 1202"/>
                  <a:gd name="T102" fmla="*/ 221 w 2073"/>
                  <a:gd name="T103" fmla="*/ 84 h 1202"/>
                  <a:gd name="T104" fmla="*/ 221 w 2073"/>
                  <a:gd name="T105" fmla="*/ 97 h 1202"/>
                  <a:gd name="T106" fmla="*/ 227 w 2073"/>
                  <a:gd name="T107" fmla="*/ 100 h 1202"/>
                  <a:gd name="T108" fmla="*/ 232 w 2073"/>
                  <a:gd name="T109" fmla="*/ 103 h 1202"/>
                  <a:gd name="T110" fmla="*/ 236 w 2073"/>
                  <a:gd name="T111" fmla="*/ 111 h 1202"/>
                  <a:gd name="T112" fmla="*/ 235 w 2073"/>
                  <a:gd name="T113" fmla="*/ 122 h 1202"/>
                  <a:gd name="T114" fmla="*/ 245 w 2073"/>
                  <a:gd name="T115" fmla="*/ 138 h 1202"/>
                  <a:gd name="T116" fmla="*/ 251 w 2073"/>
                  <a:gd name="T117" fmla="*/ 140 h 1202"/>
                  <a:gd name="T118" fmla="*/ 256 w 2073"/>
                  <a:gd name="T119" fmla="*/ 144 h 1202"/>
                  <a:gd name="T120" fmla="*/ 260 w 2073"/>
                  <a:gd name="T121" fmla="*/ 150 h 1202"/>
                  <a:gd name="T122" fmla="*/ 225 w 2073"/>
                  <a:gd name="T123" fmla="*/ 150 h 1202"/>
                  <a:gd name="T124" fmla="*/ 182 w 2073"/>
                  <a:gd name="T125" fmla="*/ 150 h 12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73"/>
                  <a:gd name="T190" fmla="*/ 0 h 1202"/>
                  <a:gd name="T191" fmla="*/ 2073 w 2073"/>
                  <a:gd name="T192" fmla="*/ 1202 h 12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73" h="1202">
                    <a:moveTo>
                      <a:pt x="1341" y="1202"/>
                    </a:moveTo>
                    <a:lnTo>
                      <a:pt x="1343" y="1137"/>
                    </a:lnTo>
                    <a:lnTo>
                      <a:pt x="1278" y="1092"/>
                    </a:lnTo>
                    <a:lnTo>
                      <a:pt x="1222" y="1039"/>
                    </a:lnTo>
                    <a:lnTo>
                      <a:pt x="1187" y="989"/>
                    </a:lnTo>
                    <a:lnTo>
                      <a:pt x="1112" y="985"/>
                    </a:lnTo>
                    <a:lnTo>
                      <a:pt x="1039" y="983"/>
                    </a:lnTo>
                    <a:lnTo>
                      <a:pt x="1017" y="964"/>
                    </a:lnTo>
                    <a:lnTo>
                      <a:pt x="955" y="902"/>
                    </a:lnTo>
                    <a:lnTo>
                      <a:pt x="885" y="897"/>
                    </a:lnTo>
                    <a:lnTo>
                      <a:pt x="853" y="926"/>
                    </a:lnTo>
                    <a:lnTo>
                      <a:pt x="786" y="897"/>
                    </a:lnTo>
                    <a:lnTo>
                      <a:pt x="755" y="860"/>
                    </a:lnTo>
                    <a:lnTo>
                      <a:pt x="659" y="891"/>
                    </a:lnTo>
                    <a:lnTo>
                      <a:pt x="595" y="860"/>
                    </a:lnTo>
                    <a:lnTo>
                      <a:pt x="502" y="820"/>
                    </a:lnTo>
                    <a:lnTo>
                      <a:pt x="447" y="816"/>
                    </a:lnTo>
                    <a:lnTo>
                      <a:pt x="364" y="818"/>
                    </a:lnTo>
                    <a:lnTo>
                      <a:pt x="342" y="791"/>
                    </a:lnTo>
                    <a:lnTo>
                      <a:pt x="285" y="810"/>
                    </a:lnTo>
                    <a:lnTo>
                      <a:pt x="269" y="810"/>
                    </a:lnTo>
                    <a:lnTo>
                      <a:pt x="220" y="789"/>
                    </a:lnTo>
                    <a:lnTo>
                      <a:pt x="240" y="731"/>
                    </a:lnTo>
                    <a:lnTo>
                      <a:pt x="202" y="697"/>
                    </a:lnTo>
                    <a:lnTo>
                      <a:pt x="230" y="641"/>
                    </a:lnTo>
                    <a:lnTo>
                      <a:pt x="189" y="612"/>
                    </a:lnTo>
                    <a:lnTo>
                      <a:pt x="173" y="581"/>
                    </a:lnTo>
                    <a:lnTo>
                      <a:pt x="163" y="529"/>
                    </a:lnTo>
                    <a:lnTo>
                      <a:pt x="144" y="510"/>
                    </a:lnTo>
                    <a:lnTo>
                      <a:pt x="133" y="480"/>
                    </a:lnTo>
                    <a:lnTo>
                      <a:pt x="72" y="487"/>
                    </a:lnTo>
                    <a:lnTo>
                      <a:pt x="37" y="463"/>
                    </a:lnTo>
                    <a:lnTo>
                      <a:pt x="36" y="433"/>
                    </a:lnTo>
                    <a:lnTo>
                      <a:pt x="37" y="367"/>
                    </a:lnTo>
                    <a:lnTo>
                      <a:pt x="47" y="321"/>
                    </a:lnTo>
                    <a:lnTo>
                      <a:pt x="53" y="261"/>
                    </a:lnTo>
                    <a:lnTo>
                      <a:pt x="60" y="234"/>
                    </a:lnTo>
                    <a:lnTo>
                      <a:pt x="42" y="218"/>
                    </a:lnTo>
                    <a:lnTo>
                      <a:pt x="0" y="198"/>
                    </a:lnTo>
                    <a:lnTo>
                      <a:pt x="45" y="178"/>
                    </a:lnTo>
                    <a:lnTo>
                      <a:pt x="59" y="162"/>
                    </a:lnTo>
                    <a:lnTo>
                      <a:pt x="105" y="164"/>
                    </a:lnTo>
                    <a:lnTo>
                      <a:pt x="125" y="154"/>
                    </a:lnTo>
                    <a:lnTo>
                      <a:pt x="150" y="133"/>
                    </a:lnTo>
                    <a:lnTo>
                      <a:pt x="145" y="124"/>
                    </a:lnTo>
                    <a:lnTo>
                      <a:pt x="132" y="80"/>
                    </a:lnTo>
                    <a:lnTo>
                      <a:pt x="128" y="68"/>
                    </a:lnTo>
                    <a:lnTo>
                      <a:pt x="170" y="65"/>
                    </a:lnTo>
                    <a:lnTo>
                      <a:pt x="220" y="60"/>
                    </a:lnTo>
                    <a:lnTo>
                      <a:pt x="237" y="52"/>
                    </a:lnTo>
                    <a:lnTo>
                      <a:pt x="238" y="49"/>
                    </a:lnTo>
                    <a:lnTo>
                      <a:pt x="238" y="27"/>
                    </a:lnTo>
                    <a:lnTo>
                      <a:pt x="240" y="17"/>
                    </a:lnTo>
                    <a:lnTo>
                      <a:pt x="267" y="5"/>
                    </a:lnTo>
                    <a:lnTo>
                      <a:pt x="298" y="0"/>
                    </a:lnTo>
                    <a:lnTo>
                      <a:pt x="310" y="18"/>
                    </a:lnTo>
                    <a:lnTo>
                      <a:pt x="301" y="47"/>
                    </a:lnTo>
                    <a:lnTo>
                      <a:pt x="289" y="63"/>
                    </a:lnTo>
                    <a:lnTo>
                      <a:pt x="300" y="87"/>
                    </a:lnTo>
                    <a:lnTo>
                      <a:pt x="323" y="105"/>
                    </a:lnTo>
                    <a:lnTo>
                      <a:pt x="339" y="126"/>
                    </a:lnTo>
                    <a:lnTo>
                      <a:pt x="370" y="153"/>
                    </a:lnTo>
                    <a:lnTo>
                      <a:pt x="411" y="133"/>
                    </a:lnTo>
                    <a:lnTo>
                      <a:pt x="450" y="138"/>
                    </a:lnTo>
                    <a:lnTo>
                      <a:pt x="462" y="123"/>
                    </a:lnTo>
                    <a:lnTo>
                      <a:pt x="490" y="123"/>
                    </a:lnTo>
                    <a:lnTo>
                      <a:pt x="529" y="175"/>
                    </a:lnTo>
                    <a:lnTo>
                      <a:pt x="558" y="174"/>
                    </a:lnTo>
                    <a:lnTo>
                      <a:pt x="614" y="206"/>
                    </a:lnTo>
                    <a:lnTo>
                      <a:pt x="637" y="228"/>
                    </a:lnTo>
                    <a:lnTo>
                      <a:pt x="657" y="258"/>
                    </a:lnTo>
                    <a:lnTo>
                      <a:pt x="663" y="290"/>
                    </a:lnTo>
                    <a:lnTo>
                      <a:pt x="710" y="306"/>
                    </a:lnTo>
                    <a:lnTo>
                      <a:pt x="735" y="350"/>
                    </a:lnTo>
                    <a:lnTo>
                      <a:pt x="792" y="361"/>
                    </a:lnTo>
                    <a:lnTo>
                      <a:pt x="796" y="372"/>
                    </a:lnTo>
                    <a:lnTo>
                      <a:pt x="845" y="409"/>
                    </a:lnTo>
                    <a:lnTo>
                      <a:pt x="848" y="466"/>
                    </a:lnTo>
                    <a:lnTo>
                      <a:pt x="907" y="490"/>
                    </a:lnTo>
                    <a:lnTo>
                      <a:pt x="928" y="462"/>
                    </a:lnTo>
                    <a:lnTo>
                      <a:pt x="909" y="430"/>
                    </a:lnTo>
                    <a:lnTo>
                      <a:pt x="941" y="392"/>
                    </a:lnTo>
                    <a:lnTo>
                      <a:pt x="959" y="340"/>
                    </a:lnTo>
                    <a:lnTo>
                      <a:pt x="1030" y="356"/>
                    </a:lnTo>
                    <a:lnTo>
                      <a:pt x="1093" y="350"/>
                    </a:lnTo>
                    <a:lnTo>
                      <a:pt x="1007" y="409"/>
                    </a:lnTo>
                    <a:lnTo>
                      <a:pt x="998" y="449"/>
                    </a:lnTo>
                    <a:lnTo>
                      <a:pt x="1003" y="490"/>
                    </a:lnTo>
                    <a:lnTo>
                      <a:pt x="1083" y="512"/>
                    </a:lnTo>
                    <a:lnTo>
                      <a:pt x="1093" y="494"/>
                    </a:lnTo>
                    <a:lnTo>
                      <a:pt x="1125" y="498"/>
                    </a:lnTo>
                    <a:lnTo>
                      <a:pt x="1132" y="530"/>
                    </a:lnTo>
                    <a:lnTo>
                      <a:pt x="1172" y="531"/>
                    </a:lnTo>
                    <a:lnTo>
                      <a:pt x="1184" y="495"/>
                    </a:lnTo>
                    <a:lnTo>
                      <a:pt x="1271" y="474"/>
                    </a:lnTo>
                    <a:lnTo>
                      <a:pt x="1335" y="425"/>
                    </a:lnTo>
                    <a:lnTo>
                      <a:pt x="1401" y="457"/>
                    </a:lnTo>
                    <a:lnTo>
                      <a:pt x="1434" y="541"/>
                    </a:lnTo>
                    <a:lnTo>
                      <a:pt x="1443" y="549"/>
                    </a:lnTo>
                    <a:lnTo>
                      <a:pt x="1547" y="632"/>
                    </a:lnTo>
                    <a:lnTo>
                      <a:pt x="1620" y="609"/>
                    </a:lnTo>
                    <a:lnTo>
                      <a:pt x="1673" y="657"/>
                    </a:lnTo>
                    <a:lnTo>
                      <a:pt x="1710" y="630"/>
                    </a:lnTo>
                    <a:lnTo>
                      <a:pt x="1765" y="677"/>
                    </a:lnTo>
                    <a:lnTo>
                      <a:pt x="1746" y="723"/>
                    </a:lnTo>
                    <a:lnTo>
                      <a:pt x="1763" y="777"/>
                    </a:lnTo>
                    <a:lnTo>
                      <a:pt x="1791" y="780"/>
                    </a:lnTo>
                    <a:lnTo>
                      <a:pt x="1809" y="805"/>
                    </a:lnTo>
                    <a:lnTo>
                      <a:pt x="1832" y="811"/>
                    </a:lnTo>
                    <a:lnTo>
                      <a:pt x="1851" y="830"/>
                    </a:lnTo>
                    <a:lnTo>
                      <a:pt x="1878" y="821"/>
                    </a:lnTo>
                    <a:lnTo>
                      <a:pt x="1883" y="891"/>
                    </a:lnTo>
                    <a:lnTo>
                      <a:pt x="1876" y="912"/>
                    </a:lnTo>
                    <a:lnTo>
                      <a:pt x="1880" y="977"/>
                    </a:lnTo>
                    <a:lnTo>
                      <a:pt x="1920" y="1052"/>
                    </a:lnTo>
                    <a:lnTo>
                      <a:pt x="1953" y="1102"/>
                    </a:lnTo>
                    <a:lnTo>
                      <a:pt x="1984" y="1099"/>
                    </a:lnTo>
                    <a:lnTo>
                      <a:pt x="2008" y="1119"/>
                    </a:lnTo>
                    <a:lnTo>
                      <a:pt x="2037" y="1119"/>
                    </a:lnTo>
                    <a:lnTo>
                      <a:pt x="2044" y="1149"/>
                    </a:lnTo>
                    <a:lnTo>
                      <a:pt x="2061" y="1165"/>
                    </a:lnTo>
                    <a:lnTo>
                      <a:pt x="2073" y="1202"/>
                    </a:lnTo>
                    <a:lnTo>
                      <a:pt x="1978" y="1202"/>
                    </a:lnTo>
                    <a:lnTo>
                      <a:pt x="1796" y="1194"/>
                    </a:lnTo>
                    <a:lnTo>
                      <a:pt x="1671" y="1202"/>
                    </a:lnTo>
                    <a:lnTo>
                      <a:pt x="1454" y="1202"/>
                    </a:lnTo>
                    <a:lnTo>
                      <a:pt x="1341" y="120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79" name="Freeform 132"/>
              <p:cNvSpPr>
                <a:spLocks/>
              </p:cNvSpPr>
              <p:nvPr/>
            </p:nvSpPr>
            <p:spPr bwMode="auto">
              <a:xfrm>
                <a:off x="2795" y="1740"/>
                <a:ext cx="129" cy="70"/>
              </a:xfrm>
              <a:custGeom>
                <a:avLst/>
                <a:gdLst>
                  <a:gd name="T0" fmla="*/ 17 w 258"/>
                  <a:gd name="T1" fmla="*/ 18 h 140"/>
                  <a:gd name="T2" fmla="*/ 13 w 258"/>
                  <a:gd name="T3" fmla="*/ 18 h 140"/>
                  <a:gd name="T4" fmla="*/ 8 w 258"/>
                  <a:gd name="T5" fmla="*/ 18 h 140"/>
                  <a:gd name="T6" fmla="*/ 5 w 258"/>
                  <a:gd name="T7" fmla="*/ 18 h 140"/>
                  <a:gd name="T8" fmla="*/ 2 w 258"/>
                  <a:gd name="T9" fmla="*/ 17 h 140"/>
                  <a:gd name="T10" fmla="*/ 2 w 258"/>
                  <a:gd name="T11" fmla="*/ 14 h 140"/>
                  <a:gd name="T12" fmla="*/ 1 w 258"/>
                  <a:gd name="T13" fmla="*/ 10 h 140"/>
                  <a:gd name="T14" fmla="*/ 1 w 258"/>
                  <a:gd name="T15" fmla="*/ 9 h 140"/>
                  <a:gd name="T16" fmla="*/ 4 w 258"/>
                  <a:gd name="T17" fmla="*/ 9 h 140"/>
                  <a:gd name="T18" fmla="*/ 10 w 258"/>
                  <a:gd name="T19" fmla="*/ 6 h 140"/>
                  <a:gd name="T20" fmla="*/ 14 w 258"/>
                  <a:gd name="T21" fmla="*/ 6 h 140"/>
                  <a:gd name="T22" fmla="*/ 20 w 258"/>
                  <a:gd name="T23" fmla="*/ 5 h 140"/>
                  <a:gd name="T24" fmla="*/ 20 w 258"/>
                  <a:gd name="T25" fmla="*/ 5 h 140"/>
                  <a:gd name="T26" fmla="*/ 22 w 258"/>
                  <a:gd name="T27" fmla="*/ 3 h 140"/>
                  <a:gd name="T28" fmla="*/ 23 w 258"/>
                  <a:gd name="T29" fmla="*/ 2 h 140"/>
                  <a:gd name="T30" fmla="*/ 24 w 258"/>
                  <a:gd name="T31" fmla="*/ 1 h 140"/>
                  <a:gd name="T32" fmla="*/ 25 w 258"/>
                  <a:gd name="T33" fmla="*/ 0 h 140"/>
                  <a:gd name="T34" fmla="*/ 28 w 258"/>
                  <a:gd name="T35" fmla="*/ 1 h 140"/>
                  <a:gd name="T36" fmla="*/ 29 w 258"/>
                  <a:gd name="T37" fmla="*/ 2 h 140"/>
                  <a:gd name="T38" fmla="*/ 31 w 258"/>
                  <a:gd name="T39" fmla="*/ 5 h 140"/>
                  <a:gd name="T40" fmla="*/ 32 w 258"/>
                  <a:gd name="T41" fmla="*/ 7 h 140"/>
                  <a:gd name="T42" fmla="*/ 30 w 258"/>
                  <a:gd name="T43" fmla="*/ 7 h 140"/>
                  <a:gd name="T44" fmla="*/ 29 w 258"/>
                  <a:gd name="T45" fmla="*/ 8 h 140"/>
                  <a:gd name="T46" fmla="*/ 29 w 258"/>
                  <a:gd name="T47" fmla="*/ 9 h 140"/>
                  <a:gd name="T48" fmla="*/ 25 w 258"/>
                  <a:gd name="T49" fmla="*/ 10 h 140"/>
                  <a:gd name="T50" fmla="*/ 24 w 258"/>
                  <a:gd name="T51" fmla="*/ 12 h 140"/>
                  <a:gd name="T52" fmla="*/ 23 w 258"/>
                  <a:gd name="T53" fmla="*/ 12 h 140"/>
                  <a:gd name="T54" fmla="*/ 22 w 258"/>
                  <a:gd name="T55" fmla="*/ 14 h 140"/>
                  <a:gd name="T56" fmla="*/ 22 w 258"/>
                  <a:gd name="T57" fmla="*/ 14 h 140"/>
                  <a:gd name="T58" fmla="*/ 19 w 258"/>
                  <a:gd name="T59" fmla="*/ 17 h 140"/>
                  <a:gd name="T60" fmla="*/ 19 w 258"/>
                  <a:gd name="T61" fmla="*/ 17 h 140"/>
                  <a:gd name="T62" fmla="*/ 18 w 258"/>
                  <a:gd name="T63" fmla="*/ 18 h 140"/>
                  <a:gd name="T64" fmla="*/ 17 w 258"/>
                  <a:gd name="T65" fmla="*/ 17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8"/>
                  <a:gd name="T100" fmla="*/ 0 h 140"/>
                  <a:gd name="T101" fmla="*/ 258 w 258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8" h="140">
                    <a:moveTo>
                      <a:pt x="138" y="135"/>
                    </a:moveTo>
                    <a:lnTo>
                      <a:pt x="139" y="139"/>
                    </a:lnTo>
                    <a:lnTo>
                      <a:pt x="139" y="138"/>
                    </a:lnTo>
                    <a:lnTo>
                      <a:pt x="110" y="138"/>
                    </a:lnTo>
                    <a:lnTo>
                      <a:pt x="79" y="139"/>
                    </a:lnTo>
                    <a:lnTo>
                      <a:pt x="67" y="140"/>
                    </a:lnTo>
                    <a:lnTo>
                      <a:pt x="56" y="139"/>
                    </a:lnTo>
                    <a:lnTo>
                      <a:pt x="45" y="140"/>
                    </a:lnTo>
                    <a:lnTo>
                      <a:pt x="33" y="140"/>
                    </a:lnTo>
                    <a:lnTo>
                      <a:pt x="21" y="132"/>
                    </a:lnTo>
                    <a:lnTo>
                      <a:pt x="20" y="129"/>
                    </a:lnTo>
                    <a:lnTo>
                      <a:pt x="20" y="116"/>
                    </a:lnTo>
                    <a:lnTo>
                      <a:pt x="16" y="112"/>
                    </a:lnTo>
                    <a:lnTo>
                      <a:pt x="8" y="86"/>
                    </a:lnTo>
                    <a:lnTo>
                      <a:pt x="0" y="75"/>
                    </a:lnTo>
                    <a:lnTo>
                      <a:pt x="9" y="75"/>
                    </a:lnTo>
                    <a:lnTo>
                      <a:pt x="28" y="75"/>
                    </a:lnTo>
                    <a:lnTo>
                      <a:pt x="39" y="77"/>
                    </a:lnTo>
                    <a:lnTo>
                      <a:pt x="74" y="59"/>
                    </a:lnTo>
                    <a:lnTo>
                      <a:pt x="84" y="55"/>
                    </a:lnTo>
                    <a:lnTo>
                      <a:pt x="101" y="55"/>
                    </a:lnTo>
                    <a:lnTo>
                      <a:pt x="114" y="53"/>
                    </a:lnTo>
                    <a:lnTo>
                      <a:pt x="149" y="52"/>
                    </a:lnTo>
                    <a:lnTo>
                      <a:pt x="160" y="44"/>
                    </a:lnTo>
                    <a:lnTo>
                      <a:pt x="159" y="44"/>
                    </a:lnTo>
                    <a:lnTo>
                      <a:pt x="163" y="46"/>
                    </a:lnTo>
                    <a:lnTo>
                      <a:pt x="180" y="29"/>
                    </a:lnTo>
                    <a:lnTo>
                      <a:pt x="181" y="29"/>
                    </a:lnTo>
                    <a:lnTo>
                      <a:pt x="187" y="21"/>
                    </a:lnTo>
                    <a:lnTo>
                      <a:pt x="189" y="17"/>
                    </a:lnTo>
                    <a:lnTo>
                      <a:pt x="192" y="8"/>
                    </a:lnTo>
                    <a:lnTo>
                      <a:pt x="192" y="7"/>
                    </a:lnTo>
                    <a:lnTo>
                      <a:pt x="203" y="3"/>
                    </a:lnTo>
                    <a:lnTo>
                      <a:pt x="205" y="0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31" y="14"/>
                    </a:lnTo>
                    <a:lnTo>
                      <a:pt x="235" y="23"/>
                    </a:lnTo>
                    <a:lnTo>
                      <a:pt x="252" y="32"/>
                    </a:lnTo>
                    <a:lnTo>
                      <a:pt x="252" y="40"/>
                    </a:lnTo>
                    <a:lnTo>
                      <a:pt x="258" y="45"/>
                    </a:lnTo>
                    <a:lnTo>
                      <a:pt x="258" y="61"/>
                    </a:lnTo>
                    <a:lnTo>
                      <a:pt x="258" y="57"/>
                    </a:lnTo>
                    <a:lnTo>
                      <a:pt x="243" y="62"/>
                    </a:lnTo>
                    <a:lnTo>
                      <a:pt x="242" y="62"/>
                    </a:lnTo>
                    <a:lnTo>
                      <a:pt x="237" y="64"/>
                    </a:lnTo>
                    <a:lnTo>
                      <a:pt x="236" y="67"/>
                    </a:lnTo>
                    <a:lnTo>
                      <a:pt x="233" y="72"/>
                    </a:lnTo>
                    <a:lnTo>
                      <a:pt x="223" y="75"/>
                    </a:lnTo>
                    <a:lnTo>
                      <a:pt x="205" y="86"/>
                    </a:lnTo>
                    <a:lnTo>
                      <a:pt x="203" y="90"/>
                    </a:lnTo>
                    <a:lnTo>
                      <a:pt x="194" y="96"/>
                    </a:lnTo>
                    <a:lnTo>
                      <a:pt x="192" y="99"/>
                    </a:lnTo>
                    <a:lnTo>
                      <a:pt x="190" y="99"/>
                    </a:lnTo>
                    <a:lnTo>
                      <a:pt x="189" y="103"/>
                    </a:lnTo>
                    <a:lnTo>
                      <a:pt x="180" y="112"/>
                    </a:lnTo>
                    <a:lnTo>
                      <a:pt x="177" y="112"/>
                    </a:lnTo>
                    <a:lnTo>
                      <a:pt x="177" y="114"/>
                    </a:lnTo>
                    <a:lnTo>
                      <a:pt x="166" y="122"/>
                    </a:lnTo>
                    <a:lnTo>
                      <a:pt x="157" y="129"/>
                    </a:lnTo>
                    <a:lnTo>
                      <a:pt x="156" y="129"/>
                    </a:lnTo>
                    <a:lnTo>
                      <a:pt x="156" y="133"/>
                    </a:lnTo>
                    <a:lnTo>
                      <a:pt x="150" y="136"/>
                    </a:lnTo>
                    <a:lnTo>
                      <a:pt x="148" y="139"/>
                    </a:lnTo>
                    <a:lnTo>
                      <a:pt x="146" y="139"/>
                    </a:lnTo>
                    <a:lnTo>
                      <a:pt x="138" y="13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80" name="Rectangle 133"/>
              <p:cNvSpPr>
                <a:spLocks noChangeArrowheads="1"/>
              </p:cNvSpPr>
              <p:nvPr/>
            </p:nvSpPr>
            <p:spPr bwMode="auto">
              <a:xfrm>
                <a:off x="1445" y="2772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1">
                    <a:solidFill>
                      <a:srgbClr val="0000FF"/>
                    </a:solidFill>
                    <a:latin typeface="Times New Roman" pitchFamily="18" charset="0"/>
                  </a:rPr>
                  <a:t>O</a:t>
                </a:r>
                <a:endParaRPr lang="es-ES"/>
              </a:p>
            </p:txBody>
          </p:sp>
          <p:sp>
            <p:nvSpPr>
              <p:cNvPr id="29881" name="Rectangle 134"/>
              <p:cNvSpPr>
                <a:spLocks noChangeArrowheads="1"/>
              </p:cNvSpPr>
              <p:nvPr/>
            </p:nvSpPr>
            <p:spPr bwMode="auto">
              <a:xfrm>
                <a:off x="1532" y="2831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1">
                    <a:solidFill>
                      <a:srgbClr val="0000FF"/>
                    </a:solidFill>
                    <a:latin typeface="Times New Roman" pitchFamily="18" charset="0"/>
                  </a:rPr>
                  <a:t>C</a:t>
                </a:r>
                <a:endParaRPr lang="es-ES"/>
              </a:p>
            </p:txBody>
          </p:sp>
          <p:sp>
            <p:nvSpPr>
              <p:cNvPr id="29882" name="Rectangle 135"/>
              <p:cNvSpPr>
                <a:spLocks noChangeArrowheads="1"/>
              </p:cNvSpPr>
              <p:nvPr/>
            </p:nvSpPr>
            <p:spPr bwMode="auto">
              <a:xfrm>
                <a:off x="1619" y="287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1">
                    <a:solidFill>
                      <a:srgbClr val="0000FF"/>
                    </a:solidFill>
                    <a:latin typeface="Times New Roman" pitchFamily="18" charset="0"/>
                  </a:rPr>
                  <a:t>E</a:t>
                </a:r>
                <a:endParaRPr lang="es-ES"/>
              </a:p>
            </p:txBody>
          </p:sp>
          <p:sp>
            <p:nvSpPr>
              <p:cNvPr id="29883" name="Rectangle 136"/>
              <p:cNvSpPr>
                <a:spLocks noChangeArrowheads="1"/>
              </p:cNvSpPr>
              <p:nvPr/>
            </p:nvSpPr>
            <p:spPr bwMode="auto">
              <a:xfrm>
                <a:off x="1690" y="2938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1">
                    <a:solidFill>
                      <a:srgbClr val="0000FF"/>
                    </a:solidFill>
                    <a:latin typeface="Times New Roman" pitchFamily="18" charset="0"/>
                  </a:rPr>
                  <a:t>A</a:t>
                </a:r>
                <a:endParaRPr lang="es-ES"/>
              </a:p>
            </p:txBody>
          </p:sp>
          <p:sp>
            <p:nvSpPr>
              <p:cNvPr id="29884" name="Rectangle 137"/>
              <p:cNvSpPr>
                <a:spLocks noChangeArrowheads="1"/>
              </p:cNvSpPr>
              <p:nvPr/>
            </p:nvSpPr>
            <p:spPr bwMode="auto">
              <a:xfrm>
                <a:off x="1772" y="2999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1">
                    <a:solidFill>
                      <a:srgbClr val="0000FF"/>
                    </a:solidFill>
                    <a:latin typeface="Times New Roman" pitchFamily="18" charset="0"/>
                  </a:rPr>
                  <a:t>N</a:t>
                </a:r>
                <a:endParaRPr lang="es-ES"/>
              </a:p>
            </p:txBody>
          </p:sp>
          <p:sp>
            <p:nvSpPr>
              <p:cNvPr id="29885" name="Rectangle 138"/>
              <p:cNvSpPr>
                <a:spLocks noChangeArrowheads="1"/>
              </p:cNvSpPr>
              <p:nvPr/>
            </p:nvSpPr>
            <p:spPr bwMode="auto">
              <a:xfrm>
                <a:off x="1854" y="3056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1">
                    <a:solidFill>
                      <a:srgbClr val="0000FF"/>
                    </a:solidFill>
                    <a:latin typeface="Times New Roman" pitchFamily="18" charset="0"/>
                  </a:rPr>
                  <a:t>O</a:t>
                </a:r>
                <a:endParaRPr lang="es-ES"/>
              </a:p>
            </p:txBody>
          </p:sp>
          <p:sp>
            <p:nvSpPr>
              <p:cNvPr id="29886" name="Rectangle 139"/>
              <p:cNvSpPr>
                <a:spLocks noChangeArrowheads="1"/>
              </p:cNvSpPr>
              <p:nvPr/>
            </p:nvSpPr>
            <p:spPr bwMode="auto">
              <a:xfrm>
                <a:off x="2053" y="3214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1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endParaRPr lang="es-ES"/>
              </a:p>
            </p:txBody>
          </p:sp>
          <p:sp>
            <p:nvSpPr>
              <p:cNvPr id="29887" name="Rectangle 140"/>
              <p:cNvSpPr>
                <a:spLocks noChangeArrowheads="1"/>
              </p:cNvSpPr>
              <p:nvPr/>
            </p:nvSpPr>
            <p:spPr bwMode="auto">
              <a:xfrm>
                <a:off x="2114" y="3270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1">
                    <a:solidFill>
                      <a:srgbClr val="0000FF"/>
                    </a:solidFill>
                    <a:latin typeface="Times New Roman" pitchFamily="18" charset="0"/>
                  </a:rPr>
                  <a:t>A</a:t>
                </a:r>
                <a:endParaRPr lang="es-ES"/>
              </a:p>
            </p:txBody>
          </p:sp>
          <p:sp>
            <p:nvSpPr>
              <p:cNvPr id="29888" name="Rectangle 141"/>
              <p:cNvSpPr>
                <a:spLocks noChangeArrowheads="1"/>
              </p:cNvSpPr>
              <p:nvPr/>
            </p:nvSpPr>
            <p:spPr bwMode="auto">
              <a:xfrm>
                <a:off x="2194" y="3329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1">
                    <a:solidFill>
                      <a:srgbClr val="0000FF"/>
                    </a:solidFill>
                    <a:latin typeface="Times New Roman" pitchFamily="18" charset="0"/>
                  </a:rPr>
                  <a:t>C</a:t>
                </a:r>
                <a:endParaRPr lang="es-ES"/>
              </a:p>
            </p:txBody>
          </p:sp>
          <p:sp>
            <p:nvSpPr>
              <p:cNvPr id="29889" name="Rectangle 142"/>
              <p:cNvSpPr>
                <a:spLocks noChangeArrowheads="1"/>
              </p:cNvSpPr>
              <p:nvPr/>
            </p:nvSpPr>
            <p:spPr bwMode="auto">
              <a:xfrm>
                <a:off x="2278" y="3383"/>
                <a:ext cx="2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1">
                    <a:solidFill>
                      <a:srgbClr val="0000FF"/>
                    </a:solidFill>
                    <a:latin typeface="Times New Roman" pitchFamily="18" charset="0"/>
                  </a:rPr>
                  <a:t>I</a:t>
                </a:r>
                <a:endParaRPr lang="es-ES"/>
              </a:p>
            </p:txBody>
          </p:sp>
          <p:sp>
            <p:nvSpPr>
              <p:cNvPr id="29890" name="Rectangle 143"/>
              <p:cNvSpPr>
                <a:spLocks noChangeArrowheads="1"/>
              </p:cNvSpPr>
              <p:nvPr/>
            </p:nvSpPr>
            <p:spPr bwMode="auto">
              <a:xfrm>
                <a:off x="2341" y="3435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1">
                    <a:solidFill>
                      <a:srgbClr val="0000FF"/>
                    </a:solidFill>
                    <a:latin typeface="Times New Roman" pitchFamily="18" charset="0"/>
                  </a:rPr>
                  <a:t>F</a:t>
                </a:r>
                <a:endParaRPr lang="es-ES"/>
              </a:p>
            </p:txBody>
          </p:sp>
          <p:sp>
            <p:nvSpPr>
              <p:cNvPr id="29891" name="Rectangle 144"/>
              <p:cNvSpPr>
                <a:spLocks noChangeArrowheads="1"/>
              </p:cNvSpPr>
              <p:nvPr/>
            </p:nvSpPr>
            <p:spPr bwMode="auto">
              <a:xfrm>
                <a:off x="2401" y="3501"/>
                <a:ext cx="2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1">
                    <a:solidFill>
                      <a:srgbClr val="0000FF"/>
                    </a:solidFill>
                    <a:latin typeface="Times New Roman" pitchFamily="18" charset="0"/>
                  </a:rPr>
                  <a:t>I</a:t>
                </a:r>
                <a:endParaRPr lang="es-ES"/>
              </a:p>
            </p:txBody>
          </p:sp>
          <p:sp>
            <p:nvSpPr>
              <p:cNvPr id="29892" name="Rectangle 145"/>
              <p:cNvSpPr>
                <a:spLocks noChangeArrowheads="1"/>
              </p:cNvSpPr>
              <p:nvPr/>
            </p:nvSpPr>
            <p:spPr bwMode="auto">
              <a:xfrm>
                <a:off x="2447" y="3538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1">
                    <a:solidFill>
                      <a:srgbClr val="0000FF"/>
                    </a:solidFill>
                    <a:latin typeface="Times New Roman" pitchFamily="18" charset="0"/>
                  </a:rPr>
                  <a:t>C</a:t>
                </a:r>
                <a:endParaRPr lang="es-ES"/>
              </a:p>
            </p:txBody>
          </p:sp>
          <p:sp>
            <p:nvSpPr>
              <p:cNvPr id="29893" name="Rectangle 146"/>
              <p:cNvSpPr>
                <a:spLocks noChangeArrowheads="1"/>
              </p:cNvSpPr>
              <p:nvPr/>
            </p:nvSpPr>
            <p:spPr bwMode="auto">
              <a:xfrm>
                <a:off x="2527" y="3610"/>
                <a:ext cx="5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 b="1">
                    <a:solidFill>
                      <a:srgbClr val="0000FF"/>
                    </a:solidFill>
                    <a:latin typeface="Times New Roman" pitchFamily="18" charset="0"/>
                  </a:rPr>
                  <a:t>O</a:t>
                </a:r>
                <a:endParaRPr lang="es-ES"/>
              </a:p>
            </p:txBody>
          </p:sp>
          <p:sp>
            <p:nvSpPr>
              <p:cNvPr id="29894" name="Freeform 147"/>
              <p:cNvSpPr>
                <a:spLocks/>
              </p:cNvSpPr>
              <p:nvPr/>
            </p:nvSpPr>
            <p:spPr bwMode="auto">
              <a:xfrm>
                <a:off x="2591" y="1352"/>
                <a:ext cx="21" cy="23"/>
              </a:xfrm>
              <a:custGeom>
                <a:avLst/>
                <a:gdLst>
                  <a:gd name="T0" fmla="*/ 0 w 44"/>
                  <a:gd name="T1" fmla="*/ 6 h 46"/>
                  <a:gd name="T2" fmla="*/ 5 w 44"/>
                  <a:gd name="T3" fmla="*/ 1 h 46"/>
                  <a:gd name="T4" fmla="*/ 5 w 44"/>
                  <a:gd name="T5" fmla="*/ 0 h 46"/>
                  <a:gd name="T6" fmla="*/ 0 w 44"/>
                  <a:gd name="T7" fmla="*/ 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46"/>
                  <a:gd name="T14" fmla="*/ 44 w 44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46">
                    <a:moveTo>
                      <a:pt x="0" y="46"/>
                    </a:moveTo>
                    <a:lnTo>
                      <a:pt x="41" y="3"/>
                    </a:lnTo>
                    <a:lnTo>
                      <a:pt x="4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95" name="Rectangle 148"/>
              <p:cNvSpPr>
                <a:spLocks noChangeArrowheads="1"/>
              </p:cNvSpPr>
              <p:nvPr/>
            </p:nvSpPr>
            <p:spPr bwMode="auto">
              <a:xfrm>
                <a:off x="4189" y="1407"/>
                <a:ext cx="3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 b="1">
                    <a:solidFill>
                      <a:srgbClr val="0000FF"/>
                    </a:solidFill>
                    <a:latin typeface="Times New Roman" pitchFamily="18" charset="0"/>
                  </a:rPr>
                  <a:t>R</a:t>
                </a:r>
                <a:endParaRPr lang="es-ES"/>
              </a:p>
            </p:txBody>
          </p:sp>
          <p:sp>
            <p:nvSpPr>
              <p:cNvPr id="29896" name="Rectangle 149"/>
              <p:cNvSpPr>
                <a:spLocks noChangeArrowheads="1"/>
              </p:cNvSpPr>
              <p:nvPr/>
            </p:nvSpPr>
            <p:spPr bwMode="auto">
              <a:xfrm>
                <a:off x="4232" y="1439"/>
                <a:ext cx="1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 b="1">
                    <a:solidFill>
                      <a:srgbClr val="0000FF"/>
                    </a:solidFill>
                    <a:latin typeface="Times New Roman" pitchFamily="18" charset="0"/>
                  </a:rPr>
                  <a:t>I</a:t>
                </a:r>
                <a:endParaRPr lang="es-ES"/>
              </a:p>
            </p:txBody>
          </p:sp>
          <p:sp>
            <p:nvSpPr>
              <p:cNvPr id="29897" name="Rectangle 150"/>
              <p:cNvSpPr>
                <a:spLocks noChangeArrowheads="1"/>
              </p:cNvSpPr>
              <p:nvPr/>
            </p:nvSpPr>
            <p:spPr bwMode="auto">
              <a:xfrm>
                <a:off x="4247" y="1469"/>
                <a:ext cx="3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 b="1">
                    <a:solidFill>
                      <a:srgbClr val="0000FF"/>
                    </a:solidFill>
                    <a:latin typeface="Times New Roman" pitchFamily="18" charset="0"/>
                  </a:rPr>
                  <a:t>O</a:t>
                </a:r>
                <a:endParaRPr lang="es-ES"/>
              </a:p>
            </p:txBody>
          </p:sp>
          <p:sp>
            <p:nvSpPr>
              <p:cNvPr id="29898" name="Rectangle 151"/>
              <p:cNvSpPr>
                <a:spLocks noChangeArrowheads="1"/>
              </p:cNvSpPr>
              <p:nvPr/>
            </p:nvSpPr>
            <p:spPr bwMode="auto">
              <a:xfrm>
                <a:off x="4332" y="1531"/>
                <a:ext cx="3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 b="1">
                    <a:solidFill>
                      <a:srgbClr val="0000FF"/>
                    </a:solidFill>
                    <a:latin typeface="Times New Roman" pitchFamily="18" charset="0"/>
                  </a:rPr>
                  <a:t>U</a:t>
                </a:r>
                <a:endParaRPr lang="es-ES"/>
              </a:p>
            </p:txBody>
          </p:sp>
          <p:sp>
            <p:nvSpPr>
              <p:cNvPr id="29899" name="Rectangle 152"/>
              <p:cNvSpPr>
                <a:spLocks noChangeArrowheads="1"/>
              </p:cNvSpPr>
              <p:nvPr/>
            </p:nvSpPr>
            <p:spPr bwMode="auto">
              <a:xfrm>
                <a:off x="4375" y="1558"/>
                <a:ext cx="2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 b="1">
                    <a:solidFill>
                      <a:srgbClr val="0000FF"/>
                    </a:solidFill>
                    <a:latin typeface="Times New Roman" pitchFamily="18" charset="0"/>
                  </a:rPr>
                  <a:t>S</a:t>
                </a:r>
                <a:endParaRPr lang="es-ES"/>
              </a:p>
            </p:txBody>
          </p:sp>
          <p:sp>
            <p:nvSpPr>
              <p:cNvPr id="29900" name="Rectangle 153"/>
              <p:cNvSpPr>
                <a:spLocks noChangeArrowheads="1"/>
              </p:cNvSpPr>
              <p:nvPr/>
            </p:nvSpPr>
            <p:spPr bwMode="auto">
              <a:xfrm>
                <a:off x="4408" y="1583"/>
                <a:ext cx="3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 b="1">
                    <a:solidFill>
                      <a:srgbClr val="0000FF"/>
                    </a:solidFill>
                    <a:latin typeface="Times New Roman" pitchFamily="18" charset="0"/>
                  </a:rPr>
                  <a:t>U</a:t>
                </a:r>
                <a:endParaRPr lang="es-ES"/>
              </a:p>
            </p:txBody>
          </p:sp>
          <p:sp>
            <p:nvSpPr>
              <p:cNvPr id="29901" name="Rectangle 154"/>
              <p:cNvSpPr>
                <a:spLocks noChangeArrowheads="1"/>
              </p:cNvSpPr>
              <p:nvPr/>
            </p:nvSpPr>
            <p:spPr bwMode="auto">
              <a:xfrm>
                <a:off x="4448" y="1613"/>
                <a:ext cx="4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 b="1">
                    <a:solidFill>
                      <a:srgbClr val="0000FF"/>
                    </a:solidFill>
                    <a:latin typeface="Times New Roman" pitchFamily="18" charset="0"/>
                  </a:rPr>
                  <a:t>M</a:t>
                </a:r>
                <a:endParaRPr lang="es-ES"/>
              </a:p>
            </p:txBody>
          </p:sp>
          <p:sp>
            <p:nvSpPr>
              <p:cNvPr id="29902" name="Rectangle 155"/>
              <p:cNvSpPr>
                <a:spLocks noChangeArrowheads="1"/>
              </p:cNvSpPr>
              <p:nvPr/>
            </p:nvSpPr>
            <p:spPr bwMode="auto">
              <a:xfrm>
                <a:off x="4486" y="1643"/>
                <a:ext cx="29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500" b="1">
                    <a:solidFill>
                      <a:srgbClr val="0000FF"/>
                    </a:solidFill>
                    <a:latin typeface="Times New Roman" pitchFamily="18" charset="0"/>
                  </a:rPr>
                  <a:t>A</a:t>
                </a:r>
                <a:endParaRPr lang="es-ES"/>
              </a:p>
            </p:txBody>
          </p:sp>
          <p:sp>
            <p:nvSpPr>
              <p:cNvPr id="29903" name="Rectangle 156"/>
              <p:cNvSpPr>
                <a:spLocks noChangeArrowheads="1"/>
              </p:cNvSpPr>
              <p:nvPr/>
            </p:nvSpPr>
            <p:spPr bwMode="auto">
              <a:xfrm>
                <a:off x="4521" y="1673"/>
                <a:ext cx="3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 b="1">
                    <a:solidFill>
                      <a:srgbClr val="0000FF"/>
                    </a:solidFill>
                    <a:latin typeface="Times New Roman" pitchFamily="18" charset="0"/>
                  </a:rPr>
                  <a:t>C</a:t>
                </a:r>
                <a:endParaRPr lang="es-ES"/>
              </a:p>
            </p:txBody>
          </p:sp>
          <p:sp>
            <p:nvSpPr>
              <p:cNvPr id="29904" name="Rectangle 157"/>
              <p:cNvSpPr>
                <a:spLocks noChangeArrowheads="1"/>
              </p:cNvSpPr>
              <p:nvPr/>
            </p:nvSpPr>
            <p:spPr bwMode="auto">
              <a:xfrm>
                <a:off x="4558" y="1704"/>
                <a:ext cx="1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 b="1">
                    <a:solidFill>
                      <a:srgbClr val="0000FF"/>
                    </a:solidFill>
                    <a:latin typeface="Times New Roman" pitchFamily="18" charset="0"/>
                  </a:rPr>
                  <a:t>I</a:t>
                </a:r>
                <a:endParaRPr lang="es-ES"/>
              </a:p>
            </p:txBody>
          </p:sp>
          <p:sp>
            <p:nvSpPr>
              <p:cNvPr id="29905" name="Rectangle 158"/>
              <p:cNvSpPr>
                <a:spLocks noChangeArrowheads="1"/>
              </p:cNvSpPr>
              <p:nvPr/>
            </p:nvSpPr>
            <p:spPr bwMode="auto">
              <a:xfrm>
                <a:off x="4581" y="1734"/>
                <a:ext cx="3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 b="1">
                    <a:solidFill>
                      <a:srgbClr val="0000FF"/>
                    </a:solidFill>
                    <a:latin typeface="Times New Roman" pitchFamily="18" charset="0"/>
                  </a:rPr>
                  <a:t>N</a:t>
                </a:r>
                <a:endParaRPr lang="es-ES"/>
              </a:p>
            </p:txBody>
          </p:sp>
          <p:sp>
            <p:nvSpPr>
              <p:cNvPr id="29906" name="Rectangle 159"/>
              <p:cNvSpPr>
                <a:spLocks noChangeArrowheads="1"/>
              </p:cNvSpPr>
              <p:nvPr/>
            </p:nvSpPr>
            <p:spPr bwMode="auto">
              <a:xfrm>
                <a:off x="4619" y="1764"/>
                <a:ext cx="32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 b="1">
                    <a:solidFill>
                      <a:srgbClr val="0000FF"/>
                    </a:solidFill>
                    <a:latin typeface="Times New Roman" pitchFamily="18" charset="0"/>
                  </a:rPr>
                  <a:t>T</a:t>
                </a:r>
                <a:endParaRPr lang="es-ES"/>
              </a:p>
            </p:txBody>
          </p:sp>
          <p:sp>
            <p:nvSpPr>
              <p:cNvPr id="29907" name="Rectangle 160"/>
              <p:cNvSpPr>
                <a:spLocks noChangeArrowheads="1"/>
              </p:cNvSpPr>
              <p:nvPr/>
            </p:nvSpPr>
            <p:spPr bwMode="auto">
              <a:xfrm>
                <a:off x="4647" y="1792"/>
                <a:ext cx="3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 b="1">
                    <a:solidFill>
                      <a:srgbClr val="0000FF"/>
                    </a:solidFill>
                    <a:latin typeface="Times New Roman" pitchFamily="18" charset="0"/>
                  </a:rPr>
                  <a:t>A</a:t>
                </a:r>
                <a:endParaRPr lang="es-ES"/>
              </a:p>
            </p:txBody>
          </p:sp>
          <p:sp>
            <p:nvSpPr>
              <p:cNvPr id="29908" name="Freeform 161"/>
              <p:cNvSpPr>
                <a:spLocks/>
              </p:cNvSpPr>
              <p:nvPr/>
            </p:nvSpPr>
            <p:spPr bwMode="auto">
              <a:xfrm>
                <a:off x="1115" y="1418"/>
                <a:ext cx="557" cy="245"/>
              </a:xfrm>
              <a:custGeom>
                <a:avLst/>
                <a:gdLst>
                  <a:gd name="T0" fmla="*/ 139 w 1115"/>
                  <a:gd name="T1" fmla="*/ 61 h 490"/>
                  <a:gd name="T2" fmla="*/ 116 w 1115"/>
                  <a:gd name="T3" fmla="*/ 50 h 490"/>
                  <a:gd name="T4" fmla="*/ 87 w 1115"/>
                  <a:gd name="T5" fmla="*/ 49 h 490"/>
                  <a:gd name="T6" fmla="*/ 0 w 1115"/>
                  <a:gd name="T7" fmla="*/ 0 h 4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5"/>
                  <a:gd name="T13" fmla="*/ 0 h 490"/>
                  <a:gd name="T14" fmla="*/ 1115 w 1115"/>
                  <a:gd name="T15" fmla="*/ 490 h 4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5" h="490">
                    <a:moveTo>
                      <a:pt x="1115" y="490"/>
                    </a:moveTo>
                    <a:lnTo>
                      <a:pt x="929" y="396"/>
                    </a:lnTo>
                    <a:lnTo>
                      <a:pt x="702" y="3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ashDot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09" name="Line 162"/>
              <p:cNvSpPr>
                <a:spLocks noChangeShapeType="1"/>
              </p:cNvSpPr>
              <p:nvPr/>
            </p:nvSpPr>
            <p:spPr bwMode="auto">
              <a:xfrm>
                <a:off x="1073" y="1596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0" name="Freeform 163"/>
              <p:cNvSpPr>
                <a:spLocks/>
              </p:cNvSpPr>
              <p:nvPr/>
            </p:nvSpPr>
            <p:spPr bwMode="auto">
              <a:xfrm>
                <a:off x="1281" y="706"/>
                <a:ext cx="649" cy="507"/>
              </a:xfrm>
              <a:custGeom>
                <a:avLst/>
                <a:gdLst>
                  <a:gd name="T0" fmla="*/ 162 w 1299"/>
                  <a:gd name="T1" fmla="*/ 127 h 1014"/>
                  <a:gd name="T2" fmla="*/ 154 w 1299"/>
                  <a:gd name="T3" fmla="*/ 110 h 1014"/>
                  <a:gd name="T4" fmla="*/ 147 w 1299"/>
                  <a:gd name="T5" fmla="*/ 102 h 1014"/>
                  <a:gd name="T6" fmla="*/ 143 w 1299"/>
                  <a:gd name="T7" fmla="*/ 102 h 1014"/>
                  <a:gd name="T8" fmla="*/ 136 w 1299"/>
                  <a:gd name="T9" fmla="*/ 106 h 1014"/>
                  <a:gd name="T10" fmla="*/ 135 w 1299"/>
                  <a:gd name="T11" fmla="*/ 112 h 1014"/>
                  <a:gd name="T12" fmla="*/ 135 w 1299"/>
                  <a:gd name="T13" fmla="*/ 116 h 1014"/>
                  <a:gd name="T14" fmla="*/ 132 w 1299"/>
                  <a:gd name="T15" fmla="*/ 118 h 1014"/>
                  <a:gd name="T16" fmla="*/ 127 w 1299"/>
                  <a:gd name="T17" fmla="*/ 118 h 1014"/>
                  <a:gd name="T18" fmla="*/ 122 w 1299"/>
                  <a:gd name="T19" fmla="*/ 113 h 1014"/>
                  <a:gd name="T20" fmla="*/ 120 w 1299"/>
                  <a:gd name="T21" fmla="*/ 108 h 1014"/>
                  <a:gd name="T22" fmla="*/ 118 w 1299"/>
                  <a:gd name="T23" fmla="*/ 99 h 1014"/>
                  <a:gd name="T24" fmla="*/ 111 w 1299"/>
                  <a:gd name="T25" fmla="*/ 89 h 1014"/>
                  <a:gd name="T26" fmla="*/ 105 w 1299"/>
                  <a:gd name="T27" fmla="*/ 86 h 1014"/>
                  <a:gd name="T28" fmla="*/ 98 w 1299"/>
                  <a:gd name="T29" fmla="*/ 84 h 1014"/>
                  <a:gd name="T30" fmla="*/ 87 w 1299"/>
                  <a:gd name="T31" fmla="*/ 84 h 1014"/>
                  <a:gd name="T32" fmla="*/ 84 w 1299"/>
                  <a:gd name="T33" fmla="*/ 80 h 1014"/>
                  <a:gd name="T34" fmla="*/ 85 w 1299"/>
                  <a:gd name="T35" fmla="*/ 73 h 1014"/>
                  <a:gd name="T36" fmla="*/ 90 w 1299"/>
                  <a:gd name="T37" fmla="*/ 68 h 1014"/>
                  <a:gd name="T38" fmla="*/ 96 w 1299"/>
                  <a:gd name="T39" fmla="*/ 65 h 1014"/>
                  <a:gd name="T40" fmla="*/ 97 w 1299"/>
                  <a:gd name="T41" fmla="*/ 56 h 1014"/>
                  <a:gd name="T42" fmla="*/ 92 w 1299"/>
                  <a:gd name="T43" fmla="*/ 51 h 1014"/>
                  <a:gd name="T44" fmla="*/ 85 w 1299"/>
                  <a:gd name="T45" fmla="*/ 51 h 1014"/>
                  <a:gd name="T46" fmla="*/ 66 w 1299"/>
                  <a:gd name="T47" fmla="*/ 48 h 1014"/>
                  <a:gd name="T48" fmla="*/ 54 w 1299"/>
                  <a:gd name="T49" fmla="*/ 47 h 1014"/>
                  <a:gd name="T50" fmla="*/ 48 w 1299"/>
                  <a:gd name="T51" fmla="*/ 44 h 1014"/>
                  <a:gd name="T52" fmla="*/ 46 w 1299"/>
                  <a:gd name="T53" fmla="*/ 36 h 1014"/>
                  <a:gd name="T54" fmla="*/ 46 w 1299"/>
                  <a:gd name="T55" fmla="*/ 27 h 1014"/>
                  <a:gd name="T56" fmla="*/ 51 w 1299"/>
                  <a:gd name="T57" fmla="*/ 17 h 1014"/>
                  <a:gd name="T58" fmla="*/ 51 w 1299"/>
                  <a:gd name="T59" fmla="*/ 13 h 1014"/>
                  <a:gd name="T60" fmla="*/ 47 w 1299"/>
                  <a:gd name="T61" fmla="*/ 9 h 1014"/>
                  <a:gd name="T62" fmla="*/ 40 w 1299"/>
                  <a:gd name="T63" fmla="*/ 9 h 1014"/>
                  <a:gd name="T64" fmla="*/ 34 w 1299"/>
                  <a:gd name="T65" fmla="*/ 12 h 1014"/>
                  <a:gd name="T66" fmla="*/ 25 w 1299"/>
                  <a:gd name="T67" fmla="*/ 15 h 1014"/>
                  <a:gd name="T68" fmla="*/ 18 w 1299"/>
                  <a:gd name="T69" fmla="*/ 18 h 1014"/>
                  <a:gd name="T70" fmla="*/ 13 w 1299"/>
                  <a:gd name="T71" fmla="*/ 18 h 1014"/>
                  <a:gd name="T72" fmla="*/ 0 w 1299"/>
                  <a:gd name="T73" fmla="*/ 0 h 10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99"/>
                  <a:gd name="T112" fmla="*/ 0 h 1014"/>
                  <a:gd name="T113" fmla="*/ 1299 w 1299"/>
                  <a:gd name="T114" fmla="*/ 1014 h 10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99" h="1014">
                    <a:moveTo>
                      <a:pt x="1299" y="1014"/>
                    </a:moveTo>
                    <a:lnTo>
                      <a:pt x="1237" y="879"/>
                    </a:lnTo>
                    <a:lnTo>
                      <a:pt x="1183" y="815"/>
                    </a:lnTo>
                    <a:lnTo>
                      <a:pt x="1150" y="815"/>
                    </a:lnTo>
                    <a:lnTo>
                      <a:pt x="1095" y="848"/>
                    </a:lnTo>
                    <a:lnTo>
                      <a:pt x="1086" y="893"/>
                    </a:lnTo>
                    <a:lnTo>
                      <a:pt x="1086" y="927"/>
                    </a:lnTo>
                    <a:lnTo>
                      <a:pt x="1061" y="943"/>
                    </a:lnTo>
                    <a:lnTo>
                      <a:pt x="1016" y="943"/>
                    </a:lnTo>
                    <a:lnTo>
                      <a:pt x="979" y="904"/>
                    </a:lnTo>
                    <a:lnTo>
                      <a:pt x="961" y="857"/>
                    </a:lnTo>
                    <a:lnTo>
                      <a:pt x="947" y="785"/>
                    </a:lnTo>
                    <a:lnTo>
                      <a:pt x="892" y="707"/>
                    </a:lnTo>
                    <a:lnTo>
                      <a:pt x="847" y="683"/>
                    </a:lnTo>
                    <a:lnTo>
                      <a:pt x="786" y="668"/>
                    </a:lnTo>
                    <a:lnTo>
                      <a:pt x="696" y="668"/>
                    </a:lnTo>
                    <a:lnTo>
                      <a:pt x="673" y="637"/>
                    </a:lnTo>
                    <a:lnTo>
                      <a:pt x="680" y="583"/>
                    </a:lnTo>
                    <a:lnTo>
                      <a:pt x="726" y="540"/>
                    </a:lnTo>
                    <a:lnTo>
                      <a:pt x="770" y="519"/>
                    </a:lnTo>
                    <a:lnTo>
                      <a:pt x="777" y="447"/>
                    </a:lnTo>
                    <a:lnTo>
                      <a:pt x="740" y="408"/>
                    </a:lnTo>
                    <a:lnTo>
                      <a:pt x="680" y="408"/>
                    </a:lnTo>
                    <a:lnTo>
                      <a:pt x="530" y="377"/>
                    </a:lnTo>
                    <a:lnTo>
                      <a:pt x="432" y="370"/>
                    </a:lnTo>
                    <a:lnTo>
                      <a:pt x="391" y="345"/>
                    </a:lnTo>
                    <a:lnTo>
                      <a:pt x="372" y="284"/>
                    </a:lnTo>
                    <a:lnTo>
                      <a:pt x="372" y="213"/>
                    </a:lnTo>
                    <a:lnTo>
                      <a:pt x="409" y="133"/>
                    </a:lnTo>
                    <a:lnTo>
                      <a:pt x="409" y="103"/>
                    </a:lnTo>
                    <a:lnTo>
                      <a:pt x="380" y="71"/>
                    </a:lnTo>
                    <a:lnTo>
                      <a:pt x="327" y="71"/>
                    </a:lnTo>
                    <a:lnTo>
                      <a:pt x="272" y="94"/>
                    </a:lnTo>
                    <a:lnTo>
                      <a:pt x="203" y="118"/>
                    </a:lnTo>
                    <a:lnTo>
                      <a:pt x="150" y="143"/>
                    </a:lnTo>
                    <a:lnTo>
                      <a:pt x="108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11" name="Freeform 164"/>
              <p:cNvSpPr>
                <a:spLocks/>
              </p:cNvSpPr>
              <p:nvPr/>
            </p:nvSpPr>
            <p:spPr bwMode="auto">
              <a:xfrm>
                <a:off x="3891" y="985"/>
                <a:ext cx="793" cy="239"/>
              </a:xfrm>
              <a:custGeom>
                <a:avLst/>
                <a:gdLst>
                  <a:gd name="T0" fmla="*/ 0 w 1587"/>
                  <a:gd name="T1" fmla="*/ 59 h 480"/>
                  <a:gd name="T2" fmla="*/ 108 w 1587"/>
                  <a:gd name="T3" fmla="*/ 59 h 480"/>
                  <a:gd name="T4" fmla="*/ 108 w 1587"/>
                  <a:gd name="T5" fmla="*/ 0 h 480"/>
                  <a:gd name="T6" fmla="*/ 198 w 1587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7"/>
                  <a:gd name="T13" fmla="*/ 0 h 480"/>
                  <a:gd name="T14" fmla="*/ 1587 w 1587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7" h="480">
                    <a:moveTo>
                      <a:pt x="0" y="480"/>
                    </a:moveTo>
                    <a:lnTo>
                      <a:pt x="865" y="480"/>
                    </a:lnTo>
                    <a:lnTo>
                      <a:pt x="865" y="0"/>
                    </a:lnTo>
                    <a:lnTo>
                      <a:pt x="158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ashDotDot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12" name="Freeform 165"/>
              <p:cNvSpPr>
                <a:spLocks/>
              </p:cNvSpPr>
              <p:nvPr/>
            </p:nvSpPr>
            <p:spPr bwMode="auto">
              <a:xfrm>
                <a:off x="2567" y="1718"/>
                <a:ext cx="333" cy="175"/>
              </a:xfrm>
              <a:custGeom>
                <a:avLst/>
                <a:gdLst>
                  <a:gd name="T0" fmla="*/ 81 w 668"/>
                  <a:gd name="T1" fmla="*/ 34 h 350"/>
                  <a:gd name="T2" fmla="*/ 83 w 668"/>
                  <a:gd name="T3" fmla="*/ 43 h 350"/>
                  <a:gd name="T4" fmla="*/ 80 w 668"/>
                  <a:gd name="T5" fmla="*/ 44 h 350"/>
                  <a:gd name="T6" fmla="*/ 73 w 668"/>
                  <a:gd name="T7" fmla="*/ 43 h 350"/>
                  <a:gd name="T8" fmla="*/ 68 w 668"/>
                  <a:gd name="T9" fmla="*/ 42 h 350"/>
                  <a:gd name="T10" fmla="*/ 61 w 668"/>
                  <a:gd name="T11" fmla="*/ 40 h 350"/>
                  <a:gd name="T12" fmla="*/ 56 w 668"/>
                  <a:gd name="T13" fmla="*/ 38 h 350"/>
                  <a:gd name="T14" fmla="*/ 54 w 668"/>
                  <a:gd name="T15" fmla="*/ 35 h 350"/>
                  <a:gd name="T16" fmla="*/ 48 w 668"/>
                  <a:gd name="T17" fmla="*/ 37 h 350"/>
                  <a:gd name="T18" fmla="*/ 45 w 668"/>
                  <a:gd name="T19" fmla="*/ 40 h 350"/>
                  <a:gd name="T20" fmla="*/ 41 w 668"/>
                  <a:gd name="T21" fmla="*/ 42 h 350"/>
                  <a:gd name="T22" fmla="*/ 39 w 668"/>
                  <a:gd name="T23" fmla="*/ 42 h 350"/>
                  <a:gd name="T24" fmla="*/ 37 w 668"/>
                  <a:gd name="T25" fmla="*/ 40 h 350"/>
                  <a:gd name="T26" fmla="*/ 34 w 668"/>
                  <a:gd name="T27" fmla="*/ 38 h 350"/>
                  <a:gd name="T28" fmla="*/ 33 w 668"/>
                  <a:gd name="T29" fmla="*/ 34 h 350"/>
                  <a:gd name="T30" fmla="*/ 33 w 668"/>
                  <a:gd name="T31" fmla="*/ 31 h 350"/>
                  <a:gd name="T32" fmla="*/ 27 w 668"/>
                  <a:gd name="T33" fmla="*/ 29 h 350"/>
                  <a:gd name="T34" fmla="*/ 25 w 668"/>
                  <a:gd name="T35" fmla="*/ 29 h 350"/>
                  <a:gd name="T36" fmla="*/ 25 w 668"/>
                  <a:gd name="T37" fmla="*/ 28 h 350"/>
                  <a:gd name="T38" fmla="*/ 27 w 668"/>
                  <a:gd name="T39" fmla="*/ 24 h 350"/>
                  <a:gd name="T40" fmla="*/ 23 w 668"/>
                  <a:gd name="T41" fmla="*/ 24 h 350"/>
                  <a:gd name="T42" fmla="*/ 18 w 668"/>
                  <a:gd name="T43" fmla="*/ 23 h 350"/>
                  <a:gd name="T44" fmla="*/ 15 w 668"/>
                  <a:gd name="T45" fmla="*/ 24 h 350"/>
                  <a:gd name="T46" fmla="*/ 12 w 668"/>
                  <a:gd name="T47" fmla="*/ 26 h 350"/>
                  <a:gd name="T48" fmla="*/ 10 w 668"/>
                  <a:gd name="T49" fmla="*/ 26 h 350"/>
                  <a:gd name="T50" fmla="*/ 0 w 668"/>
                  <a:gd name="T51" fmla="*/ 26 h 350"/>
                  <a:gd name="T52" fmla="*/ 1 w 668"/>
                  <a:gd name="T53" fmla="*/ 22 h 350"/>
                  <a:gd name="T54" fmla="*/ 6 w 668"/>
                  <a:gd name="T55" fmla="*/ 22 h 350"/>
                  <a:gd name="T56" fmla="*/ 6 w 668"/>
                  <a:gd name="T57" fmla="*/ 21 h 350"/>
                  <a:gd name="T58" fmla="*/ 0 w 668"/>
                  <a:gd name="T59" fmla="*/ 14 h 350"/>
                  <a:gd name="T60" fmla="*/ 3 w 668"/>
                  <a:gd name="T61" fmla="*/ 3 h 350"/>
                  <a:gd name="T62" fmla="*/ 10 w 668"/>
                  <a:gd name="T63" fmla="*/ 0 h 350"/>
                  <a:gd name="T64" fmla="*/ 16 w 668"/>
                  <a:gd name="T65" fmla="*/ 3 h 350"/>
                  <a:gd name="T66" fmla="*/ 18 w 668"/>
                  <a:gd name="T67" fmla="*/ 6 h 350"/>
                  <a:gd name="T68" fmla="*/ 25 w 668"/>
                  <a:gd name="T69" fmla="*/ 10 h 350"/>
                  <a:gd name="T70" fmla="*/ 35 w 668"/>
                  <a:gd name="T71" fmla="*/ 10 h 350"/>
                  <a:gd name="T72" fmla="*/ 36 w 668"/>
                  <a:gd name="T73" fmla="*/ 5 h 350"/>
                  <a:gd name="T74" fmla="*/ 50 w 668"/>
                  <a:gd name="T75" fmla="*/ 12 h 350"/>
                  <a:gd name="T76" fmla="*/ 57 w 668"/>
                  <a:gd name="T77" fmla="*/ 14 h 350"/>
                  <a:gd name="T78" fmla="*/ 59 w 668"/>
                  <a:gd name="T79" fmla="*/ 20 h 350"/>
                  <a:gd name="T80" fmla="*/ 59 w 668"/>
                  <a:gd name="T81" fmla="*/ 22 h 350"/>
                  <a:gd name="T82" fmla="*/ 61 w 668"/>
                  <a:gd name="T83" fmla="*/ 23 h 350"/>
                  <a:gd name="T84" fmla="*/ 67 w 668"/>
                  <a:gd name="T85" fmla="*/ 22 h 350"/>
                  <a:gd name="T86" fmla="*/ 74 w 668"/>
                  <a:gd name="T87" fmla="*/ 22 h 350"/>
                  <a:gd name="T88" fmla="*/ 75 w 668"/>
                  <a:gd name="T89" fmla="*/ 26 h 350"/>
                  <a:gd name="T90" fmla="*/ 79 w 668"/>
                  <a:gd name="T91" fmla="*/ 32 h 350"/>
                  <a:gd name="T92" fmla="*/ 81 w 668"/>
                  <a:gd name="T93" fmla="*/ 34 h 35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8"/>
                  <a:gd name="T142" fmla="*/ 0 h 350"/>
                  <a:gd name="T143" fmla="*/ 668 w 668"/>
                  <a:gd name="T144" fmla="*/ 350 h 35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8" h="350">
                    <a:moveTo>
                      <a:pt x="652" y="268"/>
                    </a:moveTo>
                    <a:lnTo>
                      <a:pt x="668" y="344"/>
                    </a:lnTo>
                    <a:lnTo>
                      <a:pt x="642" y="350"/>
                    </a:lnTo>
                    <a:lnTo>
                      <a:pt x="586" y="344"/>
                    </a:lnTo>
                    <a:lnTo>
                      <a:pt x="549" y="336"/>
                    </a:lnTo>
                    <a:lnTo>
                      <a:pt x="493" y="319"/>
                    </a:lnTo>
                    <a:lnTo>
                      <a:pt x="454" y="299"/>
                    </a:lnTo>
                    <a:lnTo>
                      <a:pt x="434" y="278"/>
                    </a:lnTo>
                    <a:lnTo>
                      <a:pt x="389" y="290"/>
                    </a:lnTo>
                    <a:lnTo>
                      <a:pt x="362" y="319"/>
                    </a:lnTo>
                    <a:lnTo>
                      <a:pt x="333" y="336"/>
                    </a:lnTo>
                    <a:lnTo>
                      <a:pt x="317" y="329"/>
                    </a:lnTo>
                    <a:lnTo>
                      <a:pt x="296" y="317"/>
                    </a:lnTo>
                    <a:lnTo>
                      <a:pt x="278" y="300"/>
                    </a:lnTo>
                    <a:lnTo>
                      <a:pt x="269" y="270"/>
                    </a:lnTo>
                    <a:lnTo>
                      <a:pt x="264" y="249"/>
                    </a:lnTo>
                    <a:lnTo>
                      <a:pt x="222" y="238"/>
                    </a:lnTo>
                    <a:lnTo>
                      <a:pt x="204" y="232"/>
                    </a:lnTo>
                    <a:lnTo>
                      <a:pt x="205" y="227"/>
                    </a:lnTo>
                    <a:lnTo>
                      <a:pt x="216" y="194"/>
                    </a:lnTo>
                    <a:lnTo>
                      <a:pt x="187" y="194"/>
                    </a:lnTo>
                    <a:lnTo>
                      <a:pt x="147" y="186"/>
                    </a:lnTo>
                    <a:lnTo>
                      <a:pt x="123" y="196"/>
                    </a:lnTo>
                    <a:lnTo>
                      <a:pt x="103" y="211"/>
                    </a:lnTo>
                    <a:lnTo>
                      <a:pt x="80" y="212"/>
                    </a:lnTo>
                    <a:lnTo>
                      <a:pt x="0" y="215"/>
                    </a:lnTo>
                    <a:lnTo>
                      <a:pt x="11" y="183"/>
                    </a:lnTo>
                    <a:lnTo>
                      <a:pt x="49" y="169"/>
                    </a:lnTo>
                    <a:lnTo>
                      <a:pt x="48" y="161"/>
                    </a:lnTo>
                    <a:lnTo>
                      <a:pt x="4" y="116"/>
                    </a:lnTo>
                    <a:lnTo>
                      <a:pt x="24" y="31"/>
                    </a:lnTo>
                    <a:lnTo>
                      <a:pt x="87" y="0"/>
                    </a:lnTo>
                    <a:lnTo>
                      <a:pt x="129" y="25"/>
                    </a:lnTo>
                    <a:lnTo>
                      <a:pt x="148" y="51"/>
                    </a:lnTo>
                    <a:lnTo>
                      <a:pt x="200" y="76"/>
                    </a:lnTo>
                    <a:lnTo>
                      <a:pt x="283" y="73"/>
                    </a:lnTo>
                    <a:lnTo>
                      <a:pt x="293" y="46"/>
                    </a:lnTo>
                    <a:lnTo>
                      <a:pt x="401" y="97"/>
                    </a:lnTo>
                    <a:lnTo>
                      <a:pt x="458" y="119"/>
                    </a:lnTo>
                    <a:lnTo>
                      <a:pt x="475" y="157"/>
                    </a:lnTo>
                    <a:lnTo>
                      <a:pt x="479" y="176"/>
                    </a:lnTo>
                    <a:lnTo>
                      <a:pt x="491" y="184"/>
                    </a:lnTo>
                    <a:lnTo>
                      <a:pt x="542" y="182"/>
                    </a:lnTo>
                    <a:lnTo>
                      <a:pt x="596" y="179"/>
                    </a:lnTo>
                    <a:lnTo>
                      <a:pt x="608" y="215"/>
                    </a:lnTo>
                    <a:lnTo>
                      <a:pt x="640" y="256"/>
                    </a:lnTo>
                    <a:lnTo>
                      <a:pt x="652" y="26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13" name="Freeform 166"/>
              <p:cNvSpPr>
                <a:spLocks/>
              </p:cNvSpPr>
              <p:nvPr/>
            </p:nvSpPr>
            <p:spPr bwMode="auto">
              <a:xfrm>
                <a:off x="2707" y="1424"/>
                <a:ext cx="234" cy="146"/>
              </a:xfrm>
              <a:custGeom>
                <a:avLst/>
                <a:gdLst>
                  <a:gd name="T0" fmla="*/ 2 w 466"/>
                  <a:gd name="T1" fmla="*/ 17 h 292"/>
                  <a:gd name="T2" fmla="*/ 2 w 466"/>
                  <a:gd name="T3" fmla="*/ 14 h 292"/>
                  <a:gd name="T4" fmla="*/ 2 w 466"/>
                  <a:gd name="T5" fmla="*/ 12 h 292"/>
                  <a:gd name="T6" fmla="*/ 1 w 466"/>
                  <a:gd name="T7" fmla="*/ 12 h 292"/>
                  <a:gd name="T8" fmla="*/ 1 w 466"/>
                  <a:gd name="T9" fmla="*/ 12 h 292"/>
                  <a:gd name="T10" fmla="*/ 1 w 466"/>
                  <a:gd name="T11" fmla="*/ 11 h 292"/>
                  <a:gd name="T12" fmla="*/ 1 w 466"/>
                  <a:gd name="T13" fmla="*/ 11 h 292"/>
                  <a:gd name="T14" fmla="*/ 1 w 466"/>
                  <a:gd name="T15" fmla="*/ 11 h 292"/>
                  <a:gd name="T16" fmla="*/ 2 w 466"/>
                  <a:gd name="T17" fmla="*/ 11 h 292"/>
                  <a:gd name="T18" fmla="*/ 1 w 466"/>
                  <a:gd name="T19" fmla="*/ 10 h 292"/>
                  <a:gd name="T20" fmla="*/ 1 w 466"/>
                  <a:gd name="T21" fmla="*/ 9 h 292"/>
                  <a:gd name="T22" fmla="*/ 2 w 466"/>
                  <a:gd name="T23" fmla="*/ 7 h 292"/>
                  <a:gd name="T24" fmla="*/ 11 w 466"/>
                  <a:gd name="T25" fmla="*/ 6 h 292"/>
                  <a:gd name="T26" fmla="*/ 18 w 466"/>
                  <a:gd name="T27" fmla="*/ 5 h 292"/>
                  <a:gd name="T28" fmla="*/ 23 w 466"/>
                  <a:gd name="T29" fmla="*/ 2 h 292"/>
                  <a:gd name="T30" fmla="*/ 24 w 466"/>
                  <a:gd name="T31" fmla="*/ 1 h 292"/>
                  <a:gd name="T32" fmla="*/ 29 w 466"/>
                  <a:gd name="T33" fmla="*/ 1 h 292"/>
                  <a:gd name="T34" fmla="*/ 36 w 466"/>
                  <a:gd name="T35" fmla="*/ 1 h 292"/>
                  <a:gd name="T36" fmla="*/ 38 w 466"/>
                  <a:gd name="T37" fmla="*/ 1 h 292"/>
                  <a:gd name="T38" fmla="*/ 40 w 466"/>
                  <a:gd name="T39" fmla="*/ 2 h 292"/>
                  <a:gd name="T40" fmla="*/ 42 w 466"/>
                  <a:gd name="T41" fmla="*/ 3 h 292"/>
                  <a:gd name="T42" fmla="*/ 45 w 466"/>
                  <a:gd name="T43" fmla="*/ 5 h 292"/>
                  <a:gd name="T44" fmla="*/ 46 w 466"/>
                  <a:gd name="T45" fmla="*/ 9 h 292"/>
                  <a:gd name="T46" fmla="*/ 51 w 466"/>
                  <a:gd name="T47" fmla="*/ 12 h 292"/>
                  <a:gd name="T48" fmla="*/ 56 w 466"/>
                  <a:gd name="T49" fmla="*/ 15 h 292"/>
                  <a:gd name="T50" fmla="*/ 58 w 466"/>
                  <a:gd name="T51" fmla="*/ 17 h 292"/>
                  <a:gd name="T52" fmla="*/ 57 w 466"/>
                  <a:gd name="T53" fmla="*/ 21 h 292"/>
                  <a:gd name="T54" fmla="*/ 59 w 466"/>
                  <a:gd name="T55" fmla="*/ 23 h 292"/>
                  <a:gd name="T56" fmla="*/ 56 w 466"/>
                  <a:gd name="T57" fmla="*/ 26 h 292"/>
                  <a:gd name="T58" fmla="*/ 53 w 466"/>
                  <a:gd name="T59" fmla="*/ 27 h 292"/>
                  <a:gd name="T60" fmla="*/ 51 w 466"/>
                  <a:gd name="T61" fmla="*/ 29 h 292"/>
                  <a:gd name="T62" fmla="*/ 50 w 466"/>
                  <a:gd name="T63" fmla="*/ 31 h 292"/>
                  <a:gd name="T64" fmla="*/ 46 w 466"/>
                  <a:gd name="T65" fmla="*/ 29 h 292"/>
                  <a:gd name="T66" fmla="*/ 41 w 466"/>
                  <a:gd name="T67" fmla="*/ 28 h 292"/>
                  <a:gd name="T68" fmla="*/ 39 w 466"/>
                  <a:gd name="T69" fmla="*/ 29 h 292"/>
                  <a:gd name="T70" fmla="*/ 36 w 466"/>
                  <a:gd name="T71" fmla="*/ 33 h 292"/>
                  <a:gd name="T72" fmla="*/ 33 w 466"/>
                  <a:gd name="T73" fmla="*/ 35 h 292"/>
                  <a:gd name="T74" fmla="*/ 31 w 466"/>
                  <a:gd name="T75" fmla="*/ 36 h 292"/>
                  <a:gd name="T76" fmla="*/ 29 w 466"/>
                  <a:gd name="T77" fmla="*/ 36 h 292"/>
                  <a:gd name="T78" fmla="*/ 27 w 466"/>
                  <a:gd name="T79" fmla="*/ 33 h 292"/>
                  <a:gd name="T80" fmla="*/ 27 w 466"/>
                  <a:gd name="T81" fmla="*/ 29 h 292"/>
                  <a:gd name="T82" fmla="*/ 22 w 466"/>
                  <a:gd name="T83" fmla="*/ 27 h 292"/>
                  <a:gd name="T84" fmla="*/ 17 w 466"/>
                  <a:gd name="T85" fmla="*/ 27 h 292"/>
                  <a:gd name="T86" fmla="*/ 14 w 466"/>
                  <a:gd name="T87" fmla="*/ 27 h 292"/>
                  <a:gd name="T88" fmla="*/ 14 w 466"/>
                  <a:gd name="T89" fmla="*/ 29 h 292"/>
                  <a:gd name="T90" fmla="*/ 12 w 466"/>
                  <a:gd name="T91" fmla="*/ 31 h 292"/>
                  <a:gd name="T92" fmla="*/ 5 w 466"/>
                  <a:gd name="T93" fmla="*/ 30 h 292"/>
                  <a:gd name="T94" fmla="*/ 2 w 466"/>
                  <a:gd name="T95" fmla="*/ 28 h 292"/>
                  <a:gd name="T96" fmla="*/ 1 w 466"/>
                  <a:gd name="T97" fmla="*/ 26 h 292"/>
                  <a:gd name="T98" fmla="*/ 1 w 466"/>
                  <a:gd name="T99" fmla="*/ 24 h 292"/>
                  <a:gd name="T100" fmla="*/ 1 w 466"/>
                  <a:gd name="T101" fmla="*/ 23 h 292"/>
                  <a:gd name="T102" fmla="*/ 1 w 466"/>
                  <a:gd name="T103" fmla="*/ 22 h 292"/>
                  <a:gd name="T104" fmla="*/ 1 w 466"/>
                  <a:gd name="T105" fmla="*/ 20 h 292"/>
                  <a:gd name="T106" fmla="*/ 1 w 466"/>
                  <a:gd name="T107" fmla="*/ 19 h 292"/>
                  <a:gd name="T108" fmla="*/ 1 w 466"/>
                  <a:gd name="T109" fmla="*/ 18 h 292"/>
                  <a:gd name="T110" fmla="*/ 1 w 466"/>
                  <a:gd name="T111" fmla="*/ 17 h 2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6"/>
                  <a:gd name="T169" fmla="*/ 0 h 292"/>
                  <a:gd name="T170" fmla="*/ 466 w 466"/>
                  <a:gd name="T171" fmla="*/ 292 h 2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6" h="292">
                    <a:moveTo>
                      <a:pt x="5" y="133"/>
                    </a:moveTo>
                    <a:lnTo>
                      <a:pt x="10" y="131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6" y="106"/>
                    </a:lnTo>
                    <a:lnTo>
                      <a:pt x="10" y="103"/>
                    </a:lnTo>
                    <a:lnTo>
                      <a:pt x="10" y="99"/>
                    </a:lnTo>
                    <a:lnTo>
                      <a:pt x="8" y="100"/>
                    </a:lnTo>
                    <a:lnTo>
                      <a:pt x="8" y="104"/>
                    </a:lnTo>
                    <a:lnTo>
                      <a:pt x="7" y="102"/>
                    </a:lnTo>
                    <a:lnTo>
                      <a:pt x="6" y="96"/>
                    </a:lnTo>
                    <a:lnTo>
                      <a:pt x="7" y="90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9" y="96"/>
                    </a:lnTo>
                    <a:lnTo>
                      <a:pt x="5" y="91"/>
                    </a:lnTo>
                    <a:lnTo>
                      <a:pt x="9" y="95"/>
                    </a:lnTo>
                    <a:lnTo>
                      <a:pt x="10" y="95"/>
                    </a:lnTo>
                    <a:lnTo>
                      <a:pt x="7" y="90"/>
                    </a:lnTo>
                    <a:lnTo>
                      <a:pt x="7" y="84"/>
                    </a:lnTo>
                    <a:lnTo>
                      <a:pt x="7" y="86"/>
                    </a:lnTo>
                    <a:lnTo>
                      <a:pt x="8" y="75"/>
                    </a:lnTo>
                    <a:lnTo>
                      <a:pt x="10" y="75"/>
                    </a:lnTo>
                    <a:lnTo>
                      <a:pt x="9" y="59"/>
                    </a:lnTo>
                    <a:lnTo>
                      <a:pt x="45" y="54"/>
                    </a:lnTo>
                    <a:lnTo>
                      <a:pt x="84" y="48"/>
                    </a:lnTo>
                    <a:lnTo>
                      <a:pt x="99" y="42"/>
                    </a:lnTo>
                    <a:lnTo>
                      <a:pt x="142" y="33"/>
                    </a:lnTo>
                    <a:lnTo>
                      <a:pt x="165" y="24"/>
                    </a:lnTo>
                    <a:lnTo>
                      <a:pt x="177" y="20"/>
                    </a:lnTo>
                    <a:lnTo>
                      <a:pt x="180" y="19"/>
                    </a:lnTo>
                    <a:lnTo>
                      <a:pt x="191" y="7"/>
                    </a:lnTo>
                    <a:lnTo>
                      <a:pt x="209" y="4"/>
                    </a:lnTo>
                    <a:lnTo>
                      <a:pt x="226" y="4"/>
                    </a:lnTo>
                    <a:lnTo>
                      <a:pt x="274" y="0"/>
                    </a:lnTo>
                    <a:lnTo>
                      <a:pt x="281" y="6"/>
                    </a:lnTo>
                    <a:lnTo>
                      <a:pt x="296" y="12"/>
                    </a:lnTo>
                    <a:lnTo>
                      <a:pt x="300" y="15"/>
                    </a:lnTo>
                    <a:lnTo>
                      <a:pt x="313" y="21"/>
                    </a:lnTo>
                    <a:lnTo>
                      <a:pt x="319" y="21"/>
                    </a:lnTo>
                    <a:lnTo>
                      <a:pt x="321" y="27"/>
                    </a:lnTo>
                    <a:lnTo>
                      <a:pt x="331" y="28"/>
                    </a:lnTo>
                    <a:lnTo>
                      <a:pt x="343" y="31"/>
                    </a:lnTo>
                    <a:lnTo>
                      <a:pt x="354" y="36"/>
                    </a:lnTo>
                    <a:lnTo>
                      <a:pt x="357" y="58"/>
                    </a:lnTo>
                    <a:lnTo>
                      <a:pt x="363" y="78"/>
                    </a:lnTo>
                    <a:lnTo>
                      <a:pt x="384" y="84"/>
                    </a:lnTo>
                    <a:lnTo>
                      <a:pt x="403" y="99"/>
                    </a:lnTo>
                    <a:lnTo>
                      <a:pt x="419" y="112"/>
                    </a:lnTo>
                    <a:lnTo>
                      <a:pt x="441" y="125"/>
                    </a:lnTo>
                    <a:lnTo>
                      <a:pt x="460" y="132"/>
                    </a:lnTo>
                    <a:lnTo>
                      <a:pt x="459" y="135"/>
                    </a:lnTo>
                    <a:lnTo>
                      <a:pt x="453" y="146"/>
                    </a:lnTo>
                    <a:lnTo>
                      <a:pt x="452" y="172"/>
                    </a:lnTo>
                    <a:lnTo>
                      <a:pt x="465" y="180"/>
                    </a:lnTo>
                    <a:lnTo>
                      <a:pt x="466" y="190"/>
                    </a:lnTo>
                    <a:lnTo>
                      <a:pt x="452" y="207"/>
                    </a:lnTo>
                    <a:lnTo>
                      <a:pt x="441" y="211"/>
                    </a:lnTo>
                    <a:lnTo>
                      <a:pt x="430" y="219"/>
                    </a:lnTo>
                    <a:lnTo>
                      <a:pt x="419" y="221"/>
                    </a:lnTo>
                    <a:lnTo>
                      <a:pt x="408" y="224"/>
                    </a:lnTo>
                    <a:lnTo>
                      <a:pt x="406" y="232"/>
                    </a:lnTo>
                    <a:lnTo>
                      <a:pt x="397" y="244"/>
                    </a:lnTo>
                    <a:lnTo>
                      <a:pt x="392" y="248"/>
                    </a:lnTo>
                    <a:lnTo>
                      <a:pt x="375" y="242"/>
                    </a:lnTo>
                    <a:lnTo>
                      <a:pt x="360" y="235"/>
                    </a:lnTo>
                    <a:lnTo>
                      <a:pt x="351" y="224"/>
                    </a:lnTo>
                    <a:lnTo>
                      <a:pt x="327" y="228"/>
                    </a:lnTo>
                    <a:lnTo>
                      <a:pt x="318" y="228"/>
                    </a:lnTo>
                    <a:lnTo>
                      <a:pt x="309" y="239"/>
                    </a:lnTo>
                    <a:lnTo>
                      <a:pt x="298" y="244"/>
                    </a:lnTo>
                    <a:lnTo>
                      <a:pt x="281" y="263"/>
                    </a:lnTo>
                    <a:lnTo>
                      <a:pt x="269" y="273"/>
                    </a:lnTo>
                    <a:lnTo>
                      <a:pt x="261" y="280"/>
                    </a:lnTo>
                    <a:lnTo>
                      <a:pt x="247" y="280"/>
                    </a:lnTo>
                    <a:lnTo>
                      <a:pt x="243" y="281"/>
                    </a:lnTo>
                    <a:lnTo>
                      <a:pt x="238" y="292"/>
                    </a:lnTo>
                    <a:lnTo>
                      <a:pt x="230" y="283"/>
                    </a:lnTo>
                    <a:lnTo>
                      <a:pt x="216" y="278"/>
                    </a:lnTo>
                    <a:lnTo>
                      <a:pt x="214" y="257"/>
                    </a:lnTo>
                    <a:lnTo>
                      <a:pt x="213" y="238"/>
                    </a:lnTo>
                    <a:lnTo>
                      <a:pt x="209" y="235"/>
                    </a:lnTo>
                    <a:lnTo>
                      <a:pt x="182" y="224"/>
                    </a:lnTo>
                    <a:lnTo>
                      <a:pt x="176" y="222"/>
                    </a:lnTo>
                    <a:lnTo>
                      <a:pt x="154" y="221"/>
                    </a:lnTo>
                    <a:lnTo>
                      <a:pt x="132" y="219"/>
                    </a:lnTo>
                    <a:lnTo>
                      <a:pt x="115" y="219"/>
                    </a:lnTo>
                    <a:lnTo>
                      <a:pt x="112" y="219"/>
                    </a:lnTo>
                    <a:lnTo>
                      <a:pt x="110" y="224"/>
                    </a:lnTo>
                    <a:lnTo>
                      <a:pt x="107" y="235"/>
                    </a:lnTo>
                    <a:lnTo>
                      <a:pt x="96" y="244"/>
                    </a:lnTo>
                    <a:lnTo>
                      <a:pt x="89" y="250"/>
                    </a:lnTo>
                    <a:lnTo>
                      <a:pt x="67" y="248"/>
                    </a:lnTo>
                    <a:lnTo>
                      <a:pt x="34" y="244"/>
                    </a:lnTo>
                    <a:lnTo>
                      <a:pt x="23" y="232"/>
                    </a:lnTo>
                    <a:lnTo>
                      <a:pt x="14" y="224"/>
                    </a:lnTo>
                    <a:lnTo>
                      <a:pt x="0" y="219"/>
                    </a:lnTo>
                    <a:lnTo>
                      <a:pt x="2" y="214"/>
                    </a:lnTo>
                    <a:lnTo>
                      <a:pt x="5" y="206"/>
                    </a:lnTo>
                    <a:lnTo>
                      <a:pt x="4" y="198"/>
                    </a:lnTo>
                    <a:lnTo>
                      <a:pt x="2" y="195"/>
                    </a:lnTo>
                    <a:lnTo>
                      <a:pt x="5" y="190"/>
                    </a:lnTo>
                    <a:lnTo>
                      <a:pt x="2" y="182"/>
                    </a:lnTo>
                    <a:lnTo>
                      <a:pt x="2" y="179"/>
                    </a:lnTo>
                    <a:lnTo>
                      <a:pt x="6" y="176"/>
                    </a:lnTo>
                    <a:lnTo>
                      <a:pt x="5" y="165"/>
                    </a:lnTo>
                    <a:lnTo>
                      <a:pt x="6" y="159"/>
                    </a:lnTo>
                    <a:lnTo>
                      <a:pt x="5" y="149"/>
                    </a:lnTo>
                    <a:lnTo>
                      <a:pt x="4" y="139"/>
                    </a:lnTo>
                    <a:lnTo>
                      <a:pt x="4" y="138"/>
                    </a:lnTo>
                    <a:lnTo>
                      <a:pt x="5" y="13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14" name="Freeform 167"/>
              <p:cNvSpPr>
                <a:spLocks/>
              </p:cNvSpPr>
              <p:nvPr/>
            </p:nvSpPr>
            <p:spPr bwMode="auto">
              <a:xfrm>
                <a:off x="2852" y="3473"/>
                <a:ext cx="238" cy="132"/>
              </a:xfrm>
              <a:custGeom>
                <a:avLst/>
                <a:gdLst>
                  <a:gd name="T0" fmla="*/ 42 w 476"/>
                  <a:gd name="T1" fmla="*/ 33 h 265"/>
                  <a:gd name="T2" fmla="*/ 40 w 476"/>
                  <a:gd name="T3" fmla="*/ 32 h 265"/>
                  <a:gd name="T4" fmla="*/ 38 w 476"/>
                  <a:gd name="T5" fmla="*/ 30 h 265"/>
                  <a:gd name="T6" fmla="*/ 35 w 476"/>
                  <a:gd name="T7" fmla="*/ 31 h 265"/>
                  <a:gd name="T8" fmla="*/ 34 w 476"/>
                  <a:gd name="T9" fmla="*/ 31 h 265"/>
                  <a:gd name="T10" fmla="*/ 30 w 476"/>
                  <a:gd name="T11" fmla="*/ 29 h 265"/>
                  <a:gd name="T12" fmla="*/ 27 w 476"/>
                  <a:gd name="T13" fmla="*/ 27 h 265"/>
                  <a:gd name="T14" fmla="*/ 24 w 476"/>
                  <a:gd name="T15" fmla="*/ 25 h 265"/>
                  <a:gd name="T16" fmla="*/ 20 w 476"/>
                  <a:gd name="T17" fmla="*/ 28 h 265"/>
                  <a:gd name="T18" fmla="*/ 18 w 476"/>
                  <a:gd name="T19" fmla="*/ 27 h 265"/>
                  <a:gd name="T20" fmla="*/ 16 w 476"/>
                  <a:gd name="T21" fmla="*/ 26 h 265"/>
                  <a:gd name="T22" fmla="*/ 14 w 476"/>
                  <a:gd name="T23" fmla="*/ 24 h 265"/>
                  <a:gd name="T24" fmla="*/ 12 w 476"/>
                  <a:gd name="T25" fmla="*/ 26 h 265"/>
                  <a:gd name="T26" fmla="*/ 9 w 476"/>
                  <a:gd name="T27" fmla="*/ 25 h 265"/>
                  <a:gd name="T28" fmla="*/ 7 w 476"/>
                  <a:gd name="T29" fmla="*/ 25 h 265"/>
                  <a:gd name="T30" fmla="*/ 2 w 476"/>
                  <a:gd name="T31" fmla="*/ 26 h 265"/>
                  <a:gd name="T32" fmla="*/ 2 w 476"/>
                  <a:gd name="T33" fmla="*/ 26 h 265"/>
                  <a:gd name="T34" fmla="*/ 4 w 476"/>
                  <a:gd name="T35" fmla="*/ 22 h 265"/>
                  <a:gd name="T36" fmla="*/ 5 w 476"/>
                  <a:gd name="T37" fmla="*/ 19 h 265"/>
                  <a:gd name="T38" fmla="*/ 4 w 476"/>
                  <a:gd name="T39" fmla="*/ 16 h 265"/>
                  <a:gd name="T40" fmla="*/ 0 w 476"/>
                  <a:gd name="T41" fmla="*/ 15 h 265"/>
                  <a:gd name="T42" fmla="*/ 5 w 476"/>
                  <a:gd name="T43" fmla="*/ 12 h 265"/>
                  <a:gd name="T44" fmla="*/ 4 w 476"/>
                  <a:gd name="T45" fmla="*/ 11 h 265"/>
                  <a:gd name="T46" fmla="*/ 4 w 476"/>
                  <a:gd name="T47" fmla="*/ 11 h 265"/>
                  <a:gd name="T48" fmla="*/ 7 w 476"/>
                  <a:gd name="T49" fmla="*/ 10 h 265"/>
                  <a:gd name="T50" fmla="*/ 11 w 476"/>
                  <a:gd name="T51" fmla="*/ 9 h 265"/>
                  <a:gd name="T52" fmla="*/ 12 w 476"/>
                  <a:gd name="T53" fmla="*/ 9 h 265"/>
                  <a:gd name="T54" fmla="*/ 13 w 476"/>
                  <a:gd name="T55" fmla="*/ 9 h 265"/>
                  <a:gd name="T56" fmla="*/ 16 w 476"/>
                  <a:gd name="T57" fmla="*/ 9 h 265"/>
                  <a:gd name="T58" fmla="*/ 23 w 476"/>
                  <a:gd name="T59" fmla="*/ 8 h 265"/>
                  <a:gd name="T60" fmla="*/ 30 w 476"/>
                  <a:gd name="T61" fmla="*/ 6 h 265"/>
                  <a:gd name="T62" fmla="*/ 37 w 476"/>
                  <a:gd name="T63" fmla="*/ 4 h 265"/>
                  <a:gd name="T64" fmla="*/ 44 w 476"/>
                  <a:gd name="T65" fmla="*/ 2 h 265"/>
                  <a:gd name="T66" fmla="*/ 51 w 476"/>
                  <a:gd name="T67" fmla="*/ 0 h 265"/>
                  <a:gd name="T68" fmla="*/ 57 w 476"/>
                  <a:gd name="T69" fmla="*/ 0 h 265"/>
                  <a:gd name="T70" fmla="*/ 57 w 476"/>
                  <a:gd name="T71" fmla="*/ 0 h 265"/>
                  <a:gd name="T72" fmla="*/ 55 w 476"/>
                  <a:gd name="T73" fmla="*/ 2 h 265"/>
                  <a:gd name="T74" fmla="*/ 58 w 476"/>
                  <a:gd name="T75" fmla="*/ 4 h 265"/>
                  <a:gd name="T76" fmla="*/ 60 w 476"/>
                  <a:gd name="T77" fmla="*/ 7 h 265"/>
                  <a:gd name="T78" fmla="*/ 60 w 476"/>
                  <a:gd name="T79" fmla="*/ 9 h 265"/>
                  <a:gd name="T80" fmla="*/ 58 w 476"/>
                  <a:gd name="T81" fmla="*/ 11 h 265"/>
                  <a:gd name="T82" fmla="*/ 57 w 476"/>
                  <a:gd name="T83" fmla="*/ 13 h 265"/>
                  <a:gd name="T84" fmla="*/ 57 w 476"/>
                  <a:gd name="T85" fmla="*/ 15 h 265"/>
                  <a:gd name="T86" fmla="*/ 56 w 476"/>
                  <a:gd name="T87" fmla="*/ 19 h 265"/>
                  <a:gd name="T88" fmla="*/ 56 w 476"/>
                  <a:gd name="T89" fmla="*/ 21 h 265"/>
                  <a:gd name="T90" fmla="*/ 54 w 476"/>
                  <a:gd name="T91" fmla="*/ 23 h 265"/>
                  <a:gd name="T92" fmla="*/ 52 w 476"/>
                  <a:gd name="T93" fmla="*/ 25 h 265"/>
                  <a:gd name="T94" fmla="*/ 52 w 476"/>
                  <a:gd name="T95" fmla="*/ 29 h 265"/>
                  <a:gd name="T96" fmla="*/ 48 w 476"/>
                  <a:gd name="T97" fmla="*/ 30 h 265"/>
                  <a:gd name="T98" fmla="*/ 45 w 476"/>
                  <a:gd name="T99" fmla="*/ 31 h 265"/>
                  <a:gd name="T100" fmla="*/ 42 w 476"/>
                  <a:gd name="T101" fmla="*/ 33 h 2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76"/>
                  <a:gd name="T154" fmla="*/ 0 h 265"/>
                  <a:gd name="T155" fmla="*/ 476 w 476"/>
                  <a:gd name="T156" fmla="*/ 265 h 2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76" h="265">
                    <a:moveTo>
                      <a:pt x="332" y="265"/>
                    </a:moveTo>
                    <a:lnTo>
                      <a:pt x="319" y="262"/>
                    </a:lnTo>
                    <a:lnTo>
                      <a:pt x="297" y="245"/>
                    </a:lnTo>
                    <a:lnTo>
                      <a:pt x="279" y="253"/>
                    </a:lnTo>
                    <a:lnTo>
                      <a:pt x="272" y="253"/>
                    </a:lnTo>
                    <a:lnTo>
                      <a:pt x="240" y="236"/>
                    </a:lnTo>
                    <a:lnTo>
                      <a:pt x="210" y="223"/>
                    </a:lnTo>
                    <a:lnTo>
                      <a:pt x="186" y="204"/>
                    </a:lnTo>
                    <a:lnTo>
                      <a:pt x="156" y="231"/>
                    </a:lnTo>
                    <a:lnTo>
                      <a:pt x="144" y="223"/>
                    </a:lnTo>
                    <a:lnTo>
                      <a:pt x="128" y="210"/>
                    </a:lnTo>
                    <a:lnTo>
                      <a:pt x="110" y="198"/>
                    </a:lnTo>
                    <a:lnTo>
                      <a:pt x="89" y="210"/>
                    </a:lnTo>
                    <a:lnTo>
                      <a:pt x="67" y="203"/>
                    </a:lnTo>
                    <a:lnTo>
                      <a:pt x="49" y="203"/>
                    </a:lnTo>
                    <a:lnTo>
                      <a:pt x="13" y="211"/>
                    </a:lnTo>
                    <a:lnTo>
                      <a:pt x="12" y="210"/>
                    </a:lnTo>
                    <a:lnTo>
                      <a:pt x="27" y="177"/>
                    </a:lnTo>
                    <a:lnTo>
                      <a:pt x="36" y="152"/>
                    </a:lnTo>
                    <a:lnTo>
                      <a:pt x="25" y="133"/>
                    </a:lnTo>
                    <a:lnTo>
                      <a:pt x="0" y="120"/>
                    </a:lnTo>
                    <a:lnTo>
                      <a:pt x="35" y="99"/>
                    </a:lnTo>
                    <a:lnTo>
                      <a:pt x="31" y="91"/>
                    </a:lnTo>
                    <a:lnTo>
                      <a:pt x="32" y="91"/>
                    </a:lnTo>
                    <a:lnTo>
                      <a:pt x="55" y="84"/>
                    </a:lnTo>
                    <a:lnTo>
                      <a:pt x="83" y="76"/>
                    </a:lnTo>
                    <a:lnTo>
                      <a:pt x="96" y="74"/>
                    </a:lnTo>
                    <a:lnTo>
                      <a:pt x="100" y="75"/>
                    </a:lnTo>
                    <a:lnTo>
                      <a:pt x="128" y="75"/>
                    </a:lnTo>
                    <a:lnTo>
                      <a:pt x="181" y="71"/>
                    </a:lnTo>
                    <a:lnTo>
                      <a:pt x="236" y="55"/>
                    </a:lnTo>
                    <a:lnTo>
                      <a:pt x="293" y="37"/>
                    </a:lnTo>
                    <a:lnTo>
                      <a:pt x="346" y="17"/>
                    </a:lnTo>
                    <a:lnTo>
                      <a:pt x="401" y="5"/>
                    </a:lnTo>
                    <a:lnTo>
                      <a:pt x="451" y="1"/>
                    </a:lnTo>
                    <a:lnTo>
                      <a:pt x="449" y="0"/>
                    </a:lnTo>
                    <a:lnTo>
                      <a:pt x="440" y="17"/>
                    </a:lnTo>
                    <a:lnTo>
                      <a:pt x="457" y="39"/>
                    </a:lnTo>
                    <a:lnTo>
                      <a:pt x="476" y="60"/>
                    </a:lnTo>
                    <a:lnTo>
                      <a:pt x="475" y="75"/>
                    </a:lnTo>
                    <a:lnTo>
                      <a:pt x="461" y="93"/>
                    </a:lnTo>
                    <a:lnTo>
                      <a:pt x="455" y="107"/>
                    </a:lnTo>
                    <a:lnTo>
                      <a:pt x="451" y="125"/>
                    </a:lnTo>
                    <a:lnTo>
                      <a:pt x="448" y="158"/>
                    </a:lnTo>
                    <a:lnTo>
                      <a:pt x="446" y="174"/>
                    </a:lnTo>
                    <a:lnTo>
                      <a:pt x="425" y="187"/>
                    </a:lnTo>
                    <a:lnTo>
                      <a:pt x="413" y="204"/>
                    </a:lnTo>
                    <a:lnTo>
                      <a:pt x="412" y="232"/>
                    </a:lnTo>
                    <a:lnTo>
                      <a:pt x="382" y="240"/>
                    </a:lnTo>
                    <a:lnTo>
                      <a:pt x="354" y="255"/>
                    </a:lnTo>
                    <a:lnTo>
                      <a:pt x="332" y="26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15" name="Rectangle 168"/>
              <p:cNvSpPr>
                <a:spLocks noChangeArrowheads="1"/>
              </p:cNvSpPr>
              <p:nvPr/>
            </p:nvSpPr>
            <p:spPr bwMode="auto">
              <a:xfrm>
                <a:off x="1018" y="1678"/>
                <a:ext cx="31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1">
                    <a:solidFill>
                      <a:srgbClr val="000000"/>
                    </a:solidFill>
                    <a:latin typeface="Times New Roman" pitchFamily="18" charset="0"/>
                  </a:rPr>
                  <a:t>OAXACA</a:t>
                </a:r>
                <a:endParaRPr lang="es-ES"/>
              </a:p>
            </p:txBody>
          </p:sp>
          <p:sp>
            <p:nvSpPr>
              <p:cNvPr id="29916" name="Rectangle 169"/>
              <p:cNvSpPr>
                <a:spLocks noChangeArrowheads="1"/>
              </p:cNvSpPr>
              <p:nvPr/>
            </p:nvSpPr>
            <p:spPr bwMode="auto">
              <a:xfrm>
                <a:off x="2574" y="928"/>
                <a:ext cx="31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 b="1">
                    <a:solidFill>
                      <a:srgbClr val="000000"/>
                    </a:solidFill>
                    <a:latin typeface="Times New Roman" pitchFamily="18" charset="0"/>
                  </a:rPr>
                  <a:t>TABASCO</a:t>
                </a:r>
                <a:endParaRPr lang="es-ES"/>
              </a:p>
            </p:txBody>
          </p:sp>
          <p:sp>
            <p:nvSpPr>
              <p:cNvPr id="29917" name="Rectangle 170"/>
              <p:cNvSpPr>
                <a:spLocks noChangeArrowheads="1"/>
              </p:cNvSpPr>
              <p:nvPr/>
            </p:nvSpPr>
            <p:spPr bwMode="auto">
              <a:xfrm>
                <a:off x="1241" y="1203"/>
                <a:ext cx="36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 b="1">
                    <a:solidFill>
                      <a:srgbClr val="000000"/>
                    </a:solidFill>
                    <a:latin typeface="Times New Roman" pitchFamily="18" charset="0"/>
                  </a:rPr>
                  <a:t>VERACRUZ</a:t>
                </a:r>
                <a:endParaRPr lang="es-ES"/>
              </a:p>
            </p:txBody>
          </p:sp>
          <p:sp>
            <p:nvSpPr>
              <p:cNvPr id="29918" name="Freeform 171"/>
              <p:cNvSpPr>
                <a:spLocks/>
              </p:cNvSpPr>
              <p:nvPr/>
            </p:nvSpPr>
            <p:spPr bwMode="auto">
              <a:xfrm>
                <a:off x="3174" y="2652"/>
                <a:ext cx="338" cy="283"/>
              </a:xfrm>
              <a:custGeom>
                <a:avLst/>
                <a:gdLst>
                  <a:gd name="T0" fmla="*/ 84 w 677"/>
                  <a:gd name="T1" fmla="*/ 26 h 565"/>
                  <a:gd name="T2" fmla="*/ 57 w 677"/>
                  <a:gd name="T3" fmla="*/ 71 h 565"/>
                  <a:gd name="T4" fmla="*/ 55 w 677"/>
                  <a:gd name="T5" fmla="*/ 68 h 565"/>
                  <a:gd name="T6" fmla="*/ 53 w 677"/>
                  <a:gd name="T7" fmla="*/ 66 h 565"/>
                  <a:gd name="T8" fmla="*/ 50 w 677"/>
                  <a:gd name="T9" fmla="*/ 62 h 565"/>
                  <a:gd name="T10" fmla="*/ 48 w 677"/>
                  <a:gd name="T11" fmla="*/ 61 h 565"/>
                  <a:gd name="T12" fmla="*/ 46 w 677"/>
                  <a:gd name="T13" fmla="*/ 60 h 565"/>
                  <a:gd name="T14" fmla="*/ 43 w 677"/>
                  <a:gd name="T15" fmla="*/ 59 h 565"/>
                  <a:gd name="T16" fmla="*/ 37 w 677"/>
                  <a:gd name="T17" fmla="*/ 59 h 565"/>
                  <a:gd name="T18" fmla="*/ 37 w 677"/>
                  <a:gd name="T19" fmla="*/ 59 h 565"/>
                  <a:gd name="T20" fmla="*/ 32 w 677"/>
                  <a:gd name="T21" fmla="*/ 60 h 565"/>
                  <a:gd name="T22" fmla="*/ 32 w 677"/>
                  <a:gd name="T23" fmla="*/ 59 h 565"/>
                  <a:gd name="T24" fmla="*/ 28 w 677"/>
                  <a:gd name="T25" fmla="*/ 58 h 565"/>
                  <a:gd name="T26" fmla="*/ 28 w 677"/>
                  <a:gd name="T27" fmla="*/ 58 h 565"/>
                  <a:gd name="T28" fmla="*/ 26 w 677"/>
                  <a:gd name="T29" fmla="*/ 59 h 565"/>
                  <a:gd name="T30" fmla="*/ 17 w 677"/>
                  <a:gd name="T31" fmla="*/ 55 h 565"/>
                  <a:gd name="T32" fmla="*/ 12 w 677"/>
                  <a:gd name="T33" fmla="*/ 54 h 565"/>
                  <a:gd name="T34" fmla="*/ 10 w 677"/>
                  <a:gd name="T35" fmla="*/ 53 h 565"/>
                  <a:gd name="T36" fmla="*/ 0 w 677"/>
                  <a:gd name="T37" fmla="*/ 39 h 565"/>
                  <a:gd name="T38" fmla="*/ 1 w 677"/>
                  <a:gd name="T39" fmla="*/ 36 h 565"/>
                  <a:gd name="T40" fmla="*/ 4 w 677"/>
                  <a:gd name="T41" fmla="*/ 34 h 565"/>
                  <a:gd name="T42" fmla="*/ 6 w 677"/>
                  <a:gd name="T43" fmla="*/ 31 h 565"/>
                  <a:gd name="T44" fmla="*/ 7 w 677"/>
                  <a:gd name="T45" fmla="*/ 30 h 565"/>
                  <a:gd name="T46" fmla="*/ 9 w 677"/>
                  <a:gd name="T47" fmla="*/ 28 h 565"/>
                  <a:gd name="T48" fmla="*/ 11 w 677"/>
                  <a:gd name="T49" fmla="*/ 24 h 565"/>
                  <a:gd name="T50" fmla="*/ 11 w 677"/>
                  <a:gd name="T51" fmla="*/ 18 h 565"/>
                  <a:gd name="T52" fmla="*/ 14 w 677"/>
                  <a:gd name="T53" fmla="*/ 12 h 565"/>
                  <a:gd name="T54" fmla="*/ 16 w 677"/>
                  <a:gd name="T55" fmla="*/ 7 h 565"/>
                  <a:gd name="T56" fmla="*/ 16 w 677"/>
                  <a:gd name="T57" fmla="*/ 6 h 565"/>
                  <a:gd name="T58" fmla="*/ 17 w 677"/>
                  <a:gd name="T59" fmla="*/ 2 h 565"/>
                  <a:gd name="T60" fmla="*/ 17 w 677"/>
                  <a:gd name="T61" fmla="*/ 0 h 565"/>
                  <a:gd name="T62" fmla="*/ 34 w 677"/>
                  <a:gd name="T63" fmla="*/ 7 h 565"/>
                  <a:gd name="T64" fmla="*/ 36 w 677"/>
                  <a:gd name="T65" fmla="*/ 8 h 565"/>
                  <a:gd name="T66" fmla="*/ 37 w 677"/>
                  <a:gd name="T67" fmla="*/ 10 h 565"/>
                  <a:gd name="T68" fmla="*/ 39 w 677"/>
                  <a:gd name="T69" fmla="*/ 12 h 565"/>
                  <a:gd name="T70" fmla="*/ 41 w 677"/>
                  <a:gd name="T71" fmla="*/ 14 h 565"/>
                  <a:gd name="T72" fmla="*/ 43 w 677"/>
                  <a:gd name="T73" fmla="*/ 15 h 565"/>
                  <a:gd name="T74" fmla="*/ 46 w 677"/>
                  <a:gd name="T75" fmla="*/ 16 h 565"/>
                  <a:gd name="T76" fmla="*/ 48 w 677"/>
                  <a:gd name="T77" fmla="*/ 18 h 565"/>
                  <a:gd name="T78" fmla="*/ 61 w 677"/>
                  <a:gd name="T79" fmla="*/ 18 h 565"/>
                  <a:gd name="T80" fmla="*/ 61 w 677"/>
                  <a:gd name="T81" fmla="*/ 18 h 565"/>
                  <a:gd name="T82" fmla="*/ 64 w 677"/>
                  <a:gd name="T83" fmla="*/ 17 h 565"/>
                  <a:gd name="T84" fmla="*/ 71 w 677"/>
                  <a:gd name="T85" fmla="*/ 26 h 565"/>
                  <a:gd name="T86" fmla="*/ 82 w 677"/>
                  <a:gd name="T87" fmla="*/ 24 h 565"/>
                  <a:gd name="T88" fmla="*/ 84 w 677"/>
                  <a:gd name="T89" fmla="*/ 26 h 565"/>
                  <a:gd name="T90" fmla="*/ 84 w 677"/>
                  <a:gd name="T91" fmla="*/ 26 h 56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77"/>
                  <a:gd name="T139" fmla="*/ 0 h 565"/>
                  <a:gd name="T140" fmla="*/ 677 w 677"/>
                  <a:gd name="T141" fmla="*/ 565 h 56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77" h="565">
                    <a:moveTo>
                      <a:pt x="676" y="201"/>
                    </a:moveTo>
                    <a:lnTo>
                      <a:pt x="459" y="565"/>
                    </a:lnTo>
                    <a:lnTo>
                      <a:pt x="444" y="542"/>
                    </a:lnTo>
                    <a:lnTo>
                      <a:pt x="430" y="525"/>
                    </a:lnTo>
                    <a:lnTo>
                      <a:pt x="405" y="496"/>
                    </a:lnTo>
                    <a:lnTo>
                      <a:pt x="386" y="486"/>
                    </a:lnTo>
                    <a:lnTo>
                      <a:pt x="374" y="477"/>
                    </a:lnTo>
                    <a:lnTo>
                      <a:pt x="350" y="469"/>
                    </a:lnTo>
                    <a:lnTo>
                      <a:pt x="303" y="469"/>
                    </a:lnTo>
                    <a:lnTo>
                      <a:pt x="302" y="470"/>
                    </a:lnTo>
                    <a:lnTo>
                      <a:pt x="261" y="473"/>
                    </a:lnTo>
                    <a:lnTo>
                      <a:pt x="261" y="472"/>
                    </a:lnTo>
                    <a:lnTo>
                      <a:pt x="228" y="460"/>
                    </a:lnTo>
                    <a:lnTo>
                      <a:pt x="215" y="467"/>
                    </a:lnTo>
                    <a:lnTo>
                      <a:pt x="139" y="438"/>
                    </a:lnTo>
                    <a:lnTo>
                      <a:pt x="96" y="429"/>
                    </a:lnTo>
                    <a:lnTo>
                      <a:pt x="84" y="418"/>
                    </a:lnTo>
                    <a:lnTo>
                      <a:pt x="0" y="308"/>
                    </a:lnTo>
                    <a:lnTo>
                      <a:pt x="15" y="287"/>
                    </a:lnTo>
                    <a:lnTo>
                      <a:pt x="33" y="265"/>
                    </a:lnTo>
                    <a:lnTo>
                      <a:pt x="55" y="246"/>
                    </a:lnTo>
                    <a:lnTo>
                      <a:pt x="63" y="237"/>
                    </a:lnTo>
                    <a:lnTo>
                      <a:pt x="78" y="219"/>
                    </a:lnTo>
                    <a:lnTo>
                      <a:pt x="95" y="190"/>
                    </a:lnTo>
                    <a:lnTo>
                      <a:pt x="95" y="141"/>
                    </a:lnTo>
                    <a:lnTo>
                      <a:pt x="118" y="89"/>
                    </a:lnTo>
                    <a:lnTo>
                      <a:pt x="129" y="54"/>
                    </a:lnTo>
                    <a:lnTo>
                      <a:pt x="131" y="41"/>
                    </a:lnTo>
                    <a:lnTo>
                      <a:pt x="138" y="16"/>
                    </a:lnTo>
                    <a:lnTo>
                      <a:pt x="138" y="0"/>
                    </a:lnTo>
                    <a:lnTo>
                      <a:pt x="278" y="53"/>
                    </a:lnTo>
                    <a:lnTo>
                      <a:pt x="289" y="60"/>
                    </a:lnTo>
                    <a:lnTo>
                      <a:pt x="303" y="75"/>
                    </a:lnTo>
                    <a:lnTo>
                      <a:pt x="313" y="89"/>
                    </a:lnTo>
                    <a:lnTo>
                      <a:pt x="334" y="105"/>
                    </a:lnTo>
                    <a:lnTo>
                      <a:pt x="351" y="117"/>
                    </a:lnTo>
                    <a:lnTo>
                      <a:pt x="371" y="126"/>
                    </a:lnTo>
                    <a:lnTo>
                      <a:pt x="387" y="141"/>
                    </a:lnTo>
                    <a:lnTo>
                      <a:pt x="490" y="140"/>
                    </a:lnTo>
                    <a:lnTo>
                      <a:pt x="493" y="138"/>
                    </a:lnTo>
                    <a:lnTo>
                      <a:pt x="515" y="129"/>
                    </a:lnTo>
                    <a:lnTo>
                      <a:pt x="573" y="204"/>
                    </a:lnTo>
                    <a:lnTo>
                      <a:pt x="656" y="185"/>
                    </a:lnTo>
                    <a:lnTo>
                      <a:pt x="677" y="201"/>
                    </a:lnTo>
                    <a:lnTo>
                      <a:pt x="676" y="201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19" name="Freeform 172"/>
              <p:cNvSpPr>
                <a:spLocks/>
              </p:cNvSpPr>
              <p:nvPr/>
            </p:nvSpPr>
            <p:spPr bwMode="auto">
              <a:xfrm>
                <a:off x="3045" y="3080"/>
                <a:ext cx="189" cy="84"/>
              </a:xfrm>
              <a:custGeom>
                <a:avLst/>
                <a:gdLst>
                  <a:gd name="T0" fmla="*/ 47 w 379"/>
                  <a:gd name="T1" fmla="*/ 6 h 169"/>
                  <a:gd name="T2" fmla="*/ 47 w 379"/>
                  <a:gd name="T3" fmla="*/ 7 h 169"/>
                  <a:gd name="T4" fmla="*/ 47 w 379"/>
                  <a:gd name="T5" fmla="*/ 7 h 169"/>
                  <a:gd name="T6" fmla="*/ 46 w 379"/>
                  <a:gd name="T7" fmla="*/ 8 h 169"/>
                  <a:gd name="T8" fmla="*/ 44 w 379"/>
                  <a:gd name="T9" fmla="*/ 11 h 169"/>
                  <a:gd name="T10" fmla="*/ 44 w 379"/>
                  <a:gd name="T11" fmla="*/ 12 h 169"/>
                  <a:gd name="T12" fmla="*/ 43 w 379"/>
                  <a:gd name="T13" fmla="*/ 18 h 169"/>
                  <a:gd name="T14" fmla="*/ 36 w 379"/>
                  <a:gd name="T15" fmla="*/ 16 h 169"/>
                  <a:gd name="T16" fmla="*/ 36 w 379"/>
                  <a:gd name="T17" fmla="*/ 16 h 169"/>
                  <a:gd name="T18" fmla="*/ 33 w 379"/>
                  <a:gd name="T19" fmla="*/ 18 h 169"/>
                  <a:gd name="T20" fmla="*/ 28 w 379"/>
                  <a:gd name="T21" fmla="*/ 18 h 169"/>
                  <a:gd name="T22" fmla="*/ 20 w 379"/>
                  <a:gd name="T23" fmla="*/ 17 h 169"/>
                  <a:gd name="T24" fmla="*/ 17 w 379"/>
                  <a:gd name="T25" fmla="*/ 21 h 169"/>
                  <a:gd name="T26" fmla="*/ 13 w 379"/>
                  <a:gd name="T27" fmla="*/ 18 h 169"/>
                  <a:gd name="T28" fmla="*/ 9 w 379"/>
                  <a:gd name="T29" fmla="*/ 19 h 169"/>
                  <a:gd name="T30" fmla="*/ 8 w 379"/>
                  <a:gd name="T31" fmla="*/ 17 h 169"/>
                  <a:gd name="T32" fmla="*/ 6 w 379"/>
                  <a:gd name="T33" fmla="*/ 17 h 169"/>
                  <a:gd name="T34" fmla="*/ 6 w 379"/>
                  <a:gd name="T35" fmla="*/ 16 h 169"/>
                  <a:gd name="T36" fmla="*/ 3 w 379"/>
                  <a:gd name="T37" fmla="*/ 16 h 169"/>
                  <a:gd name="T38" fmla="*/ 1 w 379"/>
                  <a:gd name="T39" fmla="*/ 17 h 169"/>
                  <a:gd name="T40" fmla="*/ 0 w 379"/>
                  <a:gd name="T41" fmla="*/ 8 h 169"/>
                  <a:gd name="T42" fmla="*/ 0 w 379"/>
                  <a:gd name="T43" fmla="*/ 8 h 169"/>
                  <a:gd name="T44" fmla="*/ 0 w 379"/>
                  <a:gd name="T45" fmla="*/ 4 h 169"/>
                  <a:gd name="T46" fmla="*/ 3 w 379"/>
                  <a:gd name="T47" fmla="*/ 3 h 169"/>
                  <a:gd name="T48" fmla="*/ 4 w 379"/>
                  <a:gd name="T49" fmla="*/ 2 h 169"/>
                  <a:gd name="T50" fmla="*/ 6 w 379"/>
                  <a:gd name="T51" fmla="*/ 2 h 169"/>
                  <a:gd name="T52" fmla="*/ 11 w 379"/>
                  <a:gd name="T53" fmla="*/ 0 h 169"/>
                  <a:gd name="T54" fmla="*/ 15 w 379"/>
                  <a:gd name="T55" fmla="*/ 0 h 169"/>
                  <a:gd name="T56" fmla="*/ 20 w 379"/>
                  <a:gd name="T57" fmla="*/ 2 h 169"/>
                  <a:gd name="T58" fmla="*/ 24 w 379"/>
                  <a:gd name="T59" fmla="*/ 3 h 169"/>
                  <a:gd name="T60" fmla="*/ 24 w 379"/>
                  <a:gd name="T61" fmla="*/ 3 h 169"/>
                  <a:gd name="T62" fmla="*/ 28 w 379"/>
                  <a:gd name="T63" fmla="*/ 2 h 169"/>
                  <a:gd name="T64" fmla="*/ 30 w 379"/>
                  <a:gd name="T65" fmla="*/ 2 h 169"/>
                  <a:gd name="T66" fmla="*/ 30 w 379"/>
                  <a:gd name="T67" fmla="*/ 3 h 169"/>
                  <a:gd name="T68" fmla="*/ 32 w 379"/>
                  <a:gd name="T69" fmla="*/ 3 h 169"/>
                  <a:gd name="T70" fmla="*/ 32 w 379"/>
                  <a:gd name="T71" fmla="*/ 3 h 169"/>
                  <a:gd name="T72" fmla="*/ 34 w 379"/>
                  <a:gd name="T73" fmla="*/ 4 h 169"/>
                  <a:gd name="T74" fmla="*/ 40 w 379"/>
                  <a:gd name="T75" fmla="*/ 3 h 169"/>
                  <a:gd name="T76" fmla="*/ 43 w 379"/>
                  <a:gd name="T77" fmla="*/ 5 h 169"/>
                  <a:gd name="T78" fmla="*/ 47 w 379"/>
                  <a:gd name="T79" fmla="*/ 6 h 169"/>
                  <a:gd name="T80" fmla="*/ 47 w 379"/>
                  <a:gd name="T81" fmla="*/ 6 h 169"/>
                  <a:gd name="T82" fmla="*/ 47 w 379"/>
                  <a:gd name="T83" fmla="*/ 6 h 1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79"/>
                  <a:gd name="T127" fmla="*/ 0 h 169"/>
                  <a:gd name="T128" fmla="*/ 379 w 379"/>
                  <a:gd name="T129" fmla="*/ 169 h 16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79" h="169">
                    <a:moveTo>
                      <a:pt x="378" y="53"/>
                    </a:moveTo>
                    <a:lnTo>
                      <a:pt x="378" y="56"/>
                    </a:lnTo>
                    <a:lnTo>
                      <a:pt x="376" y="60"/>
                    </a:lnTo>
                    <a:lnTo>
                      <a:pt x="374" y="69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45" y="147"/>
                    </a:lnTo>
                    <a:lnTo>
                      <a:pt x="293" y="134"/>
                    </a:lnTo>
                    <a:lnTo>
                      <a:pt x="291" y="134"/>
                    </a:lnTo>
                    <a:lnTo>
                      <a:pt x="267" y="149"/>
                    </a:lnTo>
                    <a:lnTo>
                      <a:pt x="224" y="149"/>
                    </a:lnTo>
                    <a:lnTo>
                      <a:pt x="164" y="138"/>
                    </a:lnTo>
                    <a:lnTo>
                      <a:pt x="137" y="169"/>
                    </a:lnTo>
                    <a:lnTo>
                      <a:pt x="110" y="149"/>
                    </a:lnTo>
                    <a:lnTo>
                      <a:pt x="76" y="159"/>
                    </a:lnTo>
                    <a:lnTo>
                      <a:pt x="64" y="136"/>
                    </a:lnTo>
                    <a:lnTo>
                      <a:pt x="51" y="136"/>
                    </a:lnTo>
                    <a:lnTo>
                      <a:pt x="51" y="135"/>
                    </a:lnTo>
                    <a:lnTo>
                      <a:pt x="31" y="135"/>
                    </a:lnTo>
                    <a:lnTo>
                      <a:pt x="10" y="138"/>
                    </a:lnTo>
                    <a:lnTo>
                      <a:pt x="0" y="71"/>
                    </a:lnTo>
                    <a:lnTo>
                      <a:pt x="0" y="65"/>
                    </a:lnTo>
                    <a:lnTo>
                      <a:pt x="6" y="37"/>
                    </a:lnTo>
                    <a:lnTo>
                      <a:pt x="27" y="29"/>
                    </a:lnTo>
                    <a:lnTo>
                      <a:pt x="38" y="23"/>
                    </a:lnTo>
                    <a:lnTo>
                      <a:pt x="51" y="18"/>
                    </a:lnTo>
                    <a:lnTo>
                      <a:pt x="95" y="3"/>
                    </a:lnTo>
                    <a:lnTo>
                      <a:pt x="126" y="0"/>
                    </a:lnTo>
                    <a:lnTo>
                      <a:pt x="164" y="20"/>
                    </a:lnTo>
                    <a:lnTo>
                      <a:pt x="194" y="26"/>
                    </a:lnTo>
                    <a:lnTo>
                      <a:pt x="195" y="26"/>
                    </a:lnTo>
                    <a:lnTo>
                      <a:pt x="224" y="23"/>
                    </a:lnTo>
                    <a:lnTo>
                      <a:pt x="242" y="23"/>
                    </a:lnTo>
                    <a:lnTo>
                      <a:pt x="242" y="24"/>
                    </a:lnTo>
                    <a:lnTo>
                      <a:pt x="256" y="24"/>
                    </a:lnTo>
                    <a:lnTo>
                      <a:pt x="279" y="38"/>
                    </a:lnTo>
                    <a:lnTo>
                      <a:pt x="321" y="31"/>
                    </a:lnTo>
                    <a:lnTo>
                      <a:pt x="351" y="45"/>
                    </a:lnTo>
                    <a:lnTo>
                      <a:pt x="379" y="53"/>
                    </a:lnTo>
                    <a:lnTo>
                      <a:pt x="378" y="54"/>
                    </a:lnTo>
                    <a:lnTo>
                      <a:pt x="378" y="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20" name="Freeform 173"/>
              <p:cNvSpPr>
                <a:spLocks/>
              </p:cNvSpPr>
              <p:nvPr/>
            </p:nvSpPr>
            <p:spPr bwMode="auto">
              <a:xfrm>
                <a:off x="2981" y="1685"/>
                <a:ext cx="117" cy="78"/>
              </a:xfrm>
              <a:custGeom>
                <a:avLst/>
                <a:gdLst>
                  <a:gd name="T0" fmla="*/ 17 w 234"/>
                  <a:gd name="T1" fmla="*/ 0 h 158"/>
                  <a:gd name="T2" fmla="*/ 17 w 234"/>
                  <a:gd name="T3" fmla="*/ 0 h 158"/>
                  <a:gd name="T4" fmla="*/ 19 w 234"/>
                  <a:gd name="T5" fmla="*/ 0 h 158"/>
                  <a:gd name="T6" fmla="*/ 21 w 234"/>
                  <a:gd name="T7" fmla="*/ 0 h 158"/>
                  <a:gd name="T8" fmla="*/ 21 w 234"/>
                  <a:gd name="T9" fmla="*/ 0 h 158"/>
                  <a:gd name="T10" fmla="*/ 22 w 234"/>
                  <a:gd name="T11" fmla="*/ 0 h 158"/>
                  <a:gd name="T12" fmla="*/ 23 w 234"/>
                  <a:gd name="T13" fmla="*/ 0 h 158"/>
                  <a:gd name="T14" fmla="*/ 25 w 234"/>
                  <a:gd name="T15" fmla="*/ 1 h 158"/>
                  <a:gd name="T16" fmla="*/ 26 w 234"/>
                  <a:gd name="T17" fmla="*/ 2 h 158"/>
                  <a:gd name="T18" fmla="*/ 27 w 234"/>
                  <a:gd name="T19" fmla="*/ 3 h 158"/>
                  <a:gd name="T20" fmla="*/ 28 w 234"/>
                  <a:gd name="T21" fmla="*/ 3 h 158"/>
                  <a:gd name="T22" fmla="*/ 28 w 234"/>
                  <a:gd name="T23" fmla="*/ 3 h 158"/>
                  <a:gd name="T24" fmla="*/ 28 w 234"/>
                  <a:gd name="T25" fmla="*/ 5 h 158"/>
                  <a:gd name="T26" fmla="*/ 29 w 234"/>
                  <a:gd name="T27" fmla="*/ 6 h 158"/>
                  <a:gd name="T28" fmla="*/ 29 w 234"/>
                  <a:gd name="T29" fmla="*/ 8 h 158"/>
                  <a:gd name="T30" fmla="*/ 29 w 234"/>
                  <a:gd name="T31" fmla="*/ 9 h 158"/>
                  <a:gd name="T32" fmla="*/ 28 w 234"/>
                  <a:gd name="T33" fmla="*/ 10 h 158"/>
                  <a:gd name="T34" fmla="*/ 26 w 234"/>
                  <a:gd name="T35" fmla="*/ 12 h 158"/>
                  <a:gd name="T36" fmla="*/ 25 w 234"/>
                  <a:gd name="T37" fmla="*/ 15 h 158"/>
                  <a:gd name="T38" fmla="*/ 20 w 234"/>
                  <a:gd name="T39" fmla="*/ 19 h 158"/>
                  <a:gd name="T40" fmla="*/ 15 w 234"/>
                  <a:gd name="T41" fmla="*/ 18 h 158"/>
                  <a:gd name="T42" fmla="*/ 15 w 234"/>
                  <a:gd name="T43" fmla="*/ 17 h 158"/>
                  <a:gd name="T44" fmla="*/ 12 w 234"/>
                  <a:gd name="T45" fmla="*/ 17 h 158"/>
                  <a:gd name="T46" fmla="*/ 0 w 234"/>
                  <a:gd name="T47" fmla="*/ 19 h 158"/>
                  <a:gd name="T48" fmla="*/ 3 w 234"/>
                  <a:gd name="T49" fmla="*/ 12 h 158"/>
                  <a:gd name="T50" fmla="*/ 5 w 234"/>
                  <a:gd name="T51" fmla="*/ 12 h 158"/>
                  <a:gd name="T52" fmla="*/ 7 w 234"/>
                  <a:gd name="T53" fmla="*/ 10 h 158"/>
                  <a:gd name="T54" fmla="*/ 10 w 234"/>
                  <a:gd name="T55" fmla="*/ 6 h 158"/>
                  <a:gd name="T56" fmla="*/ 13 w 234"/>
                  <a:gd name="T57" fmla="*/ 3 h 158"/>
                  <a:gd name="T58" fmla="*/ 14 w 234"/>
                  <a:gd name="T59" fmla="*/ 1 h 158"/>
                  <a:gd name="T60" fmla="*/ 17 w 234"/>
                  <a:gd name="T61" fmla="*/ 0 h 15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4"/>
                  <a:gd name="T94" fmla="*/ 0 h 158"/>
                  <a:gd name="T95" fmla="*/ 234 w 234"/>
                  <a:gd name="T96" fmla="*/ 158 h 15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4" h="158">
                    <a:moveTo>
                      <a:pt x="134" y="6"/>
                    </a:moveTo>
                    <a:lnTo>
                      <a:pt x="132" y="7"/>
                    </a:lnTo>
                    <a:lnTo>
                      <a:pt x="148" y="4"/>
                    </a:lnTo>
                    <a:lnTo>
                      <a:pt x="161" y="0"/>
                    </a:lnTo>
                    <a:lnTo>
                      <a:pt x="165" y="1"/>
                    </a:lnTo>
                    <a:lnTo>
                      <a:pt x="169" y="3"/>
                    </a:lnTo>
                    <a:lnTo>
                      <a:pt x="178" y="7"/>
                    </a:lnTo>
                    <a:lnTo>
                      <a:pt x="200" y="10"/>
                    </a:lnTo>
                    <a:lnTo>
                      <a:pt x="208" y="22"/>
                    </a:lnTo>
                    <a:lnTo>
                      <a:pt x="210" y="27"/>
                    </a:lnTo>
                    <a:lnTo>
                      <a:pt x="217" y="27"/>
                    </a:lnTo>
                    <a:lnTo>
                      <a:pt x="223" y="31"/>
                    </a:lnTo>
                    <a:lnTo>
                      <a:pt x="223" y="42"/>
                    </a:lnTo>
                    <a:lnTo>
                      <a:pt x="234" y="55"/>
                    </a:lnTo>
                    <a:lnTo>
                      <a:pt x="234" y="68"/>
                    </a:lnTo>
                    <a:lnTo>
                      <a:pt x="233" y="73"/>
                    </a:lnTo>
                    <a:lnTo>
                      <a:pt x="220" y="85"/>
                    </a:lnTo>
                    <a:lnTo>
                      <a:pt x="204" y="103"/>
                    </a:lnTo>
                    <a:lnTo>
                      <a:pt x="193" y="122"/>
                    </a:lnTo>
                    <a:lnTo>
                      <a:pt x="158" y="156"/>
                    </a:lnTo>
                    <a:lnTo>
                      <a:pt x="127" y="152"/>
                    </a:lnTo>
                    <a:lnTo>
                      <a:pt x="114" y="143"/>
                    </a:lnTo>
                    <a:lnTo>
                      <a:pt x="89" y="143"/>
                    </a:lnTo>
                    <a:lnTo>
                      <a:pt x="0" y="158"/>
                    </a:lnTo>
                    <a:lnTo>
                      <a:pt x="22" y="103"/>
                    </a:lnTo>
                    <a:lnTo>
                      <a:pt x="34" y="103"/>
                    </a:lnTo>
                    <a:lnTo>
                      <a:pt x="51" y="85"/>
                    </a:lnTo>
                    <a:lnTo>
                      <a:pt x="74" y="52"/>
                    </a:lnTo>
                    <a:lnTo>
                      <a:pt x="98" y="31"/>
                    </a:lnTo>
                    <a:lnTo>
                      <a:pt x="112" y="14"/>
                    </a:lnTo>
                    <a:lnTo>
                      <a:pt x="134" y="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21" name="Freeform 174"/>
              <p:cNvSpPr>
                <a:spLocks/>
              </p:cNvSpPr>
              <p:nvPr/>
            </p:nvSpPr>
            <p:spPr bwMode="auto">
              <a:xfrm>
                <a:off x="3168" y="3340"/>
                <a:ext cx="138" cy="233"/>
              </a:xfrm>
              <a:custGeom>
                <a:avLst/>
                <a:gdLst>
                  <a:gd name="T0" fmla="*/ 26 w 276"/>
                  <a:gd name="T1" fmla="*/ 52 h 466"/>
                  <a:gd name="T2" fmla="*/ 22 w 276"/>
                  <a:gd name="T3" fmla="*/ 53 h 466"/>
                  <a:gd name="T4" fmla="*/ 21 w 276"/>
                  <a:gd name="T5" fmla="*/ 53 h 466"/>
                  <a:gd name="T6" fmla="*/ 17 w 276"/>
                  <a:gd name="T7" fmla="*/ 54 h 466"/>
                  <a:gd name="T8" fmla="*/ 14 w 276"/>
                  <a:gd name="T9" fmla="*/ 55 h 466"/>
                  <a:gd name="T10" fmla="*/ 11 w 276"/>
                  <a:gd name="T11" fmla="*/ 57 h 466"/>
                  <a:gd name="T12" fmla="*/ 9 w 276"/>
                  <a:gd name="T13" fmla="*/ 58 h 466"/>
                  <a:gd name="T14" fmla="*/ 8 w 276"/>
                  <a:gd name="T15" fmla="*/ 58 h 466"/>
                  <a:gd name="T16" fmla="*/ 9 w 276"/>
                  <a:gd name="T17" fmla="*/ 58 h 466"/>
                  <a:gd name="T18" fmla="*/ 7 w 276"/>
                  <a:gd name="T19" fmla="*/ 54 h 466"/>
                  <a:gd name="T20" fmla="*/ 5 w 276"/>
                  <a:gd name="T21" fmla="*/ 52 h 466"/>
                  <a:gd name="T22" fmla="*/ 4 w 276"/>
                  <a:gd name="T23" fmla="*/ 50 h 466"/>
                  <a:gd name="T24" fmla="*/ 1 w 276"/>
                  <a:gd name="T25" fmla="*/ 49 h 466"/>
                  <a:gd name="T26" fmla="*/ 0 w 276"/>
                  <a:gd name="T27" fmla="*/ 43 h 466"/>
                  <a:gd name="T28" fmla="*/ 0 w 276"/>
                  <a:gd name="T29" fmla="*/ 39 h 466"/>
                  <a:gd name="T30" fmla="*/ 1 w 276"/>
                  <a:gd name="T31" fmla="*/ 35 h 466"/>
                  <a:gd name="T32" fmla="*/ 2 w 276"/>
                  <a:gd name="T33" fmla="*/ 31 h 466"/>
                  <a:gd name="T34" fmla="*/ 6 w 276"/>
                  <a:gd name="T35" fmla="*/ 29 h 466"/>
                  <a:gd name="T36" fmla="*/ 9 w 276"/>
                  <a:gd name="T37" fmla="*/ 28 h 466"/>
                  <a:gd name="T38" fmla="*/ 11 w 276"/>
                  <a:gd name="T39" fmla="*/ 24 h 466"/>
                  <a:gd name="T40" fmla="*/ 12 w 276"/>
                  <a:gd name="T41" fmla="*/ 19 h 466"/>
                  <a:gd name="T42" fmla="*/ 14 w 276"/>
                  <a:gd name="T43" fmla="*/ 15 h 466"/>
                  <a:gd name="T44" fmla="*/ 18 w 276"/>
                  <a:gd name="T45" fmla="*/ 12 h 466"/>
                  <a:gd name="T46" fmla="*/ 19 w 276"/>
                  <a:gd name="T47" fmla="*/ 9 h 466"/>
                  <a:gd name="T48" fmla="*/ 20 w 276"/>
                  <a:gd name="T49" fmla="*/ 6 h 466"/>
                  <a:gd name="T50" fmla="*/ 21 w 276"/>
                  <a:gd name="T51" fmla="*/ 4 h 466"/>
                  <a:gd name="T52" fmla="*/ 22 w 276"/>
                  <a:gd name="T53" fmla="*/ 2 h 466"/>
                  <a:gd name="T54" fmla="*/ 22 w 276"/>
                  <a:gd name="T55" fmla="*/ 0 h 466"/>
                  <a:gd name="T56" fmla="*/ 23 w 276"/>
                  <a:gd name="T57" fmla="*/ 1 h 466"/>
                  <a:gd name="T58" fmla="*/ 26 w 276"/>
                  <a:gd name="T59" fmla="*/ 4 h 466"/>
                  <a:gd name="T60" fmla="*/ 28 w 276"/>
                  <a:gd name="T61" fmla="*/ 7 h 466"/>
                  <a:gd name="T62" fmla="*/ 31 w 276"/>
                  <a:gd name="T63" fmla="*/ 11 h 466"/>
                  <a:gd name="T64" fmla="*/ 35 w 276"/>
                  <a:gd name="T65" fmla="*/ 17 h 466"/>
                  <a:gd name="T66" fmla="*/ 34 w 276"/>
                  <a:gd name="T67" fmla="*/ 18 h 466"/>
                  <a:gd name="T68" fmla="*/ 30 w 276"/>
                  <a:gd name="T69" fmla="*/ 22 h 466"/>
                  <a:gd name="T70" fmla="*/ 25 w 276"/>
                  <a:gd name="T71" fmla="*/ 29 h 466"/>
                  <a:gd name="T72" fmla="*/ 23 w 276"/>
                  <a:gd name="T73" fmla="*/ 40 h 466"/>
                  <a:gd name="T74" fmla="*/ 23 w 276"/>
                  <a:gd name="T75" fmla="*/ 44 h 466"/>
                  <a:gd name="T76" fmla="*/ 24 w 276"/>
                  <a:gd name="T77" fmla="*/ 49 h 466"/>
                  <a:gd name="T78" fmla="*/ 25 w 276"/>
                  <a:gd name="T79" fmla="*/ 51 h 466"/>
                  <a:gd name="T80" fmla="*/ 25 w 276"/>
                  <a:gd name="T81" fmla="*/ 51 h 466"/>
                  <a:gd name="T82" fmla="*/ 26 w 276"/>
                  <a:gd name="T83" fmla="*/ 52 h 4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6"/>
                  <a:gd name="T127" fmla="*/ 0 h 466"/>
                  <a:gd name="T128" fmla="*/ 276 w 276"/>
                  <a:gd name="T129" fmla="*/ 466 h 4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6" h="466">
                    <a:moveTo>
                      <a:pt x="209" y="409"/>
                    </a:moveTo>
                    <a:lnTo>
                      <a:pt x="178" y="417"/>
                    </a:lnTo>
                    <a:lnTo>
                      <a:pt x="169" y="417"/>
                    </a:lnTo>
                    <a:lnTo>
                      <a:pt x="138" y="432"/>
                    </a:lnTo>
                    <a:lnTo>
                      <a:pt x="119" y="439"/>
                    </a:lnTo>
                    <a:lnTo>
                      <a:pt x="89" y="450"/>
                    </a:lnTo>
                    <a:lnTo>
                      <a:pt x="72" y="464"/>
                    </a:lnTo>
                    <a:lnTo>
                      <a:pt x="64" y="466"/>
                    </a:lnTo>
                    <a:lnTo>
                      <a:pt x="76" y="464"/>
                    </a:lnTo>
                    <a:lnTo>
                      <a:pt x="59" y="432"/>
                    </a:lnTo>
                    <a:lnTo>
                      <a:pt x="46" y="412"/>
                    </a:lnTo>
                    <a:lnTo>
                      <a:pt x="33" y="399"/>
                    </a:lnTo>
                    <a:lnTo>
                      <a:pt x="10" y="385"/>
                    </a:lnTo>
                    <a:lnTo>
                      <a:pt x="0" y="344"/>
                    </a:lnTo>
                    <a:lnTo>
                      <a:pt x="0" y="309"/>
                    </a:lnTo>
                    <a:lnTo>
                      <a:pt x="7" y="278"/>
                    </a:lnTo>
                    <a:lnTo>
                      <a:pt x="18" y="254"/>
                    </a:lnTo>
                    <a:lnTo>
                      <a:pt x="52" y="235"/>
                    </a:lnTo>
                    <a:lnTo>
                      <a:pt x="76" y="219"/>
                    </a:lnTo>
                    <a:lnTo>
                      <a:pt x="91" y="188"/>
                    </a:lnTo>
                    <a:lnTo>
                      <a:pt x="102" y="147"/>
                    </a:lnTo>
                    <a:lnTo>
                      <a:pt x="119" y="125"/>
                    </a:lnTo>
                    <a:lnTo>
                      <a:pt x="145" y="95"/>
                    </a:lnTo>
                    <a:lnTo>
                      <a:pt x="152" y="71"/>
                    </a:lnTo>
                    <a:lnTo>
                      <a:pt x="166" y="41"/>
                    </a:lnTo>
                    <a:lnTo>
                      <a:pt x="172" y="30"/>
                    </a:lnTo>
                    <a:lnTo>
                      <a:pt x="178" y="14"/>
                    </a:lnTo>
                    <a:lnTo>
                      <a:pt x="179" y="0"/>
                    </a:lnTo>
                    <a:lnTo>
                      <a:pt x="191" y="6"/>
                    </a:lnTo>
                    <a:lnTo>
                      <a:pt x="212" y="32"/>
                    </a:lnTo>
                    <a:lnTo>
                      <a:pt x="229" y="55"/>
                    </a:lnTo>
                    <a:lnTo>
                      <a:pt x="255" y="86"/>
                    </a:lnTo>
                    <a:lnTo>
                      <a:pt x="276" y="132"/>
                    </a:lnTo>
                    <a:lnTo>
                      <a:pt x="265" y="142"/>
                    </a:lnTo>
                    <a:lnTo>
                      <a:pt x="241" y="172"/>
                    </a:lnTo>
                    <a:lnTo>
                      <a:pt x="200" y="228"/>
                    </a:lnTo>
                    <a:lnTo>
                      <a:pt x="184" y="317"/>
                    </a:lnTo>
                    <a:lnTo>
                      <a:pt x="185" y="347"/>
                    </a:lnTo>
                    <a:lnTo>
                      <a:pt x="193" y="389"/>
                    </a:lnTo>
                    <a:lnTo>
                      <a:pt x="200" y="402"/>
                    </a:lnTo>
                    <a:lnTo>
                      <a:pt x="207" y="407"/>
                    </a:lnTo>
                    <a:lnTo>
                      <a:pt x="209" y="40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22" name="Freeform 175"/>
              <p:cNvSpPr>
                <a:spLocks/>
              </p:cNvSpPr>
              <p:nvPr/>
            </p:nvSpPr>
            <p:spPr bwMode="auto">
              <a:xfrm>
                <a:off x="3260" y="3406"/>
                <a:ext cx="126" cy="140"/>
              </a:xfrm>
              <a:custGeom>
                <a:avLst/>
                <a:gdLst>
                  <a:gd name="T0" fmla="*/ 1 w 251"/>
                  <a:gd name="T1" fmla="*/ 31 h 279"/>
                  <a:gd name="T2" fmla="*/ 0 w 251"/>
                  <a:gd name="T3" fmla="*/ 23 h 279"/>
                  <a:gd name="T4" fmla="*/ 3 w 251"/>
                  <a:gd name="T5" fmla="*/ 13 h 279"/>
                  <a:gd name="T6" fmla="*/ 8 w 251"/>
                  <a:gd name="T7" fmla="*/ 5 h 279"/>
                  <a:gd name="T8" fmla="*/ 12 w 251"/>
                  <a:gd name="T9" fmla="*/ 0 h 279"/>
                  <a:gd name="T10" fmla="*/ 17 w 251"/>
                  <a:gd name="T11" fmla="*/ 2 h 279"/>
                  <a:gd name="T12" fmla="*/ 21 w 251"/>
                  <a:gd name="T13" fmla="*/ 5 h 279"/>
                  <a:gd name="T14" fmla="*/ 25 w 251"/>
                  <a:gd name="T15" fmla="*/ 8 h 279"/>
                  <a:gd name="T16" fmla="*/ 28 w 251"/>
                  <a:gd name="T17" fmla="*/ 10 h 279"/>
                  <a:gd name="T18" fmla="*/ 30 w 251"/>
                  <a:gd name="T19" fmla="*/ 13 h 279"/>
                  <a:gd name="T20" fmla="*/ 32 w 251"/>
                  <a:gd name="T21" fmla="*/ 15 h 279"/>
                  <a:gd name="T22" fmla="*/ 31 w 251"/>
                  <a:gd name="T23" fmla="*/ 17 h 279"/>
                  <a:gd name="T24" fmla="*/ 28 w 251"/>
                  <a:gd name="T25" fmla="*/ 18 h 279"/>
                  <a:gd name="T26" fmla="*/ 25 w 251"/>
                  <a:gd name="T27" fmla="*/ 19 h 279"/>
                  <a:gd name="T28" fmla="*/ 22 w 251"/>
                  <a:gd name="T29" fmla="*/ 23 h 279"/>
                  <a:gd name="T30" fmla="*/ 23 w 251"/>
                  <a:gd name="T31" fmla="*/ 25 h 279"/>
                  <a:gd name="T32" fmla="*/ 22 w 251"/>
                  <a:gd name="T33" fmla="*/ 27 h 279"/>
                  <a:gd name="T34" fmla="*/ 20 w 251"/>
                  <a:gd name="T35" fmla="*/ 28 h 279"/>
                  <a:gd name="T36" fmla="*/ 17 w 251"/>
                  <a:gd name="T37" fmla="*/ 29 h 279"/>
                  <a:gd name="T38" fmla="*/ 12 w 251"/>
                  <a:gd name="T39" fmla="*/ 30 h 279"/>
                  <a:gd name="T40" fmla="*/ 3 w 251"/>
                  <a:gd name="T41" fmla="*/ 35 h 279"/>
                  <a:gd name="T42" fmla="*/ 1 w 251"/>
                  <a:gd name="T43" fmla="*/ 31 h 2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1"/>
                  <a:gd name="T67" fmla="*/ 0 h 279"/>
                  <a:gd name="T68" fmla="*/ 251 w 251"/>
                  <a:gd name="T69" fmla="*/ 279 h 2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1" h="279">
                    <a:moveTo>
                      <a:pt x="6" y="243"/>
                    </a:moveTo>
                    <a:lnTo>
                      <a:pt x="0" y="182"/>
                    </a:lnTo>
                    <a:lnTo>
                      <a:pt x="18" y="97"/>
                    </a:lnTo>
                    <a:lnTo>
                      <a:pt x="62" y="33"/>
                    </a:lnTo>
                    <a:lnTo>
                      <a:pt x="92" y="0"/>
                    </a:lnTo>
                    <a:lnTo>
                      <a:pt x="134" y="14"/>
                    </a:lnTo>
                    <a:lnTo>
                      <a:pt x="161" y="36"/>
                    </a:lnTo>
                    <a:lnTo>
                      <a:pt x="194" y="57"/>
                    </a:lnTo>
                    <a:lnTo>
                      <a:pt x="222" y="78"/>
                    </a:lnTo>
                    <a:lnTo>
                      <a:pt x="239" y="101"/>
                    </a:lnTo>
                    <a:lnTo>
                      <a:pt x="251" y="120"/>
                    </a:lnTo>
                    <a:lnTo>
                      <a:pt x="244" y="133"/>
                    </a:lnTo>
                    <a:lnTo>
                      <a:pt x="217" y="138"/>
                    </a:lnTo>
                    <a:lnTo>
                      <a:pt x="196" y="149"/>
                    </a:lnTo>
                    <a:lnTo>
                      <a:pt x="173" y="178"/>
                    </a:lnTo>
                    <a:lnTo>
                      <a:pt x="178" y="193"/>
                    </a:lnTo>
                    <a:lnTo>
                      <a:pt x="171" y="214"/>
                    </a:lnTo>
                    <a:lnTo>
                      <a:pt x="157" y="223"/>
                    </a:lnTo>
                    <a:lnTo>
                      <a:pt x="133" y="227"/>
                    </a:lnTo>
                    <a:lnTo>
                      <a:pt x="89" y="234"/>
                    </a:lnTo>
                    <a:lnTo>
                      <a:pt x="18" y="279"/>
                    </a:lnTo>
                    <a:lnTo>
                      <a:pt x="6" y="24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23" name="Rectangle 176"/>
              <p:cNvSpPr>
                <a:spLocks noChangeArrowheads="1"/>
              </p:cNvSpPr>
              <p:nvPr/>
            </p:nvSpPr>
            <p:spPr bwMode="auto">
              <a:xfrm>
                <a:off x="2150" y="810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074</a:t>
                </a:r>
                <a:endParaRPr lang="es-ES"/>
              </a:p>
            </p:txBody>
          </p:sp>
          <p:sp>
            <p:nvSpPr>
              <p:cNvPr id="29924" name="Rectangle 177"/>
              <p:cNvSpPr>
                <a:spLocks noChangeArrowheads="1"/>
              </p:cNvSpPr>
              <p:nvPr/>
            </p:nvSpPr>
            <p:spPr bwMode="auto">
              <a:xfrm>
                <a:off x="2215" y="974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048</a:t>
                </a:r>
                <a:endParaRPr lang="es-ES"/>
              </a:p>
            </p:txBody>
          </p:sp>
          <p:sp>
            <p:nvSpPr>
              <p:cNvPr id="29925" name="Rectangle 178"/>
              <p:cNvSpPr>
                <a:spLocks noChangeArrowheads="1"/>
              </p:cNvSpPr>
              <p:nvPr/>
            </p:nvSpPr>
            <p:spPr bwMode="auto">
              <a:xfrm>
                <a:off x="2234" y="1103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068</a:t>
                </a:r>
                <a:endParaRPr lang="es-ES"/>
              </a:p>
            </p:txBody>
          </p:sp>
          <p:sp>
            <p:nvSpPr>
              <p:cNvPr id="29926" name="Rectangle 179"/>
              <p:cNvSpPr>
                <a:spLocks noChangeArrowheads="1"/>
              </p:cNvSpPr>
              <p:nvPr/>
            </p:nvSpPr>
            <p:spPr bwMode="auto">
              <a:xfrm>
                <a:off x="2158" y="1164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088</a:t>
                </a:r>
                <a:endParaRPr lang="es-ES"/>
              </a:p>
            </p:txBody>
          </p:sp>
          <p:sp>
            <p:nvSpPr>
              <p:cNvPr id="29927" name="Rectangle 180"/>
              <p:cNvSpPr>
                <a:spLocks noChangeArrowheads="1"/>
              </p:cNvSpPr>
              <p:nvPr/>
            </p:nvSpPr>
            <p:spPr bwMode="auto">
              <a:xfrm>
                <a:off x="1997" y="1250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062</a:t>
                </a:r>
                <a:endParaRPr lang="es-ES"/>
              </a:p>
            </p:txBody>
          </p:sp>
          <p:sp>
            <p:nvSpPr>
              <p:cNvPr id="29928" name="Rectangle 181"/>
              <p:cNvSpPr>
                <a:spLocks noChangeArrowheads="1"/>
              </p:cNvSpPr>
              <p:nvPr/>
            </p:nvSpPr>
            <p:spPr bwMode="auto">
              <a:xfrm>
                <a:off x="1885" y="1429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092</a:t>
                </a:r>
                <a:endParaRPr lang="es-ES"/>
              </a:p>
            </p:txBody>
          </p:sp>
          <p:sp>
            <p:nvSpPr>
              <p:cNvPr id="29929" name="Rectangle 182"/>
              <p:cNvSpPr>
                <a:spLocks noChangeArrowheads="1"/>
              </p:cNvSpPr>
              <p:nvPr/>
            </p:nvSpPr>
            <p:spPr bwMode="auto">
              <a:xfrm>
                <a:off x="1918" y="1750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061</a:t>
                </a:r>
                <a:endParaRPr lang="es-ES"/>
              </a:p>
            </p:txBody>
          </p:sp>
          <p:sp>
            <p:nvSpPr>
              <p:cNvPr id="29930" name="Rectangle 183"/>
              <p:cNvSpPr>
                <a:spLocks noChangeArrowheads="1"/>
              </p:cNvSpPr>
              <p:nvPr/>
            </p:nvSpPr>
            <p:spPr bwMode="auto">
              <a:xfrm>
                <a:off x="1530" y="1896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017</a:t>
                </a:r>
                <a:endParaRPr lang="es-ES"/>
              </a:p>
            </p:txBody>
          </p:sp>
          <p:sp>
            <p:nvSpPr>
              <p:cNvPr id="29931" name="Rectangle 184"/>
              <p:cNvSpPr>
                <a:spLocks noChangeArrowheads="1"/>
              </p:cNvSpPr>
              <p:nvPr/>
            </p:nvSpPr>
            <p:spPr bwMode="auto">
              <a:xfrm>
                <a:off x="1445" y="2347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009</a:t>
                </a:r>
                <a:endParaRPr lang="es-ES"/>
              </a:p>
            </p:txBody>
          </p:sp>
          <p:sp>
            <p:nvSpPr>
              <p:cNvPr id="29932" name="Rectangle 185"/>
              <p:cNvSpPr>
                <a:spLocks noChangeArrowheads="1"/>
              </p:cNvSpPr>
              <p:nvPr/>
            </p:nvSpPr>
            <p:spPr bwMode="auto">
              <a:xfrm>
                <a:off x="1717" y="2092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046</a:t>
                </a:r>
                <a:endParaRPr lang="es-ES"/>
              </a:p>
            </p:txBody>
          </p:sp>
          <p:sp>
            <p:nvSpPr>
              <p:cNvPr id="29933" name="Rectangle 186"/>
              <p:cNvSpPr>
                <a:spLocks noChangeArrowheads="1"/>
              </p:cNvSpPr>
              <p:nvPr/>
            </p:nvSpPr>
            <p:spPr bwMode="auto">
              <a:xfrm>
                <a:off x="1945" y="2209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108</a:t>
                </a:r>
                <a:endParaRPr lang="es-ES"/>
              </a:p>
            </p:txBody>
          </p:sp>
          <p:sp>
            <p:nvSpPr>
              <p:cNvPr id="29934" name="Rectangle 187"/>
              <p:cNvSpPr>
                <a:spLocks noChangeArrowheads="1"/>
              </p:cNvSpPr>
              <p:nvPr/>
            </p:nvSpPr>
            <p:spPr bwMode="auto">
              <a:xfrm>
                <a:off x="2117" y="2502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107</a:t>
                </a:r>
                <a:endParaRPr lang="es-ES"/>
              </a:p>
            </p:txBody>
          </p:sp>
          <p:sp>
            <p:nvSpPr>
              <p:cNvPr id="29935" name="Rectangle 188"/>
              <p:cNvSpPr>
                <a:spLocks noChangeArrowheads="1"/>
              </p:cNvSpPr>
              <p:nvPr/>
            </p:nvSpPr>
            <p:spPr bwMode="auto">
              <a:xfrm>
                <a:off x="1712" y="2607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097</a:t>
                </a:r>
                <a:endParaRPr lang="es-ES"/>
              </a:p>
            </p:txBody>
          </p:sp>
          <p:sp>
            <p:nvSpPr>
              <p:cNvPr id="29936" name="Rectangle 189"/>
              <p:cNvSpPr>
                <a:spLocks noChangeArrowheads="1"/>
              </p:cNvSpPr>
              <p:nvPr/>
            </p:nvSpPr>
            <p:spPr bwMode="auto">
              <a:xfrm>
                <a:off x="2165" y="2893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069</a:t>
                </a:r>
                <a:endParaRPr lang="es-ES"/>
              </a:p>
            </p:txBody>
          </p:sp>
          <p:sp>
            <p:nvSpPr>
              <p:cNvPr id="29937" name="Freeform 190"/>
              <p:cNvSpPr>
                <a:spLocks/>
              </p:cNvSpPr>
              <p:nvPr/>
            </p:nvSpPr>
            <p:spPr bwMode="auto">
              <a:xfrm>
                <a:off x="2730" y="2896"/>
                <a:ext cx="461" cy="204"/>
              </a:xfrm>
              <a:custGeom>
                <a:avLst/>
                <a:gdLst>
                  <a:gd name="T0" fmla="*/ 114 w 923"/>
                  <a:gd name="T1" fmla="*/ 26 h 407"/>
                  <a:gd name="T2" fmla="*/ 114 w 923"/>
                  <a:gd name="T3" fmla="*/ 34 h 407"/>
                  <a:gd name="T4" fmla="*/ 115 w 923"/>
                  <a:gd name="T5" fmla="*/ 41 h 407"/>
                  <a:gd name="T6" fmla="*/ 115 w 923"/>
                  <a:gd name="T7" fmla="*/ 44 h 407"/>
                  <a:gd name="T8" fmla="*/ 113 w 923"/>
                  <a:gd name="T9" fmla="*/ 47 h 407"/>
                  <a:gd name="T10" fmla="*/ 111 w 923"/>
                  <a:gd name="T11" fmla="*/ 49 h 407"/>
                  <a:gd name="T12" fmla="*/ 110 w 923"/>
                  <a:gd name="T13" fmla="*/ 49 h 407"/>
                  <a:gd name="T14" fmla="*/ 106 w 923"/>
                  <a:gd name="T15" fmla="*/ 49 h 407"/>
                  <a:gd name="T16" fmla="*/ 103 w 923"/>
                  <a:gd name="T17" fmla="*/ 50 h 407"/>
                  <a:gd name="T18" fmla="*/ 98 w 923"/>
                  <a:gd name="T19" fmla="*/ 49 h 407"/>
                  <a:gd name="T20" fmla="*/ 94 w 923"/>
                  <a:gd name="T21" fmla="*/ 46 h 407"/>
                  <a:gd name="T22" fmla="*/ 90 w 923"/>
                  <a:gd name="T23" fmla="*/ 47 h 407"/>
                  <a:gd name="T24" fmla="*/ 83 w 923"/>
                  <a:gd name="T25" fmla="*/ 49 h 407"/>
                  <a:gd name="T26" fmla="*/ 80 w 923"/>
                  <a:gd name="T27" fmla="*/ 51 h 407"/>
                  <a:gd name="T28" fmla="*/ 79 w 923"/>
                  <a:gd name="T29" fmla="*/ 51 h 407"/>
                  <a:gd name="T30" fmla="*/ 77 w 923"/>
                  <a:gd name="T31" fmla="*/ 49 h 407"/>
                  <a:gd name="T32" fmla="*/ 73 w 923"/>
                  <a:gd name="T33" fmla="*/ 45 h 407"/>
                  <a:gd name="T34" fmla="*/ 71 w 923"/>
                  <a:gd name="T35" fmla="*/ 41 h 407"/>
                  <a:gd name="T36" fmla="*/ 68 w 923"/>
                  <a:gd name="T37" fmla="*/ 44 h 407"/>
                  <a:gd name="T38" fmla="*/ 66 w 923"/>
                  <a:gd name="T39" fmla="*/ 46 h 407"/>
                  <a:gd name="T40" fmla="*/ 63 w 923"/>
                  <a:gd name="T41" fmla="*/ 45 h 407"/>
                  <a:gd name="T42" fmla="*/ 59 w 923"/>
                  <a:gd name="T43" fmla="*/ 44 h 407"/>
                  <a:gd name="T44" fmla="*/ 54 w 923"/>
                  <a:gd name="T45" fmla="*/ 42 h 407"/>
                  <a:gd name="T46" fmla="*/ 48 w 923"/>
                  <a:gd name="T47" fmla="*/ 44 h 407"/>
                  <a:gd name="T48" fmla="*/ 45 w 923"/>
                  <a:gd name="T49" fmla="*/ 44 h 407"/>
                  <a:gd name="T50" fmla="*/ 41 w 923"/>
                  <a:gd name="T51" fmla="*/ 44 h 407"/>
                  <a:gd name="T52" fmla="*/ 42 w 923"/>
                  <a:gd name="T53" fmla="*/ 48 h 407"/>
                  <a:gd name="T54" fmla="*/ 42 w 923"/>
                  <a:gd name="T55" fmla="*/ 48 h 407"/>
                  <a:gd name="T56" fmla="*/ 38 w 923"/>
                  <a:gd name="T57" fmla="*/ 47 h 407"/>
                  <a:gd name="T58" fmla="*/ 35 w 923"/>
                  <a:gd name="T59" fmla="*/ 46 h 407"/>
                  <a:gd name="T60" fmla="*/ 34 w 923"/>
                  <a:gd name="T61" fmla="*/ 46 h 407"/>
                  <a:gd name="T62" fmla="*/ 27 w 923"/>
                  <a:gd name="T63" fmla="*/ 45 h 407"/>
                  <a:gd name="T64" fmla="*/ 24 w 923"/>
                  <a:gd name="T65" fmla="*/ 43 h 407"/>
                  <a:gd name="T66" fmla="*/ 24 w 923"/>
                  <a:gd name="T67" fmla="*/ 43 h 407"/>
                  <a:gd name="T68" fmla="*/ 0 w 923"/>
                  <a:gd name="T69" fmla="*/ 33 h 407"/>
                  <a:gd name="T70" fmla="*/ 2 w 923"/>
                  <a:gd name="T71" fmla="*/ 33 h 407"/>
                  <a:gd name="T72" fmla="*/ 2 w 923"/>
                  <a:gd name="T73" fmla="*/ 30 h 407"/>
                  <a:gd name="T74" fmla="*/ 5 w 923"/>
                  <a:gd name="T75" fmla="*/ 27 h 407"/>
                  <a:gd name="T76" fmla="*/ 7 w 923"/>
                  <a:gd name="T77" fmla="*/ 23 h 407"/>
                  <a:gd name="T78" fmla="*/ 8 w 923"/>
                  <a:gd name="T79" fmla="*/ 19 h 407"/>
                  <a:gd name="T80" fmla="*/ 7 w 923"/>
                  <a:gd name="T81" fmla="*/ 17 h 407"/>
                  <a:gd name="T82" fmla="*/ 13 w 923"/>
                  <a:gd name="T83" fmla="*/ 17 h 407"/>
                  <a:gd name="T84" fmla="*/ 31 w 923"/>
                  <a:gd name="T85" fmla="*/ 12 h 407"/>
                  <a:gd name="T86" fmla="*/ 33 w 923"/>
                  <a:gd name="T87" fmla="*/ 7 h 407"/>
                  <a:gd name="T88" fmla="*/ 37 w 923"/>
                  <a:gd name="T89" fmla="*/ 3 h 407"/>
                  <a:gd name="T90" fmla="*/ 36 w 923"/>
                  <a:gd name="T91" fmla="*/ 3 h 407"/>
                  <a:gd name="T92" fmla="*/ 47 w 923"/>
                  <a:gd name="T93" fmla="*/ 6 h 407"/>
                  <a:gd name="T94" fmla="*/ 60 w 923"/>
                  <a:gd name="T95" fmla="*/ 9 h 407"/>
                  <a:gd name="T96" fmla="*/ 72 w 923"/>
                  <a:gd name="T97" fmla="*/ 15 h 407"/>
                  <a:gd name="T98" fmla="*/ 73 w 923"/>
                  <a:gd name="T99" fmla="*/ 15 h 407"/>
                  <a:gd name="T100" fmla="*/ 79 w 923"/>
                  <a:gd name="T101" fmla="*/ 10 h 407"/>
                  <a:gd name="T102" fmla="*/ 85 w 923"/>
                  <a:gd name="T103" fmla="*/ 7 h 407"/>
                  <a:gd name="T104" fmla="*/ 91 w 923"/>
                  <a:gd name="T105" fmla="*/ 5 h 407"/>
                  <a:gd name="T106" fmla="*/ 100 w 923"/>
                  <a:gd name="T107" fmla="*/ 0 h 407"/>
                  <a:gd name="T108" fmla="*/ 101 w 923"/>
                  <a:gd name="T109" fmla="*/ 0 h 407"/>
                  <a:gd name="T110" fmla="*/ 106 w 923"/>
                  <a:gd name="T111" fmla="*/ 6 h 407"/>
                  <a:gd name="T112" fmla="*/ 107 w 923"/>
                  <a:gd name="T113" fmla="*/ 12 h 407"/>
                  <a:gd name="T114" fmla="*/ 111 w 923"/>
                  <a:gd name="T115" fmla="*/ 17 h 407"/>
                  <a:gd name="T116" fmla="*/ 110 w 923"/>
                  <a:gd name="T117" fmla="*/ 19 h 407"/>
                  <a:gd name="T118" fmla="*/ 110 w 923"/>
                  <a:gd name="T119" fmla="*/ 20 h 407"/>
                  <a:gd name="T120" fmla="*/ 113 w 923"/>
                  <a:gd name="T121" fmla="*/ 23 h 407"/>
                  <a:gd name="T122" fmla="*/ 114 w 923"/>
                  <a:gd name="T123" fmla="*/ 26 h 407"/>
                  <a:gd name="T124" fmla="*/ 114 w 923"/>
                  <a:gd name="T125" fmla="*/ 26 h 4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23"/>
                  <a:gd name="T190" fmla="*/ 0 h 407"/>
                  <a:gd name="T191" fmla="*/ 923 w 923"/>
                  <a:gd name="T192" fmla="*/ 407 h 4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23" h="407">
                    <a:moveTo>
                      <a:pt x="915" y="208"/>
                    </a:moveTo>
                    <a:lnTo>
                      <a:pt x="915" y="271"/>
                    </a:lnTo>
                    <a:lnTo>
                      <a:pt x="923" y="324"/>
                    </a:lnTo>
                    <a:lnTo>
                      <a:pt x="922" y="346"/>
                    </a:lnTo>
                    <a:lnTo>
                      <a:pt x="909" y="369"/>
                    </a:lnTo>
                    <a:lnTo>
                      <a:pt x="895" y="391"/>
                    </a:lnTo>
                    <a:lnTo>
                      <a:pt x="886" y="392"/>
                    </a:lnTo>
                    <a:lnTo>
                      <a:pt x="854" y="391"/>
                    </a:lnTo>
                    <a:lnTo>
                      <a:pt x="824" y="394"/>
                    </a:lnTo>
                    <a:lnTo>
                      <a:pt x="791" y="386"/>
                    </a:lnTo>
                    <a:lnTo>
                      <a:pt x="758" y="368"/>
                    </a:lnTo>
                    <a:lnTo>
                      <a:pt x="727" y="371"/>
                    </a:lnTo>
                    <a:lnTo>
                      <a:pt x="670" y="388"/>
                    </a:lnTo>
                    <a:lnTo>
                      <a:pt x="640" y="405"/>
                    </a:lnTo>
                    <a:lnTo>
                      <a:pt x="635" y="407"/>
                    </a:lnTo>
                    <a:lnTo>
                      <a:pt x="619" y="390"/>
                    </a:lnTo>
                    <a:lnTo>
                      <a:pt x="588" y="355"/>
                    </a:lnTo>
                    <a:lnTo>
                      <a:pt x="574" y="324"/>
                    </a:lnTo>
                    <a:lnTo>
                      <a:pt x="549" y="346"/>
                    </a:lnTo>
                    <a:lnTo>
                      <a:pt x="532" y="367"/>
                    </a:lnTo>
                    <a:lnTo>
                      <a:pt x="509" y="355"/>
                    </a:lnTo>
                    <a:lnTo>
                      <a:pt x="474" y="345"/>
                    </a:lnTo>
                    <a:lnTo>
                      <a:pt x="432" y="335"/>
                    </a:lnTo>
                    <a:lnTo>
                      <a:pt x="390" y="349"/>
                    </a:lnTo>
                    <a:lnTo>
                      <a:pt x="364" y="349"/>
                    </a:lnTo>
                    <a:lnTo>
                      <a:pt x="328" y="346"/>
                    </a:lnTo>
                    <a:lnTo>
                      <a:pt x="342" y="379"/>
                    </a:lnTo>
                    <a:lnTo>
                      <a:pt x="338" y="382"/>
                    </a:lnTo>
                    <a:lnTo>
                      <a:pt x="306" y="374"/>
                    </a:lnTo>
                    <a:lnTo>
                      <a:pt x="281" y="368"/>
                    </a:lnTo>
                    <a:lnTo>
                      <a:pt x="274" y="367"/>
                    </a:lnTo>
                    <a:lnTo>
                      <a:pt x="221" y="355"/>
                    </a:lnTo>
                    <a:lnTo>
                      <a:pt x="196" y="342"/>
                    </a:lnTo>
                    <a:lnTo>
                      <a:pt x="194" y="344"/>
                    </a:lnTo>
                    <a:lnTo>
                      <a:pt x="0" y="263"/>
                    </a:lnTo>
                    <a:lnTo>
                      <a:pt x="19" y="262"/>
                    </a:lnTo>
                    <a:lnTo>
                      <a:pt x="21" y="237"/>
                    </a:lnTo>
                    <a:lnTo>
                      <a:pt x="40" y="211"/>
                    </a:lnTo>
                    <a:lnTo>
                      <a:pt x="63" y="184"/>
                    </a:lnTo>
                    <a:lnTo>
                      <a:pt x="68" y="152"/>
                    </a:lnTo>
                    <a:lnTo>
                      <a:pt x="62" y="133"/>
                    </a:lnTo>
                    <a:lnTo>
                      <a:pt x="105" y="131"/>
                    </a:lnTo>
                    <a:lnTo>
                      <a:pt x="249" y="90"/>
                    </a:lnTo>
                    <a:lnTo>
                      <a:pt x="270" y="52"/>
                    </a:lnTo>
                    <a:lnTo>
                      <a:pt x="297" y="24"/>
                    </a:lnTo>
                    <a:lnTo>
                      <a:pt x="294" y="24"/>
                    </a:lnTo>
                    <a:lnTo>
                      <a:pt x="379" y="46"/>
                    </a:lnTo>
                    <a:lnTo>
                      <a:pt x="485" y="72"/>
                    </a:lnTo>
                    <a:lnTo>
                      <a:pt x="577" y="119"/>
                    </a:lnTo>
                    <a:lnTo>
                      <a:pt x="584" y="119"/>
                    </a:lnTo>
                    <a:lnTo>
                      <a:pt x="638" y="76"/>
                    </a:lnTo>
                    <a:lnTo>
                      <a:pt x="683" y="53"/>
                    </a:lnTo>
                    <a:lnTo>
                      <a:pt x="735" y="33"/>
                    </a:lnTo>
                    <a:lnTo>
                      <a:pt x="806" y="0"/>
                    </a:lnTo>
                    <a:lnTo>
                      <a:pt x="810" y="0"/>
                    </a:lnTo>
                    <a:lnTo>
                      <a:pt x="848" y="43"/>
                    </a:lnTo>
                    <a:lnTo>
                      <a:pt x="858" y="96"/>
                    </a:lnTo>
                    <a:lnTo>
                      <a:pt x="895" y="130"/>
                    </a:lnTo>
                    <a:lnTo>
                      <a:pt x="885" y="150"/>
                    </a:lnTo>
                    <a:lnTo>
                      <a:pt x="886" y="159"/>
                    </a:lnTo>
                    <a:lnTo>
                      <a:pt x="909" y="183"/>
                    </a:lnTo>
                    <a:lnTo>
                      <a:pt x="917" y="208"/>
                    </a:lnTo>
                    <a:lnTo>
                      <a:pt x="915" y="20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38" name="Freeform 191"/>
              <p:cNvSpPr>
                <a:spLocks/>
              </p:cNvSpPr>
              <p:nvPr/>
            </p:nvSpPr>
            <p:spPr bwMode="auto">
              <a:xfrm>
                <a:off x="2286" y="2920"/>
                <a:ext cx="479" cy="389"/>
              </a:xfrm>
              <a:custGeom>
                <a:avLst/>
                <a:gdLst>
                  <a:gd name="T0" fmla="*/ 0 w 958"/>
                  <a:gd name="T1" fmla="*/ 60 h 780"/>
                  <a:gd name="T2" fmla="*/ 6 w 958"/>
                  <a:gd name="T3" fmla="*/ 46 h 780"/>
                  <a:gd name="T4" fmla="*/ 18 w 958"/>
                  <a:gd name="T5" fmla="*/ 41 h 780"/>
                  <a:gd name="T6" fmla="*/ 22 w 958"/>
                  <a:gd name="T7" fmla="*/ 41 h 780"/>
                  <a:gd name="T8" fmla="*/ 37 w 958"/>
                  <a:gd name="T9" fmla="*/ 27 h 780"/>
                  <a:gd name="T10" fmla="*/ 38 w 958"/>
                  <a:gd name="T11" fmla="*/ 25 h 780"/>
                  <a:gd name="T12" fmla="*/ 38 w 958"/>
                  <a:gd name="T13" fmla="*/ 22 h 780"/>
                  <a:gd name="T14" fmla="*/ 38 w 958"/>
                  <a:gd name="T15" fmla="*/ 19 h 780"/>
                  <a:gd name="T16" fmla="*/ 38 w 958"/>
                  <a:gd name="T17" fmla="*/ 16 h 780"/>
                  <a:gd name="T18" fmla="*/ 39 w 958"/>
                  <a:gd name="T19" fmla="*/ 13 h 780"/>
                  <a:gd name="T20" fmla="*/ 43 w 958"/>
                  <a:gd name="T21" fmla="*/ 9 h 780"/>
                  <a:gd name="T22" fmla="*/ 45 w 958"/>
                  <a:gd name="T23" fmla="*/ 6 h 780"/>
                  <a:gd name="T24" fmla="*/ 47 w 958"/>
                  <a:gd name="T25" fmla="*/ 4 h 780"/>
                  <a:gd name="T26" fmla="*/ 49 w 958"/>
                  <a:gd name="T27" fmla="*/ 2 h 780"/>
                  <a:gd name="T28" fmla="*/ 50 w 958"/>
                  <a:gd name="T29" fmla="*/ 0 h 780"/>
                  <a:gd name="T30" fmla="*/ 59 w 958"/>
                  <a:gd name="T31" fmla="*/ 5 h 780"/>
                  <a:gd name="T32" fmla="*/ 70 w 958"/>
                  <a:gd name="T33" fmla="*/ 0 h 780"/>
                  <a:gd name="T34" fmla="*/ 85 w 958"/>
                  <a:gd name="T35" fmla="*/ 6 h 780"/>
                  <a:gd name="T36" fmla="*/ 91 w 958"/>
                  <a:gd name="T37" fmla="*/ 7 h 780"/>
                  <a:gd name="T38" fmla="*/ 95 w 958"/>
                  <a:gd name="T39" fmla="*/ 6 h 780"/>
                  <a:gd name="T40" fmla="*/ 106 w 958"/>
                  <a:gd name="T41" fmla="*/ 11 h 780"/>
                  <a:gd name="T42" fmla="*/ 107 w 958"/>
                  <a:gd name="T43" fmla="*/ 9 h 780"/>
                  <a:gd name="T44" fmla="*/ 110 w 958"/>
                  <a:gd name="T45" fmla="*/ 5 h 780"/>
                  <a:gd name="T46" fmla="*/ 116 w 958"/>
                  <a:gd name="T47" fmla="*/ 11 h 780"/>
                  <a:gd name="T48" fmla="*/ 119 w 958"/>
                  <a:gd name="T49" fmla="*/ 11 h 780"/>
                  <a:gd name="T50" fmla="*/ 120 w 958"/>
                  <a:gd name="T51" fmla="*/ 12 h 780"/>
                  <a:gd name="T52" fmla="*/ 119 w 958"/>
                  <a:gd name="T53" fmla="*/ 11 h 780"/>
                  <a:gd name="T54" fmla="*/ 120 w 958"/>
                  <a:gd name="T55" fmla="*/ 14 h 780"/>
                  <a:gd name="T56" fmla="*/ 118 w 958"/>
                  <a:gd name="T57" fmla="*/ 18 h 780"/>
                  <a:gd name="T58" fmla="*/ 114 w 958"/>
                  <a:gd name="T59" fmla="*/ 23 h 780"/>
                  <a:gd name="T60" fmla="*/ 113 w 958"/>
                  <a:gd name="T61" fmla="*/ 26 h 780"/>
                  <a:gd name="T62" fmla="*/ 112 w 958"/>
                  <a:gd name="T63" fmla="*/ 27 h 780"/>
                  <a:gd name="T64" fmla="*/ 110 w 958"/>
                  <a:gd name="T65" fmla="*/ 29 h 780"/>
                  <a:gd name="T66" fmla="*/ 110 w 958"/>
                  <a:gd name="T67" fmla="*/ 31 h 780"/>
                  <a:gd name="T68" fmla="*/ 113 w 958"/>
                  <a:gd name="T69" fmla="*/ 40 h 780"/>
                  <a:gd name="T70" fmla="*/ 112 w 958"/>
                  <a:gd name="T71" fmla="*/ 41 h 780"/>
                  <a:gd name="T72" fmla="*/ 109 w 958"/>
                  <a:gd name="T73" fmla="*/ 43 h 780"/>
                  <a:gd name="T74" fmla="*/ 105 w 958"/>
                  <a:gd name="T75" fmla="*/ 44 h 780"/>
                  <a:gd name="T76" fmla="*/ 103 w 958"/>
                  <a:gd name="T77" fmla="*/ 48 h 780"/>
                  <a:gd name="T78" fmla="*/ 94 w 958"/>
                  <a:gd name="T79" fmla="*/ 55 h 780"/>
                  <a:gd name="T80" fmla="*/ 92 w 958"/>
                  <a:gd name="T81" fmla="*/ 56 h 780"/>
                  <a:gd name="T82" fmla="*/ 90 w 958"/>
                  <a:gd name="T83" fmla="*/ 57 h 780"/>
                  <a:gd name="T84" fmla="*/ 90 w 958"/>
                  <a:gd name="T85" fmla="*/ 58 h 780"/>
                  <a:gd name="T86" fmla="*/ 87 w 958"/>
                  <a:gd name="T87" fmla="*/ 60 h 780"/>
                  <a:gd name="T88" fmla="*/ 86 w 958"/>
                  <a:gd name="T89" fmla="*/ 62 h 780"/>
                  <a:gd name="T90" fmla="*/ 86 w 958"/>
                  <a:gd name="T91" fmla="*/ 72 h 780"/>
                  <a:gd name="T92" fmla="*/ 84 w 958"/>
                  <a:gd name="T93" fmla="*/ 76 h 780"/>
                  <a:gd name="T94" fmla="*/ 76 w 958"/>
                  <a:gd name="T95" fmla="*/ 83 h 780"/>
                  <a:gd name="T96" fmla="*/ 70 w 958"/>
                  <a:gd name="T97" fmla="*/ 87 h 780"/>
                  <a:gd name="T98" fmla="*/ 65 w 958"/>
                  <a:gd name="T99" fmla="*/ 89 h 780"/>
                  <a:gd name="T100" fmla="*/ 61 w 958"/>
                  <a:gd name="T101" fmla="*/ 92 h 780"/>
                  <a:gd name="T102" fmla="*/ 59 w 958"/>
                  <a:gd name="T103" fmla="*/ 92 h 780"/>
                  <a:gd name="T104" fmla="*/ 48 w 958"/>
                  <a:gd name="T105" fmla="*/ 92 h 780"/>
                  <a:gd name="T106" fmla="*/ 46 w 958"/>
                  <a:gd name="T107" fmla="*/ 93 h 780"/>
                  <a:gd name="T108" fmla="*/ 44 w 958"/>
                  <a:gd name="T109" fmla="*/ 96 h 78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58"/>
                  <a:gd name="T166" fmla="*/ 0 h 780"/>
                  <a:gd name="T167" fmla="*/ 958 w 958"/>
                  <a:gd name="T168" fmla="*/ 780 h 78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58" h="780">
                    <a:moveTo>
                      <a:pt x="347" y="769"/>
                    </a:moveTo>
                    <a:lnTo>
                      <a:pt x="0" y="484"/>
                    </a:lnTo>
                    <a:lnTo>
                      <a:pt x="20" y="433"/>
                    </a:lnTo>
                    <a:lnTo>
                      <a:pt x="42" y="374"/>
                    </a:lnTo>
                    <a:lnTo>
                      <a:pt x="125" y="332"/>
                    </a:lnTo>
                    <a:lnTo>
                      <a:pt x="144" y="332"/>
                    </a:lnTo>
                    <a:lnTo>
                      <a:pt x="148" y="332"/>
                    </a:lnTo>
                    <a:lnTo>
                      <a:pt x="174" y="329"/>
                    </a:lnTo>
                    <a:lnTo>
                      <a:pt x="200" y="293"/>
                    </a:lnTo>
                    <a:lnTo>
                      <a:pt x="290" y="223"/>
                    </a:lnTo>
                    <a:lnTo>
                      <a:pt x="295" y="215"/>
                    </a:lnTo>
                    <a:lnTo>
                      <a:pt x="298" y="204"/>
                    </a:lnTo>
                    <a:lnTo>
                      <a:pt x="295" y="191"/>
                    </a:lnTo>
                    <a:lnTo>
                      <a:pt x="298" y="179"/>
                    </a:lnTo>
                    <a:lnTo>
                      <a:pt x="298" y="164"/>
                    </a:lnTo>
                    <a:lnTo>
                      <a:pt x="298" y="157"/>
                    </a:lnTo>
                    <a:lnTo>
                      <a:pt x="304" y="138"/>
                    </a:lnTo>
                    <a:lnTo>
                      <a:pt x="304" y="134"/>
                    </a:lnTo>
                    <a:lnTo>
                      <a:pt x="309" y="115"/>
                    </a:lnTo>
                    <a:lnTo>
                      <a:pt x="312" y="106"/>
                    </a:lnTo>
                    <a:lnTo>
                      <a:pt x="328" y="86"/>
                    </a:lnTo>
                    <a:lnTo>
                      <a:pt x="339" y="74"/>
                    </a:lnTo>
                    <a:lnTo>
                      <a:pt x="346" y="62"/>
                    </a:lnTo>
                    <a:lnTo>
                      <a:pt x="354" y="52"/>
                    </a:lnTo>
                    <a:lnTo>
                      <a:pt x="371" y="42"/>
                    </a:lnTo>
                    <a:lnTo>
                      <a:pt x="371" y="35"/>
                    </a:lnTo>
                    <a:lnTo>
                      <a:pt x="392" y="21"/>
                    </a:lnTo>
                    <a:lnTo>
                      <a:pt x="386" y="20"/>
                    </a:lnTo>
                    <a:lnTo>
                      <a:pt x="381" y="7"/>
                    </a:lnTo>
                    <a:lnTo>
                      <a:pt x="400" y="0"/>
                    </a:lnTo>
                    <a:lnTo>
                      <a:pt x="402" y="7"/>
                    </a:lnTo>
                    <a:lnTo>
                      <a:pt x="466" y="42"/>
                    </a:lnTo>
                    <a:lnTo>
                      <a:pt x="549" y="7"/>
                    </a:lnTo>
                    <a:lnTo>
                      <a:pt x="556" y="7"/>
                    </a:lnTo>
                    <a:lnTo>
                      <a:pt x="657" y="55"/>
                    </a:lnTo>
                    <a:lnTo>
                      <a:pt x="677" y="55"/>
                    </a:lnTo>
                    <a:lnTo>
                      <a:pt x="686" y="58"/>
                    </a:lnTo>
                    <a:lnTo>
                      <a:pt x="726" y="58"/>
                    </a:lnTo>
                    <a:lnTo>
                      <a:pt x="731" y="55"/>
                    </a:lnTo>
                    <a:lnTo>
                      <a:pt x="755" y="55"/>
                    </a:lnTo>
                    <a:lnTo>
                      <a:pt x="764" y="69"/>
                    </a:lnTo>
                    <a:lnTo>
                      <a:pt x="844" y="95"/>
                    </a:lnTo>
                    <a:lnTo>
                      <a:pt x="850" y="83"/>
                    </a:lnTo>
                    <a:lnTo>
                      <a:pt x="853" y="74"/>
                    </a:lnTo>
                    <a:lnTo>
                      <a:pt x="863" y="47"/>
                    </a:lnTo>
                    <a:lnTo>
                      <a:pt x="875" y="43"/>
                    </a:lnTo>
                    <a:lnTo>
                      <a:pt x="915" y="52"/>
                    </a:lnTo>
                    <a:lnTo>
                      <a:pt x="922" y="95"/>
                    </a:lnTo>
                    <a:lnTo>
                      <a:pt x="934" y="90"/>
                    </a:lnTo>
                    <a:lnTo>
                      <a:pt x="948" y="90"/>
                    </a:lnTo>
                    <a:lnTo>
                      <a:pt x="949" y="86"/>
                    </a:lnTo>
                    <a:lnTo>
                      <a:pt x="954" y="99"/>
                    </a:lnTo>
                    <a:lnTo>
                      <a:pt x="958" y="100"/>
                    </a:lnTo>
                    <a:lnTo>
                      <a:pt x="951" y="95"/>
                    </a:lnTo>
                    <a:lnTo>
                      <a:pt x="954" y="104"/>
                    </a:lnTo>
                    <a:lnTo>
                      <a:pt x="954" y="113"/>
                    </a:lnTo>
                    <a:lnTo>
                      <a:pt x="949" y="136"/>
                    </a:lnTo>
                    <a:lnTo>
                      <a:pt x="940" y="151"/>
                    </a:lnTo>
                    <a:lnTo>
                      <a:pt x="926" y="167"/>
                    </a:lnTo>
                    <a:lnTo>
                      <a:pt x="909" y="189"/>
                    </a:lnTo>
                    <a:lnTo>
                      <a:pt x="903" y="215"/>
                    </a:lnTo>
                    <a:lnTo>
                      <a:pt x="902" y="213"/>
                    </a:lnTo>
                    <a:lnTo>
                      <a:pt x="902" y="215"/>
                    </a:lnTo>
                    <a:lnTo>
                      <a:pt x="891" y="216"/>
                    </a:lnTo>
                    <a:lnTo>
                      <a:pt x="883" y="219"/>
                    </a:lnTo>
                    <a:lnTo>
                      <a:pt x="880" y="235"/>
                    </a:lnTo>
                    <a:lnTo>
                      <a:pt x="880" y="245"/>
                    </a:lnTo>
                    <a:lnTo>
                      <a:pt x="880" y="253"/>
                    </a:lnTo>
                    <a:lnTo>
                      <a:pt x="891" y="288"/>
                    </a:lnTo>
                    <a:lnTo>
                      <a:pt x="902" y="322"/>
                    </a:lnTo>
                    <a:lnTo>
                      <a:pt x="902" y="327"/>
                    </a:lnTo>
                    <a:lnTo>
                      <a:pt x="891" y="335"/>
                    </a:lnTo>
                    <a:lnTo>
                      <a:pt x="886" y="343"/>
                    </a:lnTo>
                    <a:lnTo>
                      <a:pt x="866" y="347"/>
                    </a:lnTo>
                    <a:lnTo>
                      <a:pt x="846" y="353"/>
                    </a:lnTo>
                    <a:lnTo>
                      <a:pt x="837" y="354"/>
                    </a:lnTo>
                    <a:lnTo>
                      <a:pt x="818" y="372"/>
                    </a:lnTo>
                    <a:lnTo>
                      <a:pt x="818" y="386"/>
                    </a:lnTo>
                    <a:lnTo>
                      <a:pt x="808" y="415"/>
                    </a:lnTo>
                    <a:lnTo>
                      <a:pt x="746" y="445"/>
                    </a:lnTo>
                    <a:lnTo>
                      <a:pt x="735" y="445"/>
                    </a:lnTo>
                    <a:lnTo>
                      <a:pt x="731" y="451"/>
                    </a:lnTo>
                    <a:lnTo>
                      <a:pt x="728" y="457"/>
                    </a:lnTo>
                    <a:lnTo>
                      <a:pt x="720" y="459"/>
                    </a:lnTo>
                    <a:lnTo>
                      <a:pt x="720" y="466"/>
                    </a:lnTo>
                    <a:lnTo>
                      <a:pt x="717" y="470"/>
                    </a:lnTo>
                    <a:lnTo>
                      <a:pt x="699" y="481"/>
                    </a:lnTo>
                    <a:lnTo>
                      <a:pt x="695" y="481"/>
                    </a:lnTo>
                    <a:lnTo>
                      <a:pt x="688" y="494"/>
                    </a:lnTo>
                    <a:lnTo>
                      <a:pt x="686" y="497"/>
                    </a:lnTo>
                    <a:lnTo>
                      <a:pt x="669" y="569"/>
                    </a:lnTo>
                    <a:lnTo>
                      <a:pt x="686" y="584"/>
                    </a:lnTo>
                    <a:lnTo>
                      <a:pt x="686" y="599"/>
                    </a:lnTo>
                    <a:lnTo>
                      <a:pt x="669" y="609"/>
                    </a:lnTo>
                    <a:lnTo>
                      <a:pt x="623" y="652"/>
                    </a:lnTo>
                    <a:lnTo>
                      <a:pt x="603" y="668"/>
                    </a:lnTo>
                    <a:lnTo>
                      <a:pt x="565" y="695"/>
                    </a:lnTo>
                    <a:lnTo>
                      <a:pt x="553" y="701"/>
                    </a:lnTo>
                    <a:lnTo>
                      <a:pt x="524" y="716"/>
                    </a:lnTo>
                    <a:lnTo>
                      <a:pt x="513" y="717"/>
                    </a:lnTo>
                    <a:lnTo>
                      <a:pt x="504" y="726"/>
                    </a:lnTo>
                    <a:lnTo>
                      <a:pt x="490" y="739"/>
                    </a:lnTo>
                    <a:lnTo>
                      <a:pt x="478" y="731"/>
                    </a:lnTo>
                    <a:lnTo>
                      <a:pt x="466" y="739"/>
                    </a:lnTo>
                    <a:lnTo>
                      <a:pt x="445" y="780"/>
                    </a:lnTo>
                    <a:lnTo>
                      <a:pt x="381" y="743"/>
                    </a:lnTo>
                    <a:lnTo>
                      <a:pt x="365" y="743"/>
                    </a:lnTo>
                    <a:lnTo>
                      <a:pt x="362" y="751"/>
                    </a:lnTo>
                    <a:lnTo>
                      <a:pt x="348" y="770"/>
                    </a:lnTo>
                    <a:lnTo>
                      <a:pt x="347" y="769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39" name="Freeform 192"/>
              <p:cNvSpPr>
                <a:spLocks/>
              </p:cNvSpPr>
              <p:nvPr/>
            </p:nvSpPr>
            <p:spPr bwMode="auto">
              <a:xfrm>
                <a:off x="2653" y="3027"/>
                <a:ext cx="175" cy="205"/>
              </a:xfrm>
              <a:custGeom>
                <a:avLst/>
                <a:gdLst>
                  <a:gd name="T0" fmla="*/ 0 w 351"/>
                  <a:gd name="T1" fmla="*/ 28 h 410"/>
                  <a:gd name="T2" fmla="*/ 4 w 351"/>
                  <a:gd name="T3" fmla="*/ 27 h 410"/>
                  <a:gd name="T4" fmla="*/ 9 w 351"/>
                  <a:gd name="T5" fmla="*/ 25 h 410"/>
                  <a:gd name="T6" fmla="*/ 10 w 351"/>
                  <a:gd name="T7" fmla="*/ 22 h 410"/>
                  <a:gd name="T8" fmla="*/ 10 w 351"/>
                  <a:gd name="T9" fmla="*/ 20 h 410"/>
                  <a:gd name="T10" fmla="*/ 13 w 351"/>
                  <a:gd name="T11" fmla="*/ 18 h 410"/>
                  <a:gd name="T12" fmla="*/ 18 w 351"/>
                  <a:gd name="T13" fmla="*/ 15 h 410"/>
                  <a:gd name="T14" fmla="*/ 21 w 351"/>
                  <a:gd name="T15" fmla="*/ 14 h 410"/>
                  <a:gd name="T16" fmla="*/ 20 w 351"/>
                  <a:gd name="T17" fmla="*/ 11 h 410"/>
                  <a:gd name="T18" fmla="*/ 19 w 351"/>
                  <a:gd name="T19" fmla="*/ 7 h 410"/>
                  <a:gd name="T20" fmla="*/ 18 w 351"/>
                  <a:gd name="T21" fmla="*/ 5 h 410"/>
                  <a:gd name="T22" fmla="*/ 18 w 351"/>
                  <a:gd name="T23" fmla="*/ 5 h 410"/>
                  <a:gd name="T24" fmla="*/ 18 w 351"/>
                  <a:gd name="T25" fmla="*/ 1 h 410"/>
                  <a:gd name="T26" fmla="*/ 19 w 351"/>
                  <a:gd name="T27" fmla="*/ 0 h 410"/>
                  <a:gd name="T28" fmla="*/ 22 w 351"/>
                  <a:gd name="T29" fmla="*/ 2 h 410"/>
                  <a:gd name="T30" fmla="*/ 26 w 351"/>
                  <a:gd name="T31" fmla="*/ 3 h 410"/>
                  <a:gd name="T32" fmla="*/ 29 w 351"/>
                  <a:gd name="T33" fmla="*/ 5 h 410"/>
                  <a:gd name="T34" fmla="*/ 34 w 351"/>
                  <a:gd name="T35" fmla="*/ 6 h 410"/>
                  <a:gd name="T36" fmla="*/ 40 w 351"/>
                  <a:gd name="T37" fmla="*/ 9 h 410"/>
                  <a:gd name="T38" fmla="*/ 43 w 351"/>
                  <a:gd name="T39" fmla="*/ 11 h 410"/>
                  <a:gd name="T40" fmla="*/ 43 w 351"/>
                  <a:gd name="T41" fmla="*/ 10 h 410"/>
                  <a:gd name="T42" fmla="*/ 43 w 351"/>
                  <a:gd name="T43" fmla="*/ 13 h 410"/>
                  <a:gd name="T44" fmla="*/ 43 w 351"/>
                  <a:gd name="T45" fmla="*/ 15 h 410"/>
                  <a:gd name="T46" fmla="*/ 43 w 351"/>
                  <a:gd name="T47" fmla="*/ 20 h 410"/>
                  <a:gd name="T48" fmla="*/ 40 w 351"/>
                  <a:gd name="T49" fmla="*/ 25 h 410"/>
                  <a:gd name="T50" fmla="*/ 39 w 351"/>
                  <a:gd name="T51" fmla="*/ 27 h 410"/>
                  <a:gd name="T52" fmla="*/ 34 w 351"/>
                  <a:gd name="T53" fmla="*/ 28 h 410"/>
                  <a:gd name="T54" fmla="*/ 34 w 351"/>
                  <a:gd name="T55" fmla="*/ 33 h 410"/>
                  <a:gd name="T56" fmla="*/ 34 w 351"/>
                  <a:gd name="T57" fmla="*/ 37 h 410"/>
                  <a:gd name="T58" fmla="*/ 33 w 351"/>
                  <a:gd name="T59" fmla="*/ 40 h 410"/>
                  <a:gd name="T60" fmla="*/ 32 w 351"/>
                  <a:gd name="T61" fmla="*/ 44 h 410"/>
                  <a:gd name="T62" fmla="*/ 28 w 351"/>
                  <a:gd name="T63" fmla="*/ 45 h 410"/>
                  <a:gd name="T64" fmla="*/ 25 w 351"/>
                  <a:gd name="T65" fmla="*/ 46 h 410"/>
                  <a:gd name="T66" fmla="*/ 21 w 351"/>
                  <a:gd name="T67" fmla="*/ 49 h 410"/>
                  <a:gd name="T68" fmla="*/ 19 w 351"/>
                  <a:gd name="T69" fmla="*/ 51 h 410"/>
                  <a:gd name="T70" fmla="*/ 16 w 351"/>
                  <a:gd name="T71" fmla="*/ 51 h 410"/>
                  <a:gd name="T72" fmla="*/ 14 w 351"/>
                  <a:gd name="T73" fmla="*/ 51 h 410"/>
                  <a:gd name="T74" fmla="*/ 6 w 351"/>
                  <a:gd name="T75" fmla="*/ 49 h 410"/>
                  <a:gd name="T76" fmla="*/ 7 w 351"/>
                  <a:gd name="T77" fmla="*/ 45 h 410"/>
                  <a:gd name="T78" fmla="*/ 7 w 351"/>
                  <a:gd name="T79" fmla="*/ 41 h 410"/>
                  <a:gd name="T80" fmla="*/ 7 w 351"/>
                  <a:gd name="T81" fmla="*/ 38 h 410"/>
                  <a:gd name="T82" fmla="*/ 6 w 351"/>
                  <a:gd name="T83" fmla="*/ 35 h 410"/>
                  <a:gd name="T84" fmla="*/ 4 w 351"/>
                  <a:gd name="T85" fmla="*/ 33 h 410"/>
                  <a:gd name="T86" fmla="*/ 3 w 351"/>
                  <a:gd name="T87" fmla="*/ 31 h 410"/>
                  <a:gd name="T88" fmla="*/ 1 w 351"/>
                  <a:gd name="T89" fmla="*/ 30 h 410"/>
                  <a:gd name="T90" fmla="*/ 0 w 351"/>
                  <a:gd name="T91" fmla="*/ 28 h 4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1"/>
                  <a:gd name="T139" fmla="*/ 0 h 410"/>
                  <a:gd name="T140" fmla="*/ 351 w 351"/>
                  <a:gd name="T141" fmla="*/ 410 h 4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1" h="410">
                    <a:moveTo>
                      <a:pt x="0" y="231"/>
                    </a:moveTo>
                    <a:lnTo>
                      <a:pt x="32" y="218"/>
                    </a:lnTo>
                    <a:lnTo>
                      <a:pt x="76" y="199"/>
                    </a:lnTo>
                    <a:lnTo>
                      <a:pt x="86" y="170"/>
                    </a:lnTo>
                    <a:lnTo>
                      <a:pt x="86" y="156"/>
                    </a:lnTo>
                    <a:lnTo>
                      <a:pt x="105" y="139"/>
                    </a:lnTo>
                    <a:lnTo>
                      <a:pt x="151" y="127"/>
                    </a:lnTo>
                    <a:lnTo>
                      <a:pt x="170" y="112"/>
                    </a:lnTo>
                    <a:lnTo>
                      <a:pt x="166" y="86"/>
                    </a:lnTo>
                    <a:lnTo>
                      <a:pt x="154" y="62"/>
                    </a:lnTo>
                    <a:lnTo>
                      <a:pt x="148" y="34"/>
                    </a:lnTo>
                    <a:lnTo>
                      <a:pt x="148" y="7"/>
                    </a:lnTo>
                    <a:lnTo>
                      <a:pt x="154" y="0"/>
                    </a:lnTo>
                    <a:lnTo>
                      <a:pt x="180" y="11"/>
                    </a:lnTo>
                    <a:lnTo>
                      <a:pt x="208" y="23"/>
                    </a:lnTo>
                    <a:lnTo>
                      <a:pt x="234" y="34"/>
                    </a:lnTo>
                    <a:lnTo>
                      <a:pt x="274" y="51"/>
                    </a:lnTo>
                    <a:lnTo>
                      <a:pt x="323" y="71"/>
                    </a:lnTo>
                    <a:lnTo>
                      <a:pt x="348" y="81"/>
                    </a:lnTo>
                    <a:lnTo>
                      <a:pt x="348" y="78"/>
                    </a:lnTo>
                    <a:lnTo>
                      <a:pt x="351" y="104"/>
                    </a:lnTo>
                    <a:lnTo>
                      <a:pt x="350" y="125"/>
                    </a:lnTo>
                    <a:lnTo>
                      <a:pt x="344" y="156"/>
                    </a:lnTo>
                    <a:lnTo>
                      <a:pt x="327" y="193"/>
                    </a:lnTo>
                    <a:lnTo>
                      <a:pt x="316" y="222"/>
                    </a:lnTo>
                    <a:lnTo>
                      <a:pt x="277" y="231"/>
                    </a:lnTo>
                    <a:lnTo>
                      <a:pt x="277" y="264"/>
                    </a:lnTo>
                    <a:lnTo>
                      <a:pt x="274" y="293"/>
                    </a:lnTo>
                    <a:lnTo>
                      <a:pt x="266" y="317"/>
                    </a:lnTo>
                    <a:lnTo>
                      <a:pt x="256" y="348"/>
                    </a:lnTo>
                    <a:lnTo>
                      <a:pt x="226" y="353"/>
                    </a:lnTo>
                    <a:lnTo>
                      <a:pt x="202" y="368"/>
                    </a:lnTo>
                    <a:lnTo>
                      <a:pt x="170" y="385"/>
                    </a:lnTo>
                    <a:lnTo>
                      <a:pt x="154" y="410"/>
                    </a:lnTo>
                    <a:lnTo>
                      <a:pt x="135" y="403"/>
                    </a:lnTo>
                    <a:lnTo>
                      <a:pt x="114" y="403"/>
                    </a:lnTo>
                    <a:lnTo>
                      <a:pt x="54" y="385"/>
                    </a:lnTo>
                    <a:lnTo>
                      <a:pt x="60" y="358"/>
                    </a:lnTo>
                    <a:lnTo>
                      <a:pt x="59" y="325"/>
                    </a:lnTo>
                    <a:lnTo>
                      <a:pt x="56" y="301"/>
                    </a:lnTo>
                    <a:lnTo>
                      <a:pt x="49" y="280"/>
                    </a:lnTo>
                    <a:lnTo>
                      <a:pt x="37" y="263"/>
                    </a:lnTo>
                    <a:lnTo>
                      <a:pt x="28" y="251"/>
                    </a:lnTo>
                    <a:lnTo>
                      <a:pt x="11" y="24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40" name="Rectangle 193"/>
              <p:cNvSpPr>
                <a:spLocks noChangeArrowheads="1"/>
              </p:cNvSpPr>
              <p:nvPr/>
            </p:nvSpPr>
            <p:spPr bwMode="auto">
              <a:xfrm>
                <a:off x="2472" y="3095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051</a:t>
                </a:r>
                <a:endParaRPr lang="es-ES"/>
              </a:p>
            </p:txBody>
          </p:sp>
          <p:sp>
            <p:nvSpPr>
              <p:cNvPr id="29941" name="Rectangle 194"/>
              <p:cNvSpPr>
                <a:spLocks noChangeArrowheads="1"/>
              </p:cNvSpPr>
              <p:nvPr/>
            </p:nvSpPr>
            <p:spPr bwMode="auto">
              <a:xfrm>
                <a:off x="2601" y="3303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003</a:t>
                </a:r>
                <a:endParaRPr lang="es-ES"/>
              </a:p>
            </p:txBody>
          </p:sp>
          <p:sp>
            <p:nvSpPr>
              <p:cNvPr id="29942" name="Rectangle 195"/>
              <p:cNvSpPr>
                <a:spLocks noChangeArrowheads="1"/>
              </p:cNvSpPr>
              <p:nvPr/>
            </p:nvSpPr>
            <p:spPr bwMode="auto">
              <a:xfrm>
                <a:off x="2775" y="3342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071</a:t>
                </a:r>
                <a:endParaRPr lang="es-ES"/>
              </a:p>
            </p:txBody>
          </p:sp>
          <p:sp>
            <p:nvSpPr>
              <p:cNvPr id="29943" name="Rectangle 196"/>
              <p:cNvSpPr>
                <a:spLocks noChangeArrowheads="1"/>
              </p:cNvSpPr>
              <p:nvPr/>
            </p:nvSpPr>
            <p:spPr bwMode="auto">
              <a:xfrm>
                <a:off x="2841" y="3606"/>
                <a:ext cx="48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400">
                    <a:solidFill>
                      <a:srgbClr val="000000"/>
                    </a:solidFill>
                    <a:latin typeface="Times New Roman" pitchFamily="18" charset="0"/>
                  </a:rPr>
                  <a:t>054</a:t>
                </a:r>
                <a:endParaRPr lang="es-ES"/>
              </a:p>
            </p:txBody>
          </p:sp>
          <p:sp>
            <p:nvSpPr>
              <p:cNvPr id="29944" name="Rectangle 197"/>
              <p:cNvSpPr>
                <a:spLocks noChangeArrowheads="1"/>
              </p:cNvSpPr>
              <p:nvPr/>
            </p:nvSpPr>
            <p:spPr bwMode="auto">
              <a:xfrm>
                <a:off x="2950" y="3531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037</a:t>
                </a:r>
                <a:endParaRPr lang="es-ES"/>
              </a:p>
            </p:txBody>
          </p:sp>
          <p:sp>
            <p:nvSpPr>
              <p:cNvPr id="29945" name="Rectangle 198"/>
              <p:cNvSpPr>
                <a:spLocks noChangeArrowheads="1"/>
              </p:cNvSpPr>
              <p:nvPr/>
            </p:nvSpPr>
            <p:spPr bwMode="auto">
              <a:xfrm>
                <a:off x="2819" y="3441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040</a:t>
                </a:r>
                <a:endParaRPr lang="es-ES"/>
              </a:p>
            </p:txBody>
          </p:sp>
          <p:sp>
            <p:nvSpPr>
              <p:cNvPr id="29946" name="Rectangle 199"/>
              <p:cNvSpPr>
                <a:spLocks noChangeArrowheads="1"/>
              </p:cNvSpPr>
              <p:nvPr/>
            </p:nvSpPr>
            <p:spPr bwMode="auto">
              <a:xfrm>
                <a:off x="2980" y="3424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103</a:t>
                </a:r>
                <a:endParaRPr lang="es-ES"/>
              </a:p>
            </p:txBody>
          </p:sp>
          <p:sp>
            <p:nvSpPr>
              <p:cNvPr id="29947" name="Rectangle 200"/>
              <p:cNvSpPr>
                <a:spLocks noChangeArrowheads="1"/>
              </p:cNvSpPr>
              <p:nvPr/>
            </p:nvSpPr>
            <p:spPr bwMode="auto">
              <a:xfrm>
                <a:off x="3091" y="3589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089</a:t>
                </a:r>
                <a:endParaRPr lang="es-ES"/>
              </a:p>
            </p:txBody>
          </p:sp>
          <p:sp>
            <p:nvSpPr>
              <p:cNvPr id="29948" name="Rectangle 201"/>
              <p:cNvSpPr>
                <a:spLocks noChangeArrowheads="1"/>
              </p:cNvSpPr>
              <p:nvPr/>
            </p:nvSpPr>
            <p:spPr bwMode="auto">
              <a:xfrm>
                <a:off x="3151" y="3856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087</a:t>
                </a:r>
                <a:endParaRPr lang="es-ES"/>
              </a:p>
            </p:txBody>
          </p:sp>
          <p:sp>
            <p:nvSpPr>
              <p:cNvPr id="29949" name="Freeform 202"/>
              <p:cNvSpPr>
                <a:spLocks/>
              </p:cNvSpPr>
              <p:nvPr/>
            </p:nvSpPr>
            <p:spPr bwMode="auto">
              <a:xfrm>
                <a:off x="3096" y="3776"/>
                <a:ext cx="182" cy="178"/>
              </a:xfrm>
              <a:custGeom>
                <a:avLst/>
                <a:gdLst>
                  <a:gd name="T0" fmla="*/ 0 w 363"/>
                  <a:gd name="T1" fmla="*/ 26 h 356"/>
                  <a:gd name="T2" fmla="*/ 6 w 363"/>
                  <a:gd name="T3" fmla="*/ 17 h 356"/>
                  <a:gd name="T4" fmla="*/ 5 w 363"/>
                  <a:gd name="T5" fmla="*/ 12 h 356"/>
                  <a:gd name="T6" fmla="*/ 6 w 363"/>
                  <a:gd name="T7" fmla="*/ 11 h 356"/>
                  <a:gd name="T8" fmla="*/ 10 w 363"/>
                  <a:gd name="T9" fmla="*/ 8 h 356"/>
                  <a:gd name="T10" fmla="*/ 11 w 363"/>
                  <a:gd name="T11" fmla="*/ 5 h 356"/>
                  <a:gd name="T12" fmla="*/ 13 w 363"/>
                  <a:gd name="T13" fmla="*/ 1 h 356"/>
                  <a:gd name="T14" fmla="*/ 16 w 363"/>
                  <a:gd name="T15" fmla="*/ 0 h 356"/>
                  <a:gd name="T16" fmla="*/ 20 w 363"/>
                  <a:gd name="T17" fmla="*/ 1 h 356"/>
                  <a:gd name="T18" fmla="*/ 23 w 363"/>
                  <a:gd name="T19" fmla="*/ 1 h 356"/>
                  <a:gd name="T20" fmla="*/ 24 w 363"/>
                  <a:gd name="T21" fmla="*/ 5 h 356"/>
                  <a:gd name="T22" fmla="*/ 29 w 363"/>
                  <a:gd name="T23" fmla="*/ 9 h 356"/>
                  <a:gd name="T24" fmla="*/ 30 w 363"/>
                  <a:gd name="T25" fmla="*/ 5 h 356"/>
                  <a:gd name="T26" fmla="*/ 35 w 363"/>
                  <a:gd name="T27" fmla="*/ 7 h 356"/>
                  <a:gd name="T28" fmla="*/ 38 w 363"/>
                  <a:gd name="T29" fmla="*/ 6 h 356"/>
                  <a:gd name="T30" fmla="*/ 37 w 363"/>
                  <a:gd name="T31" fmla="*/ 6 h 356"/>
                  <a:gd name="T32" fmla="*/ 35 w 363"/>
                  <a:gd name="T33" fmla="*/ 3 h 356"/>
                  <a:gd name="T34" fmla="*/ 34 w 363"/>
                  <a:gd name="T35" fmla="*/ 1 h 356"/>
                  <a:gd name="T36" fmla="*/ 34 w 363"/>
                  <a:gd name="T37" fmla="*/ 1 h 356"/>
                  <a:gd name="T38" fmla="*/ 37 w 363"/>
                  <a:gd name="T39" fmla="*/ 1 h 356"/>
                  <a:gd name="T40" fmla="*/ 40 w 363"/>
                  <a:gd name="T41" fmla="*/ 1 h 356"/>
                  <a:gd name="T42" fmla="*/ 43 w 363"/>
                  <a:gd name="T43" fmla="*/ 1 h 356"/>
                  <a:gd name="T44" fmla="*/ 43 w 363"/>
                  <a:gd name="T45" fmla="*/ 1 h 356"/>
                  <a:gd name="T46" fmla="*/ 43 w 363"/>
                  <a:gd name="T47" fmla="*/ 3 h 356"/>
                  <a:gd name="T48" fmla="*/ 44 w 363"/>
                  <a:gd name="T49" fmla="*/ 6 h 356"/>
                  <a:gd name="T50" fmla="*/ 46 w 363"/>
                  <a:gd name="T51" fmla="*/ 11 h 356"/>
                  <a:gd name="T52" fmla="*/ 44 w 363"/>
                  <a:gd name="T53" fmla="*/ 12 h 356"/>
                  <a:gd name="T54" fmla="*/ 42 w 363"/>
                  <a:gd name="T55" fmla="*/ 15 h 356"/>
                  <a:gd name="T56" fmla="*/ 40 w 363"/>
                  <a:gd name="T57" fmla="*/ 18 h 356"/>
                  <a:gd name="T58" fmla="*/ 39 w 363"/>
                  <a:gd name="T59" fmla="*/ 22 h 356"/>
                  <a:gd name="T60" fmla="*/ 39 w 363"/>
                  <a:gd name="T61" fmla="*/ 25 h 356"/>
                  <a:gd name="T62" fmla="*/ 37 w 363"/>
                  <a:gd name="T63" fmla="*/ 28 h 356"/>
                  <a:gd name="T64" fmla="*/ 36 w 363"/>
                  <a:gd name="T65" fmla="*/ 31 h 356"/>
                  <a:gd name="T66" fmla="*/ 33 w 363"/>
                  <a:gd name="T67" fmla="*/ 37 h 356"/>
                  <a:gd name="T68" fmla="*/ 30 w 363"/>
                  <a:gd name="T69" fmla="*/ 39 h 356"/>
                  <a:gd name="T70" fmla="*/ 26 w 363"/>
                  <a:gd name="T71" fmla="*/ 41 h 356"/>
                  <a:gd name="T72" fmla="*/ 21 w 363"/>
                  <a:gd name="T73" fmla="*/ 45 h 356"/>
                  <a:gd name="T74" fmla="*/ 18 w 363"/>
                  <a:gd name="T75" fmla="*/ 42 h 356"/>
                  <a:gd name="T76" fmla="*/ 15 w 363"/>
                  <a:gd name="T77" fmla="*/ 39 h 356"/>
                  <a:gd name="T78" fmla="*/ 11 w 363"/>
                  <a:gd name="T79" fmla="*/ 37 h 356"/>
                  <a:gd name="T80" fmla="*/ 8 w 363"/>
                  <a:gd name="T81" fmla="*/ 34 h 356"/>
                  <a:gd name="T82" fmla="*/ 4 w 363"/>
                  <a:gd name="T83" fmla="*/ 29 h 356"/>
                  <a:gd name="T84" fmla="*/ 0 w 363"/>
                  <a:gd name="T85" fmla="*/ 26 h 3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63"/>
                  <a:gd name="T130" fmla="*/ 0 h 356"/>
                  <a:gd name="T131" fmla="*/ 363 w 363"/>
                  <a:gd name="T132" fmla="*/ 356 h 3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63" h="356">
                    <a:moveTo>
                      <a:pt x="0" y="209"/>
                    </a:moveTo>
                    <a:lnTo>
                      <a:pt x="42" y="129"/>
                    </a:lnTo>
                    <a:lnTo>
                      <a:pt x="39" y="99"/>
                    </a:lnTo>
                    <a:lnTo>
                      <a:pt x="42" y="82"/>
                    </a:lnTo>
                    <a:lnTo>
                      <a:pt x="77" y="64"/>
                    </a:lnTo>
                    <a:lnTo>
                      <a:pt x="88" y="36"/>
                    </a:lnTo>
                    <a:lnTo>
                      <a:pt x="102" y="1"/>
                    </a:lnTo>
                    <a:lnTo>
                      <a:pt x="123" y="0"/>
                    </a:lnTo>
                    <a:lnTo>
                      <a:pt x="153" y="1"/>
                    </a:lnTo>
                    <a:lnTo>
                      <a:pt x="177" y="12"/>
                    </a:lnTo>
                    <a:lnTo>
                      <a:pt x="191" y="36"/>
                    </a:lnTo>
                    <a:lnTo>
                      <a:pt x="231" y="66"/>
                    </a:lnTo>
                    <a:lnTo>
                      <a:pt x="235" y="40"/>
                    </a:lnTo>
                    <a:lnTo>
                      <a:pt x="275" y="59"/>
                    </a:lnTo>
                    <a:lnTo>
                      <a:pt x="297" y="54"/>
                    </a:lnTo>
                    <a:lnTo>
                      <a:pt x="293" y="41"/>
                    </a:lnTo>
                    <a:lnTo>
                      <a:pt x="274" y="31"/>
                    </a:lnTo>
                    <a:lnTo>
                      <a:pt x="268" y="12"/>
                    </a:lnTo>
                    <a:lnTo>
                      <a:pt x="271" y="10"/>
                    </a:lnTo>
                    <a:lnTo>
                      <a:pt x="293" y="10"/>
                    </a:lnTo>
                    <a:lnTo>
                      <a:pt x="314" y="10"/>
                    </a:lnTo>
                    <a:lnTo>
                      <a:pt x="341" y="3"/>
                    </a:lnTo>
                    <a:lnTo>
                      <a:pt x="341" y="12"/>
                    </a:lnTo>
                    <a:lnTo>
                      <a:pt x="342" y="31"/>
                    </a:lnTo>
                    <a:lnTo>
                      <a:pt x="347" y="50"/>
                    </a:lnTo>
                    <a:lnTo>
                      <a:pt x="363" y="84"/>
                    </a:lnTo>
                    <a:lnTo>
                      <a:pt x="349" y="99"/>
                    </a:lnTo>
                    <a:lnTo>
                      <a:pt x="336" y="124"/>
                    </a:lnTo>
                    <a:lnTo>
                      <a:pt x="320" y="140"/>
                    </a:lnTo>
                    <a:lnTo>
                      <a:pt x="309" y="173"/>
                    </a:lnTo>
                    <a:lnTo>
                      <a:pt x="309" y="204"/>
                    </a:lnTo>
                    <a:lnTo>
                      <a:pt x="296" y="229"/>
                    </a:lnTo>
                    <a:lnTo>
                      <a:pt x="287" y="252"/>
                    </a:lnTo>
                    <a:lnTo>
                      <a:pt x="261" y="294"/>
                    </a:lnTo>
                    <a:lnTo>
                      <a:pt x="235" y="308"/>
                    </a:lnTo>
                    <a:lnTo>
                      <a:pt x="206" y="322"/>
                    </a:lnTo>
                    <a:lnTo>
                      <a:pt x="166" y="356"/>
                    </a:lnTo>
                    <a:lnTo>
                      <a:pt x="144" y="333"/>
                    </a:lnTo>
                    <a:lnTo>
                      <a:pt x="115" y="311"/>
                    </a:lnTo>
                    <a:lnTo>
                      <a:pt x="87" y="294"/>
                    </a:lnTo>
                    <a:lnTo>
                      <a:pt x="58" y="269"/>
                    </a:lnTo>
                    <a:lnTo>
                      <a:pt x="25" y="239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50" name="Freeform 203"/>
              <p:cNvSpPr>
                <a:spLocks/>
              </p:cNvSpPr>
              <p:nvPr/>
            </p:nvSpPr>
            <p:spPr bwMode="auto">
              <a:xfrm>
                <a:off x="3140" y="3704"/>
                <a:ext cx="127" cy="105"/>
              </a:xfrm>
              <a:custGeom>
                <a:avLst/>
                <a:gdLst>
                  <a:gd name="T0" fmla="*/ 32 w 252"/>
                  <a:gd name="T1" fmla="*/ 18 h 212"/>
                  <a:gd name="T2" fmla="*/ 29 w 252"/>
                  <a:gd name="T3" fmla="*/ 19 h 212"/>
                  <a:gd name="T4" fmla="*/ 26 w 252"/>
                  <a:gd name="T5" fmla="*/ 19 h 212"/>
                  <a:gd name="T6" fmla="*/ 23 w 252"/>
                  <a:gd name="T7" fmla="*/ 19 h 212"/>
                  <a:gd name="T8" fmla="*/ 23 w 252"/>
                  <a:gd name="T9" fmla="*/ 19 h 212"/>
                  <a:gd name="T10" fmla="*/ 24 w 252"/>
                  <a:gd name="T11" fmla="*/ 22 h 212"/>
                  <a:gd name="T12" fmla="*/ 26 w 252"/>
                  <a:gd name="T13" fmla="*/ 23 h 212"/>
                  <a:gd name="T14" fmla="*/ 27 w 252"/>
                  <a:gd name="T15" fmla="*/ 24 h 212"/>
                  <a:gd name="T16" fmla="*/ 24 w 252"/>
                  <a:gd name="T17" fmla="*/ 25 h 212"/>
                  <a:gd name="T18" fmla="*/ 19 w 252"/>
                  <a:gd name="T19" fmla="*/ 23 h 212"/>
                  <a:gd name="T20" fmla="*/ 18 w 252"/>
                  <a:gd name="T21" fmla="*/ 26 h 212"/>
                  <a:gd name="T22" fmla="*/ 13 w 252"/>
                  <a:gd name="T23" fmla="*/ 22 h 212"/>
                  <a:gd name="T24" fmla="*/ 11 w 252"/>
                  <a:gd name="T25" fmla="*/ 19 h 212"/>
                  <a:gd name="T26" fmla="*/ 8 w 252"/>
                  <a:gd name="T27" fmla="*/ 18 h 212"/>
                  <a:gd name="T28" fmla="*/ 5 w 252"/>
                  <a:gd name="T29" fmla="*/ 18 h 212"/>
                  <a:gd name="T30" fmla="*/ 2 w 252"/>
                  <a:gd name="T31" fmla="*/ 18 h 212"/>
                  <a:gd name="T32" fmla="*/ 1 w 252"/>
                  <a:gd name="T33" fmla="*/ 16 h 212"/>
                  <a:gd name="T34" fmla="*/ 0 w 252"/>
                  <a:gd name="T35" fmla="*/ 13 h 212"/>
                  <a:gd name="T36" fmla="*/ 1 w 252"/>
                  <a:gd name="T37" fmla="*/ 8 h 212"/>
                  <a:gd name="T38" fmla="*/ 4 w 252"/>
                  <a:gd name="T39" fmla="*/ 6 h 212"/>
                  <a:gd name="T40" fmla="*/ 5 w 252"/>
                  <a:gd name="T41" fmla="*/ 3 h 212"/>
                  <a:gd name="T42" fmla="*/ 5 w 252"/>
                  <a:gd name="T43" fmla="*/ 3 h 212"/>
                  <a:gd name="T44" fmla="*/ 6 w 252"/>
                  <a:gd name="T45" fmla="*/ 3 h 212"/>
                  <a:gd name="T46" fmla="*/ 10 w 252"/>
                  <a:gd name="T47" fmla="*/ 1 h 212"/>
                  <a:gd name="T48" fmla="*/ 13 w 252"/>
                  <a:gd name="T49" fmla="*/ 0 h 212"/>
                  <a:gd name="T50" fmla="*/ 21 w 252"/>
                  <a:gd name="T51" fmla="*/ 0 h 212"/>
                  <a:gd name="T52" fmla="*/ 27 w 252"/>
                  <a:gd name="T53" fmla="*/ 1 h 212"/>
                  <a:gd name="T54" fmla="*/ 28 w 252"/>
                  <a:gd name="T55" fmla="*/ 3 h 212"/>
                  <a:gd name="T56" fmla="*/ 29 w 252"/>
                  <a:gd name="T57" fmla="*/ 4 h 212"/>
                  <a:gd name="T58" fmla="*/ 28 w 252"/>
                  <a:gd name="T59" fmla="*/ 7 h 212"/>
                  <a:gd name="T60" fmla="*/ 28 w 252"/>
                  <a:gd name="T61" fmla="*/ 11 h 212"/>
                  <a:gd name="T62" fmla="*/ 29 w 252"/>
                  <a:gd name="T63" fmla="*/ 15 h 212"/>
                  <a:gd name="T64" fmla="*/ 30 w 252"/>
                  <a:gd name="T65" fmla="*/ 17 h 212"/>
                  <a:gd name="T66" fmla="*/ 32 w 252"/>
                  <a:gd name="T67" fmla="*/ 18 h 2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2"/>
                  <a:gd name="T103" fmla="*/ 0 h 212"/>
                  <a:gd name="T104" fmla="*/ 252 w 252"/>
                  <a:gd name="T105" fmla="*/ 212 h 2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2" h="212">
                    <a:moveTo>
                      <a:pt x="252" y="149"/>
                    </a:moveTo>
                    <a:lnTo>
                      <a:pt x="225" y="156"/>
                    </a:lnTo>
                    <a:lnTo>
                      <a:pt x="204" y="156"/>
                    </a:lnTo>
                    <a:lnTo>
                      <a:pt x="182" y="156"/>
                    </a:lnTo>
                    <a:lnTo>
                      <a:pt x="179" y="158"/>
                    </a:lnTo>
                    <a:lnTo>
                      <a:pt x="185" y="177"/>
                    </a:lnTo>
                    <a:lnTo>
                      <a:pt x="204" y="187"/>
                    </a:lnTo>
                    <a:lnTo>
                      <a:pt x="208" y="200"/>
                    </a:lnTo>
                    <a:lnTo>
                      <a:pt x="186" y="205"/>
                    </a:lnTo>
                    <a:lnTo>
                      <a:pt x="146" y="186"/>
                    </a:lnTo>
                    <a:lnTo>
                      <a:pt x="142" y="212"/>
                    </a:lnTo>
                    <a:lnTo>
                      <a:pt x="102" y="182"/>
                    </a:lnTo>
                    <a:lnTo>
                      <a:pt x="88" y="158"/>
                    </a:lnTo>
                    <a:lnTo>
                      <a:pt x="64" y="147"/>
                    </a:lnTo>
                    <a:lnTo>
                      <a:pt x="34" y="146"/>
                    </a:lnTo>
                    <a:lnTo>
                      <a:pt x="13" y="147"/>
                    </a:lnTo>
                    <a:lnTo>
                      <a:pt x="7" y="135"/>
                    </a:lnTo>
                    <a:lnTo>
                      <a:pt x="0" y="105"/>
                    </a:lnTo>
                    <a:lnTo>
                      <a:pt x="7" y="68"/>
                    </a:lnTo>
                    <a:lnTo>
                      <a:pt x="25" y="52"/>
                    </a:lnTo>
                    <a:lnTo>
                      <a:pt x="33" y="26"/>
                    </a:lnTo>
                    <a:lnTo>
                      <a:pt x="41" y="27"/>
                    </a:lnTo>
                    <a:lnTo>
                      <a:pt x="73" y="14"/>
                    </a:lnTo>
                    <a:lnTo>
                      <a:pt x="101" y="1"/>
                    </a:lnTo>
                    <a:lnTo>
                      <a:pt x="164" y="0"/>
                    </a:lnTo>
                    <a:lnTo>
                      <a:pt x="212" y="10"/>
                    </a:lnTo>
                    <a:lnTo>
                      <a:pt x="220" y="31"/>
                    </a:lnTo>
                    <a:lnTo>
                      <a:pt x="224" y="36"/>
                    </a:lnTo>
                    <a:lnTo>
                      <a:pt x="219" y="61"/>
                    </a:lnTo>
                    <a:lnTo>
                      <a:pt x="217" y="88"/>
                    </a:lnTo>
                    <a:lnTo>
                      <a:pt x="231" y="121"/>
                    </a:lnTo>
                    <a:lnTo>
                      <a:pt x="239" y="141"/>
                    </a:lnTo>
                    <a:lnTo>
                      <a:pt x="252" y="149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51" name="Rectangle 204"/>
              <p:cNvSpPr>
                <a:spLocks noChangeArrowheads="1"/>
              </p:cNvSpPr>
              <p:nvPr/>
            </p:nvSpPr>
            <p:spPr bwMode="auto">
              <a:xfrm>
                <a:off x="3162" y="3740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035</a:t>
                </a:r>
                <a:endParaRPr lang="es-ES"/>
              </a:p>
            </p:txBody>
          </p:sp>
          <p:sp>
            <p:nvSpPr>
              <p:cNvPr id="29952" name="Rectangle 205"/>
              <p:cNvSpPr>
                <a:spLocks noChangeArrowheads="1"/>
              </p:cNvSpPr>
              <p:nvPr/>
            </p:nvSpPr>
            <p:spPr bwMode="auto">
              <a:xfrm>
                <a:off x="3166" y="3664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055</a:t>
                </a:r>
                <a:endParaRPr lang="es-ES"/>
              </a:p>
            </p:txBody>
          </p:sp>
          <p:sp>
            <p:nvSpPr>
              <p:cNvPr id="29953" name="Rectangle 206"/>
              <p:cNvSpPr>
                <a:spLocks noChangeArrowheads="1"/>
              </p:cNvSpPr>
              <p:nvPr/>
            </p:nvSpPr>
            <p:spPr bwMode="auto">
              <a:xfrm>
                <a:off x="3189" y="3599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102</a:t>
                </a:r>
                <a:endParaRPr lang="es-ES"/>
              </a:p>
            </p:txBody>
          </p:sp>
          <p:sp>
            <p:nvSpPr>
              <p:cNvPr id="29954" name="Rectangle 207"/>
              <p:cNvSpPr>
                <a:spLocks noChangeArrowheads="1"/>
              </p:cNvSpPr>
              <p:nvPr/>
            </p:nvSpPr>
            <p:spPr bwMode="auto">
              <a:xfrm>
                <a:off x="3178" y="3484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015</a:t>
                </a:r>
                <a:endParaRPr lang="es-ES"/>
              </a:p>
            </p:txBody>
          </p:sp>
          <p:sp>
            <p:nvSpPr>
              <p:cNvPr id="29955" name="Rectangle 208"/>
              <p:cNvSpPr>
                <a:spLocks noChangeArrowheads="1"/>
              </p:cNvSpPr>
              <p:nvPr/>
            </p:nvSpPr>
            <p:spPr bwMode="auto">
              <a:xfrm>
                <a:off x="3269" y="3471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105</a:t>
                </a:r>
                <a:endParaRPr lang="es-ES"/>
              </a:p>
            </p:txBody>
          </p:sp>
          <p:sp>
            <p:nvSpPr>
              <p:cNvPr id="29956" name="Rectangle 209"/>
              <p:cNvSpPr>
                <a:spLocks noChangeArrowheads="1"/>
              </p:cNvSpPr>
              <p:nvPr/>
            </p:nvSpPr>
            <p:spPr bwMode="auto">
              <a:xfrm>
                <a:off x="3046" y="3228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057</a:t>
                </a:r>
                <a:endParaRPr lang="es-ES"/>
              </a:p>
            </p:txBody>
          </p:sp>
          <p:sp>
            <p:nvSpPr>
              <p:cNvPr id="29957" name="Rectangle 210"/>
              <p:cNvSpPr>
                <a:spLocks noChangeArrowheads="1"/>
              </p:cNvSpPr>
              <p:nvPr/>
            </p:nvSpPr>
            <p:spPr bwMode="auto">
              <a:xfrm>
                <a:off x="2817" y="3172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032</a:t>
                </a:r>
                <a:endParaRPr lang="es-ES"/>
              </a:p>
            </p:txBody>
          </p:sp>
          <p:sp>
            <p:nvSpPr>
              <p:cNvPr id="29958" name="Rectangle 211"/>
              <p:cNvSpPr>
                <a:spLocks noChangeArrowheads="1"/>
              </p:cNvSpPr>
              <p:nvPr/>
            </p:nvSpPr>
            <p:spPr bwMode="auto">
              <a:xfrm>
                <a:off x="2704" y="3142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001</a:t>
                </a:r>
                <a:endParaRPr lang="es-ES"/>
              </a:p>
            </p:txBody>
          </p:sp>
          <p:sp>
            <p:nvSpPr>
              <p:cNvPr id="29959" name="Rectangle 212"/>
              <p:cNvSpPr>
                <a:spLocks noChangeArrowheads="1"/>
              </p:cNvSpPr>
              <p:nvPr/>
            </p:nvSpPr>
            <p:spPr bwMode="auto">
              <a:xfrm>
                <a:off x="3229" y="3133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053</a:t>
                </a:r>
                <a:endParaRPr lang="es-ES"/>
              </a:p>
            </p:txBody>
          </p:sp>
          <p:sp>
            <p:nvSpPr>
              <p:cNvPr id="29960" name="Rectangle 213"/>
              <p:cNvSpPr>
                <a:spLocks noChangeArrowheads="1"/>
              </p:cNvSpPr>
              <p:nvPr/>
            </p:nvSpPr>
            <p:spPr bwMode="auto">
              <a:xfrm>
                <a:off x="3096" y="3109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070</a:t>
                </a:r>
                <a:endParaRPr lang="es-ES"/>
              </a:p>
            </p:txBody>
          </p:sp>
          <p:sp>
            <p:nvSpPr>
              <p:cNvPr id="29961" name="Rectangle 214"/>
              <p:cNvSpPr>
                <a:spLocks noChangeArrowheads="1"/>
              </p:cNvSpPr>
              <p:nvPr/>
            </p:nvSpPr>
            <p:spPr bwMode="auto">
              <a:xfrm>
                <a:off x="3288" y="2955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006</a:t>
                </a:r>
                <a:endParaRPr lang="es-ES"/>
              </a:p>
            </p:txBody>
          </p:sp>
          <p:sp>
            <p:nvSpPr>
              <p:cNvPr id="29962" name="Rectangle 215"/>
              <p:cNvSpPr>
                <a:spLocks noChangeArrowheads="1"/>
              </p:cNvSpPr>
              <p:nvPr/>
            </p:nvSpPr>
            <p:spPr bwMode="auto">
              <a:xfrm>
                <a:off x="3244" y="3038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010</a:t>
                </a:r>
                <a:endParaRPr lang="es-ES"/>
              </a:p>
            </p:txBody>
          </p:sp>
          <p:sp>
            <p:nvSpPr>
              <p:cNvPr id="29963" name="Rectangle 216"/>
              <p:cNvSpPr>
                <a:spLocks noChangeArrowheads="1"/>
              </p:cNvSpPr>
              <p:nvPr/>
            </p:nvSpPr>
            <p:spPr bwMode="auto">
              <a:xfrm>
                <a:off x="3189" y="3074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036</a:t>
                </a:r>
                <a:endParaRPr lang="es-ES"/>
              </a:p>
            </p:txBody>
          </p:sp>
          <p:sp>
            <p:nvSpPr>
              <p:cNvPr id="29964" name="Rectangle 217"/>
              <p:cNvSpPr>
                <a:spLocks noChangeArrowheads="1"/>
              </p:cNvSpPr>
              <p:nvPr/>
            </p:nvSpPr>
            <p:spPr bwMode="auto">
              <a:xfrm>
                <a:off x="3184" y="2913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011</a:t>
                </a:r>
                <a:endParaRPr lang="es-ES"/>
              </a:p>
            </p:txBody>
          </p:sp>
          <p:sp>
            <p:nvSpPr>
              <p:cNvPr id="29965" name="Rectangle 218"/>
              <p:cNvSpPr>
                <a:spLocks noChangeArrowheads="1"/>
              </p:cNvSpPr>
              <p:nvPr/>
            </p:nvSpPr>
            <p:spPr bwMode="auto">
              <a:xfrm>
                <a:off x="2955" y="2993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080</a:t>
                </a:r>
                <a:endParaRPr lang="es-ES"/>
              </a:p>
            </p:txBody>
          </p:sp>
          <p:sp>
            <p:nvSpPr>
              <p:cNvPr id="29966" name="Rectangle 219"/>
              <p:cNvSpPr>
                <a:spLocks noChangeArrowheads="1"/>
              </p:cNvSpPr>
              <p:nvPr/>
            </p:nvSpPr>
            <p:spPr bwMode="auto">
              <a:xfrm>
                <a:off x="3291" y="2779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034</a:t>
                </a:r>
                <a:endParaRPr lang="es-ES"/>
              </a:p>
            </p:txBody>
          </p:sp>
          <p:sp>
            <p:nvSpPr>
              <p:cNvPr id="29967" name="Rectangle 220"/>
              <p:cNvSpPr>
                <a:spLocks noChangeArrowheads="1"/>
              </p:cNvSpPr>
              <p:nvPr/>
            </p:nvSpPr>
            <p:spPr bwMode="auto">
              <a:xfrm>
                <a:off x="3007" y="2802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030</a:t>
                </a:r>
                <a:endParaRPr lang="es-ES"/>
              </a:p>
            </p:txBody>
          </p:sp>
          <p:sp>
            <p:nvSpPr>
              <p:cNvPr id="29968" name="Rectangle 221"/>
              <p:cNvSpPr>
                <a:spLocks noChangeArrowheads="1"/>
              </p:cNvSpPr>
              <p:nvPr/>
            </p:nvSpPr>
            <p:spPr bwMode="auto">
              <a:xfrm>
                <a:off x="2683" y="2820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008</a:t>
                </a:r>
                <a:endParaRPr lang="es-ES"/>
              </a:p>
            </p:txBody>
          </p:sp>
          <p:sp>
            <p:nvSpPr>
              <p:cNvPr id="29969" name="Rectangle 222"/>
              <p:cNvSpPr>
                <a:spLocks noChangeArrowheads="1"/>
              </p:cNvSpPr>
              <p:nvPr/>
            </p:nvSpPr>
            <p:spPr bwMode="auto">
              <a:xfrm>
                <a:off x="2607" y="2565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020</a:t>
                </a:r>
                <a:endParaRPr lang="es-ES"/>
              </a:p>
            </p:txBody>
          </p:sp>
          <p:sp>
            <p:nvSpPr>
              <p:cNvPr id="29970" name="Rectangle 223"/>
              <p:cNvSpPr>
                <a:spLocks noChangeArrowheads="1"/>
              </p:cNvSpPr>
              <p:nvPr/>
            </p:nvSpPr>
            <p:spPr bwMode="auto">
              <a:xfrm>
                <a:off x="3417" y="2539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099</a:t>
                </a:r>
                <a:endParaRPr lang="es-ES"/>
              </a:p>
            </p:txBody>
          </p:sp>
          <p:sp>
            <p:nvSpPr>
              <p:cNvPr id="29971" name="Rectangle 224"/>
              <p:cNvSpPr>
                <a:spLocks noChangeArrowheads="1"/>
              </p:cNvSpPr>
              <p:nvPr/>
            </p:nvSpPr>
            <p:spPr bwMode="auto">
              <a:xfrm>
                <a:off x="3601" y="2373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041</a:t>
                </a:r>
                <a:endParaRPr lang="es-ES"/>
              </a:p>
            </p:txBody>
          </p:sp>
          <p:sp>
            <p:nvSpPr>
              <p:cNvPr id="29972" name="Rectangle 225"/>
              <p:cNvSpPr>
                <a:spLocks noChangeArrowheads="1"/>
              </p:cNvSpPr>
              <p:nvPr/>
            </p:nvSpPr>
            <p:spPr bwMode="auto">
              <a:xfrm>
                <a:off x="3727" y="2216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052</a:t>
                </a:r>
                <a:endParaRPr lang="es-ES"/>
              </a:p>
            </p:txBody>
          </p:sp>
          <p:sp>
            <p:nvSpPr>
              <p:cNvPr id="29973" name="Rectangle 226"/>
              <p:cNvSpPr>
                <a:spLocks noChangeArrowheads="1"/>
              </p:cNvSpPr>
              <p:nvPr/>
            </p:nvSpPr>
            <p:spPr bwMode="auto">
              <a:xfrm>
                <a:off x="4237" y="1981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059</a:t>
                </a:r>
                <a:endParaRPr lang="es-ES"/>
              </a:p>
            </p:txBody>
          </p:sp>
          <p:sp>
            <p:nvSpPr>
              <p:cNvPr id="29974" name="Freeform 227"/>
              <p:cNvSpPr>
                <a:spLocks/>
              </p:cNvSpPr>
              <p:nvPr/>
            </p:nvSpPr>
            <p:spPr bwMode="auto">
              <a:xfrm>
                <a:off x="3271" y="1803"/>
                <a:ext cx="469" cy="243"/>
              </a:xfrm>
              <a:custGeom>
                <a:avLst/>
                <a:gdLst>
                  <a:gd name="T0" fmla="*/ 6 w 938"/>
                  <a:gd name="T1" fmla="*/ 30 h 484"/>
                  <a:gd name="T2" fmla="*/ 3 w 938"/>
                  <a:gd name="T3" fmla="*/ 22 h 484"/>
                  <a:gd name="T4" fmla="*/ 0 w 938"/>
                  <a:gd name="T5" fmla="*/ 14 h 484"/>
                  <a:gd name="T6" fmla="*/ 3 w 938"/>
                  <a:gd name="T7" fmla="*/ 11 h 484"/>
                  <a:gd name="T8" fmla="*/ 9 w 938"/>
                  <a:gd name="T9" fmla="*/ 6 h 484"/>
                  <a:gd name="T10" fmla="*/ 15 w 938"/>
                  <a:gd name="T11" fmla="*/ 1 h 484"/>
                  <a:gd name="T12" fmla="*/ 24 w 938"/>
                  <a:gd name="T13" fmla="*/ 0 h 484"/>
                  <a:gd name="T14" fmla="*/ 31 w 938"/>
                  <a:gd name="T15" fmla="*/ 3 h 484"/>
                  <a:gd name="T16" fmla="*/ 38 w 938"/>
                  <a:gd name="T17" fmla="*/ 2 h 484"/>
                  <a:gd name="T18" fmla="*/ 42 w 938"/>
                  <a:gd name="T19" fmla="*/ 4 h 484"/>
                  <a:gd name="T20" fmla="*/ 48 w 938"/>
                  <a:gd name="T21" fmla="*/ 5 h 484"/>
                  <a:gd name="T22" fmla="*/ 55 w 938"/>
                  <a:gd name="T23" fmla="*/ 8 h 484"/>
                  <a:gd name="T24" fmla="*/ 62 w 938"/>
                  <a:gd name="T25" fmla="*/ 11 h 484"/>
                  <a:gd name="T26" fmla="*/ 68 w 938"/>
                  <a:gd name="T27" fmla="*/ 16 h 484"/>
                  <a:gd name="T28" fmla="*/ 75 w 938"/>
                  <a:gd name="T29" fmla="*/ 17 h 484"/>
                  <a:gd name="T30" fmla="*/ 81 w 938"/>
                  <a:gd name="T31" fmla="*/ 21 h 484"/>
                  <a:gd name="T32" fmla="*/ 83 w 938"/>
                  <a:gd name="T33" fmla="*/ 26 h 484"/>
                  <a:gd name="T34" fmla="*/ 88 w 938"/>
                  <a:gd name="T35" fmla="*/ 22 h 484"/>
                  <a:gd name="T36" fmla="*/ 94 w 938"/>
                  <a:gd name="T37" fmla="*/ 25 h 484"/>
                  <a:gd name="T38" fmla="*/ 98 w 938"/>
                  <a:gd name="T39" fmla="*/ 28 h 484"/>
                  <a:gd name="T40" fmla="*/ 102 w 938"/>
                  <a:gd name="T41" fmla="*/ 25 h 484"/>
                  <a:gd name="T42" fmla="*/ 106 w 938"/>
                  <a:gd name="T43" fmla="*/ 36 h 484"/>
                  <a:gd name="T44" fmla="*/ 108 w 938"/>
                  <a:gd name="T45" fmla="*/ 37 h 484"/>
                  <a:gd name="T46" fmla="*/ 113 w 938"/>
                  <a:gd name="T47" fmla="*/ 42 h 484"/>
                  <a:gd name="T48" fmla="*/ 117 w 938"/>
                  <a:gd name="T49" fmla="*/ 50 h 484"/>
                  <a:gd name="T50" fmla="*/ 113 w 938"/>
                  <a:gd name="T51" fmla="*/ 59 h 484"/>
                  <a:gd name="T52" fmla="*/ 101 w 938"/>
                  <a:gd name="T53" fmla="*/ 57 h 484"/>
                  <a:gd name="T54" fmla="*/ 88 w 938"/>
                  <a:gd name="T55" fmla="*/ 54 h 484"/>
                  <a:gd name="T56" fmla="*/ 82 w 938"/>
                  <a:gd name="T57" fmla="*/ 51 h 484"/>
                  <a:gd name="T58" fmla="*/ 72 w 938"/>
                  <a:gd name="T59" fmla="*/ 45 h 484"/>
                  <a:gd name="T60" fmla="*/ 62 w 938"/>
                  <a:gd name="T61" fmla="*/ 38 h 484"/>
                  <a:gd name="T62" fmla="*/ 58 w 938"/>
                  <a:gd name="T63" fmla="*/ 40 h 484"/>
                  <a:gd name="T64" fmla="*/ 48 w 938"/>
                  <a:gd name="T65" fmla="*/ 42 h 484"/>
                  <a:gd name="T66" fmla="*/ 42 w 938"/>
                  <a:gd name="T67" fmla="*/ 36 h 484"/>
                  <a:gd name="T68" fmla="*/ 38 w 938"/>
                  <a:gd name="T69" fmla="*/ 31 h 484"/>
                  <a:gd name="T70" fmla="*/ 41 w 938"/>
                  <a:gd name="T71" fmla="*/ 25 h 484"/>
                  <a:gd name="T72" fmla="*/ 35 w 938"/>
                  <a:gd name="T73" fmla="*/ 23 h 484"/>
                  <a:gd name="T74" fmla="*/ 31 w 938"/>
                  <a:gd name="T75" fmla="*/ 26 h 484"/>
                  <a:gd name="T76" fmla="*/ 31 w 938"/>
                  <a:gd name="T77" fmla="*/ 29 h 484"/>
                  <a:gd name="T78" fmla="*/ 23 w 938"/>
                  <a:gd name="T79" fmla="*/ 31 h 484"/>
                  <a:gd name="T80" fmla="*/ 13 w 938"/>
                  <a:gd name="T81" fmla="*/ 30 h 4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8"/>
                  <a:gd name="T124" fmla="*/ 0 h 484"/>
                  <a:gd name="T125" fmla="*/ 938 w 938"/>
                  <a:gd name="T126" fmla="*/ 484 h 4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8" h="484">
                    <a:moveTo>
                      <a:pt x="49" y="241"/>
                    </a:moveTo>
                    <a:lnTo>
                      <a:pt x="48" y="237"/>
                    </a:lnTo>
                    <a:lnTo>
                      <a:pt x="36" y="215"/>
                    </a:lnTo>
                    <a:lnTo>
                      <a:pt x="17" y="175"/>
                    </a:lnTo>
                    <a:lnTo>
                      <a:pt x="3" y="125"/>
                    </a:lnTo>
                    <a:lnTo>
                      <a:pt x="0" y="107"/>
                    </a:lnTo>
                    <a:lnTo>
                      <a:pt x="6" y="106"/>
                    </a:lnTo>
                    <a:lnTo>
                      <a:pt x="22" y="85"/>
                    </a:lnTo>
                    <a:lnTo>
                      <a:pt x="50" y="62"/>
                    </a:lnTo>
                    <a:lnTo>
                      <a:pt x="68" y="45"/>
                    </a:lnTo>
                    <a:lnTo>
                      <a:pt x="101" y="18"/>
                    </a:lnTo>
                    <a:lnTo>
                      <a:pt x="124" y="7"/>
                    </a:lnTo>
                    <a:lnTo>
                      <a:pt x="147" y="2"/>
                    </a:lnTo>
                    <a:lnTo>
                      <a:pt x="186" y="0"/>
                    </a:lnTo>
                    <a:lnTo>
                      <a:pt x="227" y="1"/>
                    </a:lnTo>
                    <a:lnTo>
                      <a:pt x="248" y="18"/>
                    </a:lnTo>
                    <a:lnTo>
                      <a:pt x="279" y="29"/>
                    </a:lnTo>
                    <a:lnTo>
                      <a:pt x="299" y="11"/>
                    </a:lnTo>
                    <a:lnTo>
                      <a:pt x="315" y="18"/>
                    </a:lnTo>
                    <a:lnTo>
                      <a:pt x="329" y="29"/>
                    </a:lnTo>
                    <a:lnTo>
                      <a:pt x="371" y="11"/>
                    </a:lnTo>
                    <a:lnTo>
                      <a:pt x="381" y="36"/>
                    </a:lnTo>
                    <a:lnTo>
                      <a:pt x="404" y="45"/>
                    </a:lnTo>
                    <a:lnTo>
                      <a:pt x="433" y="58"/>
                    </a:lnTo>
                    <a:lnTo>
                      <a:pt x="465" y="70"/>
                    </a:lnTo>
                    <a:lnTo>
                      <a:pt x="496" y="85"/>
                    </a:lnTo>
                    <a:lnTo>
                      <a:pt x="528" y="104"/>
                    </a:lnTo>
                    <a:lnTo>
                      <a:pt x="541" y="124"/>
                    </a:lnTo>
                    <a:lnTo>
                      <a:pt x="570" y="123"/>
                    </a:lnTo>
                    <a:lnTo>
                      <a:pt x="598" y="133"/>
                    </a:lnTo>
                    <a:lnTo>
                      <a:pt x="626" y="146"/>
                    </a:lnTo>
                    <a:lnTo>
                      <a:pt x="644" y="168"/>
                    </a:lnTo>
                    <a:lnTo>
                      <a:pt x="651" y="183"/>
                    </a:lnTo>
                    <a:lnTo>
                      <a:pt x="663" y="205"/>
                    </a:lnTo>
                    <a:lnTo>
                      <a:pt x="680" y="196"/>
                    </a:lnTo>
                    <a:lnTo>
                      <a:pt x="701" y="175"/>
                    </a:lnTo>
                    <a:lnTo>
                      <a:pt x="725" y="183"/>
                    </a:lnTo>
                    <a:lnTo>
                      <a:pt x="747" y="196"/>
                    </a:lnTo>
                    <a:lnTo>
                      <a:pt x="757" y="211"/>
                    </a:lnTo>
                    <a:lnTo>
                      <a:pt x="778" y="217"/>
                    </a:lnTo>
                    <a:lnTo>
                      <a:pt x="793" y="206"/>
                    </a:lnTo>
                    <a:lnTo>
                      <a:pt x="810" y="196"/>
                    </a:lnTo>
                    <a:lnTo>
                      <a:pt x="816" y="203"/>
                    </a:lnTo>
                    <a:lnTo>
                      <a:pt x="844" y="283"/>
                    </a:lnTo>
                    <a:lnTo>
                      <a:pt x="846" y="283"/>
                    </a:lnTo>
                    <a:lnTo>
                      <a:pt x="862" y="294"/>
                    </a:lnTo>
                    <a:lnTo>
                      <a:pt x="878" y="316"/>
                    </a:lnTo>
                    <a:lnTo>
                      <a:pt x="899" y="334"/>
                    </a:lnTo>
                    <a:lnTo>
                      <a:pt x="928" y="362"/>
                    </a:lnTo>
                    <a:lnTo>
                      <a:pt x="934" y="394"/>
                    </a:lnTo>
                    <a:lnTo>
                      <a:pt x="938" y="456"/>
                    </a:lnTo>
                    <a:lnTo>
                      <a:pt x="903" y="466"/>
                    </a:lnTo>
                    <a:lnTo>
                      <a:pt x="865" y="484"/>
                    </a:lnTo>
                    <a:lnTo>
                      <a:pt x="806" y="455"/>
                    </a:lnTo>
                    <a:lnTo>
                      <a:pt x="740" y="426"/>
                    </a:lnTo>
                    <a:lnTo>
                      <a:pt x="703" y="426"/>
                    </a:lnTo>
                    <a:lnTo>
                      <a:pt x="670" y="436"/>
                    </a:lnTo>
                    <a:lnTo>
                      <a:pt x="650" y="406"/>
                    </a:lnTo>
                    <a:lnTo>
                      <a:pt x="628" y="384"/>
                    </a:lnTo>
                    <a:lnTo>
                      <a:pt x="572" y="352"/>
                    </a:lnTo>
                    <a:lnTo>
                      <a:pt x="543" y="353"/>
                    </a:lnTo>
                    <a:lnTo>
                      <a:pt x="503" y="301"/>
                    </a:lnTo>
                    <a:lnTo>
                      <a:pt x="476" y="301"/>
                    </a:lnTo>
                    <a:lnTo>
                      <a:pt x="463" y="316"/>
                    </a:lnTo>
                    <a:lnTo>
                      <a:pt x="424" y="311"/>
                    </a:lnTo>
                    <a:lnTo>
                      <a:pt x="383" y="331"/>
                    </a:lnTo>
                    <a:lnTo>
                      <a:pt x="352" y="304"/>
                    </a:lnTo>
                    <a:lnTo>
                      <a:pt x="336" y="283"/>
                    </a:lnTo>
                    <a:lnTo>
                      <a:pt x="313" y="264"/>
                    </a:lnTo>
                    <a:lnTo>
                      <a:pt x="303" y="241"/>
                    </a:lnTo>
                    <a:lnTo>
                      <a:pt x="314" y="225"/>
                    </a:lnTo>
                    <a:lnTo>
                      <a:pt x="323" y="196"/>
                    </a:lnTo>
                    <a:lnTo>
                      <a:pt x="311" y="178"/>
                    </a:lnTo>
                    <a:lnTo>
                      <a:pt x="280" y="182"/>
                    </a:lnTo>
                    <a:lnTo>
                      <a:pt x="253" y="195"/>
                    </a:lnTo>
                    <a:lnTo>
                      <a:pt x="251" y="205"/>
                    </a:lnTo>
                    <a:lnTo>
                      <a:pt x="251" y="227"/>
                    </a:lnTo>
                    <a:lnTo>
                      <a:pt x="250" y="230"/>
                    </a:lnTo>
                    <a:lnTo>
                      <a:pt x="233" y="237"/>
                    </a:lnTo>
                    <a:lnTo>
                      <a:pt x="184" y="243"/>
                    </a:lnTo>
                    <a:lnTo>
                      <a:pt x="141" y="246"/>
                    </a:lnTo>
                    <a:lnTo>
                      <a:pt x="101" y="238"/>
                    </a:lnTo>
                    <a:lnTo>
                      <a:pt x="49" y="24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75" name="Rectangle 228"/>
              <p:cNvSpPr>
                <a:spLocks noChangeArrowheads="1"/>
              </p:cNvSpPr>
              <p:nvPr/>
            </p:nvSpPr>
            <p:spPr bwMode="auto">
              <a:xfrm>
                <a:off x="3474" y="1905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004</a:t>
                </a:r>
                <a:endParaRPr lang="es-ES"/>
              </a:p>
            </p:txBody>
          </p:sp>
          <p:sp>
            <p:nvSpPr>
              <p:cNvPr id="29976" name="Rectangle 229"/>
              <p:cNvSpPr>
                <a:spLocks noChangeArrowheads="1"/>
              </p:cNvSpPr>
              <p:nvPr/>
            </p:nvSpPr>
            <p:spPr bwMode="auto">
              <a:xfrm>
                <a:off x="3212" y="2224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019</a:t>
                </a:r>
                <a:endParaRPr lang="es-ES"/>
              </a:p>
            </p:txBody>
          </p:sp>
          <p:sp>
            <p:nvSpPr>
              <p:cNvPr id="29977" name="Rectangle 230"/>
              <p:cNvSpPr>
                <a:spLocks noChangeArrowheads="1"/>
              </p:cNvSpPr>
              <p:nvPr/>
            </p:nvSpPr>
            <p:spPr bwMode="auto">
              <a:xfrm>
                <a:off x="3127" y="2457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104</a:t>
                </a:r>
                <a:endParaRPr lang="es-ES"/>
              </a:p>
            </p:txBody>
          </p:sp>
          <p:sp>
            <p:nvSpPr>
              <p:cNvPr id="29978" name="Rectangle 231"/>
              <p:cNvSpPr>
                <a:spLocks noChangeArrowheads="1"/>
              </p:cNvSpPr>
              <p:nvPr/>
            </p:nvSpPr>
            <p:spPr bwMode="auto">
              <a:xfrm>
                <a:off x="2988" y="2457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083</a:t>
                </a:r>
                <a:endParaRPr lang="es-ES"/>
              </a:p>
            </p:txBody>
          </p:sp>
          <p:sp>
            <p:nvSpPr>
              <p:cNvPr id="29979" name="Rectangle 232"/>
              <p:cNvSpPr>
                <a:spLocks noChangeArrowheads="1"/>
              </p:cNvSpPr>
              <p:nvPr/>
            </p:nvSpPr>
            <p:spPr bwMode="auto">
              <a:xfrm>
                <a:off x="3027" y="2224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075</a:t>
                </a:r>
                <a:endParaRPr lang="es-ES"/>
              </a:p>
            </p:txBody>
          </p:sp>
          <p:sp>
            <p:nvSpPr>
              <p:cNvPr id="29980" name="Rectangle 233"/>
              <p:cNvSpPr>
                <a:spLocks noChangeArrowheads="1"/>
              </p:cNvSpPr>
              <p:nvPr/>
            </p:nvSpPr>
            <p:spPr bwMode="auto">
              <a:xfrm>
                <a:off x="2765" y="2321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106</a:t>
                </a:r>
                <a:endParaRPr lang="es-ES"/>
              </a:p>
            </p:txBody>
          </p:sp>
          <p:sp>
            <p:nvSpPr>
              <p:cNvPr id="29981" name="Rectangle 234"/>
              <p:cNvSpPr>
                <a:spLocks noChangeArrowheads="1"/>
              </p:cNvSpPr>
              <p:nvPr/>
            </p:nvSpPr>
            <p:spPr bwMode="auto">
              <a:xfrm>
                <a:off x="2840" y="2200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058</a:t>
                </a:r>
                <a:endParaRPr lang="es-ES"/>
              </a:p>
            </p:txBody>
          </p:sp>
          <p:sp>
            <p:nvSpPr>
              <p:cNvPr id="29982" name="Rectangle 235"/>
              <p:cNvSpPr>
                <a:spLocks noChangeArrowheads="1"/>
              </p:cNvSpPr>
              <p:nvPr/>
            </p:nvSpPr>
            <p:spPr bwMode="auto">
              <a:xfrm>
                <a:off x="3103" y="1961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024</a:t>
                </a:r>
                <a:endParaRPr lang="es-ES"/>
              </a:p>
            </p:txBody>
          </p:sp>
          <p:sp>
            <p:nvSpPr>
              <p:cNvPr id="29983" name="Rectangle 236"/>
              <p:cNvSpPr>
                <a:spLocks noChangeArrowheads="1"/>
              </p:cNvSpPr>
              <p:nvPr/>
            </p:nvSpPr>
            <p:spPr bwMode="auto">
              <a:xfrm>
                <a:off x="3070" y="1841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064</a:t>
                </a:r>
                <a:endParaRPr lang="es-ES"/>
              </a:p>
            </p:txBody>
          </p:sp>
          <p:sp>
            <p:nvSpPr>
              <p:cNvPr id="29984" name="Rectangle 237"/>
              <p:cNvSpPr>
                <a:spLocks noChangeArrowheads="1"/>
              </p:cNvSpPr>
              <p:nvPr/>
            </p:nvSpPr>
            <p:spPr bwMode="auto">
              <a:xfrm>
                <a:off x="3006" y="1722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112</a:t>
                </a:r>
                <a:endParaRPr lang="es-ES"/>
              </a:p>
            </p:txBody>
          </p:sp>
          <p:sp>
            <p:nvSpPr>
              <p:cNvPr id="29985" name="Rectangle 238"/>
              <p:cNvSpPr>
                <a:spLocks noChangeArrowheads="1"/>
              </p:cNvSpPr>
              <p:nvPr/>
            </p:nvSpPr>
            <p:spPr bwMode="auto">
              <a:xfrm>
                <a:off x="3005" y="2067"/>
                <a:ext cx="36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300">
                    <a:solidFill>
                      <a:srgbClr val="000000"/>
                    </a:solidFill>
                    <a:latin typeface="Times New Roman" pitchFamily="18" charset="0"/>
                  </a:rPr>
                  <a:t>007</a:t>
                </a:r>
                <a:endParaRPr lang="es-ES"/>
              </a:p>
            </p:txBody>
          </p:sp>
        </p:grpSp>
        <p:sp>
          <p:nvSpPr>
            <p:cNvPr id="29713" name="Rectangle 240"/>
            <p:cNvSpPr>
              <a:spLocks noChangeArrowheads="1"/>
            </p:cNvSpPr>
            <p:nvPr/>
          </p:nvSpPr>
          <p:spPr bwMode="auto">
            <a:xfrm>
              <a:off x="2866" y="2018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094</a:t>
              </a:r>
              <a:endParaRPr lang="es-ES"/>
            </a:p>
          </p:txBody>
        </p:sp>
        <p:sp>
          <p:nvSpPr>
            <p:cNvPr id="29714" name="Rectangle 241"/>
            <p:cNvSpPr>
              <a:spLocks noChangeArrowheads="1"/>
            </p:cNvSpPr>
            <p:nvPr/>
          </p:nvSpPr>
          <p:spPr bwMode="auto">
            <a:xfrm>
              <a:off x="2921" y="1884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038</a:t>
              </a:r>
              <a:endParaRPr lang="es-ES"/>
            </a:p>
          </p:txBody>
        </p:sp>
        <p:sp>
          <p:nvSpPr>
            <p:cNvPr id="29715" name="Rectangle 242"/>
            <p:cNvSpPr>
              <a:spLocks noChangeArrowheads="1"/>
            </p:cNvSpPr>
            <p:nvPr/>
          </p:nvSpPr>
          <p:spPr bwMode="auto">
            <a:xfrm>
              <a:off x="2761" y="1915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078</a:t>
              </a:r>
              <a:endParaRPr lang="es-ES"/>
            </a:p>
          </p:txBody>
        </p:sp>
        <p:sp>
          <p:nvSpPr>
            <p:cNvPr id="29716" name="Rectangle 243"/>
            <p:cNvSpPr>
              <a:spLocks noChangeArrowheads="1"/>
            </p:cNvSpPr>
            <p:nvPr/>
          </p:nvSpPr>
          <p:spPr bwMode="auto">
            <a:xfrm>
              <a:off x="2731" y="2090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098</a:t>
              </a:r>
              <a:endParaRPr lang="es-ES"/>
            </a:p>
          </p:txBody>
        </p:sp>
        <p:sp>
          <p:nvSpPr>
            <p:cNvPr id="29717" name="Rectangle 244"/>
            <p:cNvSpPr>
              <a:spLocks noChangeArrowheads="1"/>
            </p:cNvSpPr>
            <p:nvPr/>
          </p:nvSpPr>
          <p:spPr bwMode="auto">
            <a:xfrm>
              <a:off x="2641" y="2065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028</a:t>
              </a:r>
              <a:endParaRPr lang="es-ES"/>
            </a:p>
          </p:txBody>
        </p:sp>
        <p:sp>
          <p:nvSpPr>
            <p:cNvPr id="29718" name="Rectangle 245"/>
            <p:cNvSpPr>
              <a:spLocks noChangeArrowheads="1"/>
            </p:cNvSpPr>
            <p:nvPr/>
          </p:nvSpPr>
          <p:spPr bwMode="auto">
            <a:xfrm>
              <a:off x="2651" y="1943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110</a:t>
              </a:r>
              <a:endParaRPr lang="es-ES"/>
            </a:p>
          </p:txBody>
        </p:sp>
        <p:sp>
          <p:nvSpPr>
            <p:cNvPr id="29719" name="Rectangle 246"/>
            <p:cNvSpPr>
              <a:spLocks noChangeArrowheads="1"/>
            </p:cNvSpPr>
            <p:nvPr/>
          </p:nvSpPr>
          <p:spPr bwMode="auto">
            <a:xfrm>
              <a:off x="2533" y="2042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002</a:t>
              </a:r>
              <a:endParaRPr lang="es-ES"/>
            </a:p>
          </p:txBody>
        </p:sp>
        <p:sp>
          <p:nvSpPr>
            <p:cNvPr id="29720" name="Rectangle 247"/>
            <p:cNvSpPr>
              <a:spLocks noChangeArrowheads="1"/>
            </p:cNvSpPr>
            <p:nvPr/>
          </p:nvSpPr>
          <p:spPr bwMode="auto">
            <a:xfrm>
              <a:off x="2373" y="2094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027</a:t>
              </a:r>
              <a:endParaRPr lang="es-ES"/>
            </a:p>
          </p:txBody>
        </p:sp>
        <p:sp>
          <p:nvSpPr>
            <p:cNvPr id="29721" name="Rectangle 248"/>
            <p:cNvSpPr>
              <a:spLocks noChangeArrowheads="1"/>
            </p:cNvSpPr>
            <p:nvPr/>
          </p:nvSpPr>
          <p:spPr bwMode="auto">
            <a:xfrm>
              <a:off x="2600" y="1853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111</a:t>
              </a:r>
              <a:endParaRPr lang="es-ES"/>
            </a:p>
          </p:txBody>
        </p:sp>
        <p:sp>
          <p:nvSpPr>
            <p:cNvPr id="29722" name="Rectangle 249"/>
            <p:cNvSpPr>
              <a:spLocks noChangeArrowheads="1"/>
            </p:cNvSpPr>
            <p:nvPr/>
          </p:nvSpPr>
          <p:spPr bwMode="auto">
            <a:xfrm>
              <a:off x="2697" y="1797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023</a:t>
              </a:r>
              <a:endParaRPr lang="es-ES"/>
            </a:p>
          </p:txBody>
        </p:sp>
        <p:sp>
          <p:nvSpPr>
            <p:cNvPr id="29723" name="Rectangle 250"/>
            <p:cNvSpPr>
              <a:spLocks noChangeArrowheads="1"/>
            </p:cNvSpPr>
            <p:nvPr/>
          </p:nvSpPr>
          <p:spPr bwMode="auto">
            <a:xfrm>
              <a:off x="2487" y="1789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044</a:t>
              </a:r>
              <a:endParaRPr lang="es-ES"/>
            </a:p>
          </p:txBody>
        </p:sp>
        <p:sp>
          <p:nvSpPr>
            <p:cNvPr id="29724" name="Rectangle 251"/>
            <p:cNvSpPr>
              <a:spLocks noChangeArrowheads="1"/>
            </p:cNvSpPr>
            <p:nvPr/>
          </p:nvSpPr>
          <p:spPr bwMode="auto">
            <a:xfrm>
              <a:off x="2885" y="1797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093</a:t>
              </a:r>
              <a:endParaRPr lang="es-ES"/>
            </a:p>
          </p:txBody>
        </p:sp>
        <p:sp>
          <p:nvSpPr>
            <p:cNvPr id="29725" name="Rectangle 252"/>
            <p:cNvSpPr>
              <a:spLocks noChangeArrowheads="1"/>
            </p:cNvSpPr>
            <p:nvPr/>
          </p:nvSpPr>
          <p:spPr bwMode="auto">
            <a:xfrm>
              <a:off x="2813" y="1782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056</a:t>
              </a:r>
              <a:endParaRPr lang="es-ES"/>
            </a:p>
          </p:txBody>
        </p:sp>
        <p:sp>
          <p:nvSpPr>
            <p:cNvPr id="29726" name="Rectangle 253"/>
            <p:cNvSpPr>
              <a:spLocks noChangeArrowheads="1"/>
            </p:cNvSpPr>
            <p:nvPr/>
          </p:nvSpPr>
          <p:spPr bwMode="auto">
            <a:xfrm>
              <a:off x="2797" y="1735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026</a:t>
              </a:r>
              <a:endParaRPr lang="es-ES"/>
            </a:p>
          </p:txBody>
        </p:sp>
        <p:sp>
          <p:nvSpPr>
            <p:cNvPr id="29727" name="Rectangle 254"/>
            <p:cNvSpPr>
              <a:spLocks noChangeArrowheads="1"/>
            </p:cNvSpPr>
            <p:nvPr/>
          </p:nvSpPr>
          <p:spPr bwMode="auto">
            <a:xfrm>
              <a:off x="2886" y="1619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066</a:t>
              </a:r>
              <a:endParaRPr lang="es-ES"/>
            </a:p>
          </p:txBody>
        </p:sp>
        <p:sp>
          <p:nvSpPr>
            <p:cNvPr id="29728" name="Rectangle 255"/>
            <p:cNvSpPr>
              <a:spLocks noChangeArrowheads="1"/>
            </p:cNvSpPr>
            <p:nvPr/>
          </p:nvSpPr>
          <p:spPr bwMode="auto">
            <a:xfrm>
              <a:off x="2987" y="1601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082</a:t>
              </a:r>
              <a:endParaRPr lang="es-ES"/>
            </a:p>
          </p:txBody>
        </p:sp>
        <p:sp>
          <p:nvSpPr>
            <p:cNvPr id="29729" name="Rectangle 256"/>
            <p:cNvSpPr>
              <a:spLocks noChangeArrowheads="1"/>
            </p:cNvSpPr>
            <p:nvPr/>
          </p:nvSpPr>
          <p:spPr bwMode="auto">
            <a:xfrm>
              <a:off x="3256" y="1516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031</a:t>
              </a:r>
              <a:endParaRPr lang="es-ES"/>
            </a:p>
          </p:txBody>
        </p:sp>
        <p:sp>
          <p:nvSpPr>
            <p:cNvPr id="29730" name="Rectangle 257"/>
            <p:cNvSpPr>
              <a:spLocks noChangeArrowheads="1"/>
            </p:cNvSpPr>
            <p:nvPr/>
          </p:nvSpPr>
          <p:spPr bwMode="auto">
            <a:xfrm>
              <a:off x="2222" y="2003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086</a:t>
              </a:r>
              <a:endParaRPr lang="es-ES"/>
            </a:p>
          </p:txBody>
        </p:sp>
        <p:sp>
          <p:nvSpPr>
            <p:cNvPr id="29731" name="Rectangle 258"/>
            <p:cNvSpPr>
              <a:spLocks noChangeArrowheads="1"/>
            </p:cNvSpPr>
            <p:nvPr/>
          </p:nvSpPr>
          <p:spPr bwMode="auto">
            <a:xfrm>
              <a:off x="2248" y="1882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101</a:t>
              </a:r>
              <a:endParaRPr lang="es-ES"/>
            </a:p>
          </p:txBody>
        </p:sp>
        <p:sp>
          <p:nvSpPr>
            <p:cNvPr id="29732" name="Rectangle 259"/>
            <p:cNvSpPr>
              <a:spLocks noChangeArrowheads="1"/>
            </p:cNvSpPr>
            <p:nvPr/>
          </p:nvSpPr>
          <p:spPr bwMode="auto">
            <a:xfrm>
              <a:off x="2220" y="1741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079</a:t>
              </a:r>
              <a:endParaRPr lang="es-ES"/>
            </a:p>
          </p:txBody>
        </p:sp>
        <p:sp>
          <p:nvSpPr>
            <p:cNvPr id="29733" name="Rectangle 260"/>
            <p:cNvSpPr>
              <a:spLocks noChangeArrowheads="1"/>
            </p:cNvSpPr>
            <p:nvPr/>
          </p:nvSpPr>
          <p:spPr bwMode="auto">
            <a:xfrm>
              <a:off x="2101" y="1745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012</a:t>
              </a:r>
              <a:endParaRPr lang="es-ES"/>
            </a:p>
          </p:txBody>
        </p:sp>
        <p:sp>
          <p:nvSpPr>
            <p:cNvPr id="29734" name="Rectangle 261"/>
            <p:cNvSpPr>
              <a:spLocks noChangeArrowheads="1"/>
            </p:cNvSpPr>
            <p:nvPr/>
          </p:nvSpPr>
          <p:spPr bwMode="auto">
            <a:xfrm>
              <a:off x="2321" y="1756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063</a:t>
              </a:r>
              <a:endParaRPr lang="es-ES"/>
            </a:p>
          </p:txBody>
        </p:sp>
        <p:sp>
          <p:nvSpPr>
            <p:cNvPr id="29735" name="Rectangle 262"/>
            <p:cNvSpPr>
              <a:spLocks noChangeArrowheads="1"/>
            </p:cNvSpPr>
            <p:nvPr/>
          </p:nvSpPr>
          <p:spPr bwMode="auto">
            <a:xfrm>
              <a:off x="2379" y="1713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085</a:t>
              </a:r>
              <a:endParaRPr lang="es-ES"/>
            </a:p>
          </p:txBody>
        </p:sp>
        <p:sp>
          <p:nvSpPr>
            <p:cNvPr id="29736" name="Rectangle 263"/>
            <p:cNvSpPr>
              <a:spLocks noChangeArrowheads="1"/>
            </p:cNvSpPr>
            <p:nvPr/>
          </p:nvSpPr>
          <p:spPr bwMode="auto">
            <a:xfrm>
              <a:off x="2296" y="1637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029</a:t>
              </a:r>
              <a:endParaRPr lang="es-ES"/>
            </a:p>
          </p:txBody>
        </p:sp>
        <p:sp>
          <p:nvSpPr>
            <p:cNvPr id="29737" name="Rectangle 264"/>
            <p:cNvSpPr>
              <a:spLocks noChangeArrowheads="1"/>
            </p:cNvSpPr>
            <p:nvPr/>
          </p:nvSpPr>
          <p:spPr bwMode="auto">
            <a:xfrm>
              <a:off x="2158" y="1562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021</a:t>
              </a:r>
              <a:endParaRPr lang="es-ES"/>
            </a:p>
          </p:txBody>
        </p:sp>
        <p:sp>
          <p:nvSpPr>
            <p:cNvPr id="29738" name="Rectangle 265"/>
            <p:cNvSpPr>
              <a:spLocks noChangeArrowheads="1"/>
            </p:cNvSpPr>
            <p:nvPr/>
          </p:nvSpPr>
          <p:spPr bwMode="auto">
            <a:xfrm>
              <a:off x="2259" y="1524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018</a:t>
              </a:r>
              <a:endParaRPr lang="es-ES"/>
            </a:p>
          </p:txBody>
        </p:sp>
        <p:sp>
          <p:nvSpPr>
            <p:cNvPr id="29739" name="Rectangle 266"/>
            <p:cNvSpPr>
              <a:spLocks noChangeArrowheads="1"/>
            </p:cNvSpPr>
            <p:nvPr/>
          </p:nvSpPr>
          <p:spPr bwMode="auto">
            <a:xfrm>
              <a:off x="2202" y="1406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060</a:t>
              </a:r>
              <a:endParaRPr lang="es-ES"/>
            </a:p>
          </p:txBody>
        </p:sp>
        <p:sp>
          <p:nvSpPr>
            <p:cNvPr id="29740" name="Rectangle 267"/>
            <p:cNvSpPr>
              <a:spLocks noChangeArrowheads="1"/>
            </p:cNvSpPr>
            <p:nvPr/>
          </p:nvSpPr>
          <p:spPr bwMode="auto">
            <a:xfrm>
              <a:off x="2162" y="1332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033</a:t>
              </a:r>
              <a:endParaRPr lang="es-ES"/>
            </a:p>
          </p:txBody>
        </p:sp>
        <p:sp>
          <p:nvSpPr>
            <p:cNvPr id="29741" name="Rectangle 268"/>
            <p:cNvSpPr>
              <a:spLocks noChangeArrowheads="1"/>
            </p:cNvSpPr>
            <p:nvPr/>
          </p:nvSpPr>
          <p:spPr bwMode="auto">
            <a:xfrm>
              <a:off x="2299" y="1474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090</a:t>
              </a:r>
              <a:endParaRPr lang="es-ES"/>
            </a:p>
          </p:txBody>
        </p:sp>
        <p:sp>
          <p:nvSpPr>
            <p:cNvPr id="29742" name="Rectangle 269"/>
            <p:cNvSpPr>
              <a:spLocks noChangeArrowheads="1"/>
            </p:cNvSpPr>
            <p:nvPr/>
          </p:nvSpPr>
          <p:spPr bwMode="auto">
            <a:xfrm>
              <a:off x="2395" y="1524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067</a:t>
              </a:r>
              <a:endParaRPr lang="es-ES"/>
            </a:p>
          </p:txBody>
        </p:sp>
        <p:sp>
          <p:nvSpPr>
            <p:cNvPr id="29743" name="Rectangle 270"/>
            <p:cNvSpPr>
              <a:spLocks noChangeArrowheads="1"/>
            </p:cNvSpPr>
            <p:nvPr/>
          </p:nvSpPr>
          <p:spPr bwMode="auto">
            <a:xfrm>
              <a:off x="2393" y="1474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073</a:t>
              </a:r>
              <a:endParaRPr lang="es-ES"/>
            </a:p>
          </p:txBody>
        </p:sp>
        <p:sp>
          <p:nvSpPr>
            <p:cNvPr id="29744" name="Rectangle 271"/>
            <p:cNvSpPr>
              <a:spLocks noChangeArrowheads="1"/>
            </p:cNvSpPr>
            <p:nvPr/>
          </p:nvSpPr>
          <p:spPr bwMode="auto">
            <a:xfrm>
              <a:off x="2399" y="1426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091</a:t>
              </a:r>
              <a:endParaRPr lang="es-ES"/>
            </a:p>
          </p:txBody>
        </p:sp>
        <p:sp>
          <p:nvSpPr>
            <p:cNvPr id="29745" name="Rectangle 272"/>
            <p:cNvSpPr>
              <a:spLocks noChangeArrowheads="1"/>
            </p:cNvSpPr>
            <p:nvPr/>
          </p:nvSpPr>
          <p:spPr bwMode="auto">
            <a:xfrm>
              <a:off x="2395" y="1364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042</a:t>
              </a:r>
              <a:endParaRPr lang="es-ES"/>
            </a:p>
          </p:txBody>
        </p:sp>
        <p:sp>
          <p:nvSpPr>
            <p:cNvPr id="29746" name="Rectangle 273"/>
            <p:cNvSpPr>
              <a:spLocks noChangeArrowheads="1"/>
            </p:cNvSpPr>
            <p:nvPr/>
          </p:nvSpPr>
          <p:spPr bwMode="auto">
            <a:xfrm>
              <a:off x="2271" y="1316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025</a:t>
              </a:r>
              <a:endParaRPr lang="es-ES"/>
            </a:p>
          </p:txBody>
        </p:sp>
        <p:sp>
          <p:nvSpPr>
            <p:cNvPr id="29747" name="Rectangle 274"/>
            <p:cNvSpPr>
              <a:spLocks noChangeArrowheads="1"/>
            </p:cNvSpPr>
            <p:nvPr/>
          </p:nvSpPr>
          <p:spPr bwMode="auto">
            <a:xfrm>
              <a:off x="2517" y="1454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072</a:t>
              </a:r>
              <a:endParaRPr lang="es-ES"/>
            </a:p>
          </p:txBody>
        </p:sp>
        <p:sp>
          <p:nvSpPr>
            <p:cNvPr id="29748" name="Rectangle 275"/>
            <p:cNvSpPr>
              <a:spLocks noChangeArrowheads="1"/>
            </p:cNvSpPr>
            <p:nvPr/>
          </p:nvSpPr>
          <p:spPr bwMode="auto">
            <a:xfrm>
              <a:off x="2435" y="1655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013</a:t>
              </a:r>
              <a:endParaRPr lang="es-ES"/>
            </a:p>
          </p:txBody>
        </p:sp>
        <p:sp>
          <p:nvSpPr>
            <p:cNvPr id="29749" name="Rectangle 276"/>
            <p:cNvSpPr>
              <a:spLocks noChangeArrowheads="1"/>
            </p:cNvSpPr>
            <p:nvPr/>
          </p:nvSpPr>
          <p:spPr bwMode="auto">
            <a:xfrm>
              <a:off x="2586" y="1686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119</a:t>
              </a:r>
              <a:endParaRPr lang="es-ES"/>
            </a:p>
          </p:txBody>
        </p:sp>
        <p:sp>
          <p:nvSpPr>
            <p:cNvPr id="29750" name="Rectangle 277"/>
            <p:cNvSpPr>
              <a:spLocks noChangeArrowheads="1"/>
            </p:cNvSpPr>
            <p:nvPr/>
          </p:nvSpPr>
          <p:spPr bwMode="auto">
            <a:xfrm>
              <a:off x="2629" y="1574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014</a:t>
              </a:r>
              <a:endParaRPr lang="es-ES"/>
            </a:p>
          </p:txBody>
        </p:sp>
        <p:sp>
          <p:nvSpPr>
            <p:cNvPr id="29751" name="Rectangle 278"/>
            <p:cNvSpPr>
              <a:spLocks noChangeArrowheads="1"/>
            </p:cNvSpPr>
            <p:nvPr/>
          </p:nvSpPr>
          <p:spPr bwMode="auto">
            <a:xfrm>
              <a:off x="2747" y="1606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022</a:t>
              </a:r>
              <a:endParaRPr lang="es-ES"/>
            </a:p>
          </p:txBody>
        </p:sp>
        <p:sp>
          <p:nvSpPr>
            <p:cNvPr id="29752" name="Rectangle 279"/>
            <p:cNvSpPr>
              <a:spLocks noChangeArrowheads="1"/>
            </p:cNvSpPr>
            <p:nvPr/>
          </p:nvSpPr>
          <p:spPr bwMode="auto">
            <a:xfrm>
              <a:off x="2477" y="1593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047</a:t>
              </a:r>
              <a:endParaRPr lang="es-ES"/>
            </a:p>
          </p:txBody>
        </p:sp>
        <p:sp>
          <p:nvSpPr>
            <p:cNvPr id="29753" name="Rectangle 280"/>
            <p:cNvSpPr>
              <a:spLocks noChangeArrowheads="1"/>
            </p:cNvSpPr>
            <p:nvPr/>
          </p:nvSpPr>
          <p:spPr bwMode="auto">
            <a:xfrm>
              <a:off x="2751" y="1483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081</a:t>
              </a:r>
              <a:endParaRPr lang="es-ES"/>
            </a:p>
          </p:txBody>
        </p:sp>
        <p:sp>
          <p:nvSpPr>
            <p:cNvPr id="29754" name="Rectangle 281"/>
            <p:cNvSpPr>
              <a:spLocks noChangeArrowheads="1"/>
            </p:cNvSpPr>
            <p:nvPr/>
          </p:nvSpPr>
          <p:spPr bwMode="auto">
            <a:xfrm>
              <a:off x="2509" y="1287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005</a:t>
              </a:r>
              <a:endParaRPr lang="es-ES"/>
            </a:p>
          </p:txBody>
        </p:sp>
        <p:sp>
          <p:nvSpPr>
            <p:cNvPr id="29755" name="Rectangle 282"/>
            <p:cNvSpPr>
              <a:spLocks noChangeArrowheads="1"/>
            </p:cNvSpPr>
            <p:nvPr/>
          </p:nvSpPr>
          <p:spPr bwMode="auto">
            <a:xfrm>
              <a:off x="2427" y="1197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045</a:t>
              </a:r>
              <a:endParaRPr lang="es-ES"/>
            </a:p>
          </p:txBody>
        </p:sp>
        <p:sp>
          <p:nvSpPr>
            <p:cNvPr id="29756" name="Rectangle 283"/>
            <p:cNvSpPr>
              <a:spLocks noChangeArrowheads="1"/>
            </p:cNvSpPr>
            <p:nvPr/>
          </p:nvSpPr>
          <p:spPr bwMode="auto">
            <a:xfrm>
              <a:off x="2387" y="1259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084</a:t>
              </a:r>
              <a:endParaRPr lang="es-ES"/>
            </a:p>
          </p:txBody>
        </p:sp>
        <p:sp>
          <p:nvSpPr>
            <p:cNvPr id="29757" name="Rectangle 284"/>
            <p:cNvSpPr>
              <a:spLocks noChangeArrowheads="1"/>
            </p:cNvSpPr>
            <p:nvPr/>
          </p:nvSpPr>
          <p:spPr bwMode="auto">
            <a:xfrm>
              <a:off x="2277" y="1251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043</a:t>
              </a:r>
              <a:endParaRPr lang="es-ES"/>
            </a:p>
          </p:txBody>
        </p:sp>
        <p:sp>
          <p:nvSpPr>
            <p:cNvPr id="29758" name="Rectangle 285"/>
            <p:cNvSpPr>
              <a:spLocks noChangeArrowheads="1"/>
            </p:cNvSpPr>
            <p:nvPr/>
          </p:nvSpPr>
          <p:spPr bwMode="auto">
            <a:xfrm>
              <a:off x="2728" y="1284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076</a:t>
              </a:r>
              <a:endParaRPr lang="es-ES"/>
            </a:p>
          </p:txBody>
        </p:sp>
        <p:sp>
          <p:nvSpPr>
            <p:cNvPr id="29759" name="Rectangle 286"/>
            <p:cNvSpPr>
              <a:spLocks noChangeArrowheads="1"/>
            </p:cNvSpPr>
            <p:nvPr/>
          </p:nvSpPr>
          <p:spPr bwMode="auto">
            <a:xfrm>
              <a:off x="2881" y="1302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096</a:t>
              </a:r>
              <a:endParaRPr lang="es-ES"/>
            </a:p>
          </p:txBody>
        </p:sp>
        <p:sp>
          <p:nvSpPr>
            <p:cNvPr id="29760" name="Rectangle 287"/>
            <p:cNvSpPr>
              <a:spLocks noChangeArrowheads="1"/>
            </p:cNvSpPr>
            <p:nvPr/>
          </p:nvSpPr>
          <p:spPr bwMode="auto">
            <a:xfrm>
              <a:off x="3088" y="1444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109</a:t>
              </a:r>
              <a:endParaRPr lang="es-ES"/>
            </a:p>
          </p:txBody>
        </p:sp>
        <p:sp>
          <p:nvSpPr>
            <p:cNvPr id="29761" name="Rectangle 288"/>
            <p:cNvSpPr>
              <a:spLocks noChangeArrowheads="1"/>
            </p:cNvSpPr>
            <p:nvPr/>
          </p:nvSpPr>
          <p:spPr bwMode="auto">
            <a:xfrm>
              <a:off x="3082" y="1341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100</a:t>
              </a:r>
              <a:endParaRPr lang="es-ES"/>
            </a:p>
          </p:txBody>
        </p:sp>
        <p:sp>
          <p:nvSpPr>
            <p:cNvPr id="29762" name="Rectangle 289"/>
            <p:cNvSpPr>
              <a:spLocks noChangeArrowheads="1"/>
            </p:cNvSpPr>
            <p:nvPr/>
          </p:nvSpPr>
          <p:spPr bwMode="auto">
            <a:xfrm>
              <a:off x="3097" y="1165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077</a:t>
              </a:r>
              <a:endParaRPr lang="es-ES"/>
            </a:p>
          </p:txBody>
        </p:sp>
        <p:sp>
          <p:nvSpPr>
            <p:cNvPr id="29763" name="Rectangle 290"/>
            <p:cNvSpPr>
              <a:spLocks noChangeArrowheads="1"/>
            </p:cNvSpPr>
            <p:nvPr/>
          </p:nvSpPr>
          <p:spPr bwMode="auto">
            <a:xfrm>
              <a:off x="3310" y="906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016</a:t>
              </a:r>
              <a:endParaRPr lang="es-ES"/>
            </a:p>
          </p:txBody>
        </p:sp>
        <p:sp>
          <p:nvSpPr>
            <p:cNvPr id="29764" name="Rectangle 291"/>
            <p:cNvSpPr>
              <a:spLocks noChangeArrowheads="1"/>
            </p:cNvSpPr>
            <p:nvPr/>
          </p:nvSpPr>
          <p:spPr bwMode="auto">
            <a:xfrm>
              <a:off x="3469" y="1125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065</a:t>
              </a:r>
              <a:endParaRPr lang="es-ES"/>
            </a:p>
          </p:txBody>
        </p:sp>
        <p:sp>
          <p:nvSpPr>
            <p:cNvPr id="29765" name="Rectangle 292"/>
            <p:cNvSpPr>
              <a:spLocks noChangeArrowheads="1"/>
            </p:cNvSpPr>
            <p:nvPr/>
          </p:nvSpPr>
          <p:spPr bwMode="auto">
            <a:xfrm>
              <a:off x="3615" y="1009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050</a:t>
              </a:r>
              <a:endParaRPr lang="es-ES"/>
            </a:p>
          </p:txBody>
        </p:sp>
        <p:sp>
          <p:nvSpPr>
            <p:cNvPr id="29766" name="Rectangle 293"/>
            <p:cNvSpPr>
              <a:spLocks noChangeArrowheads="1"/>
            </p:cNvSpPr>
            <p:nvPr/>
          </p:nvSpPr>
          <p:spPr bwMode="auto">
            <a:xfrm>
              <a:off x="3659" y="2568"/>
              <a:ext cx="9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 b="1">
                  <a:solidFill>
                    <a:srgbClr val="000000"/>
                  </a:solidFill>
                  <a:latin typeface="Times New Roman" pitchFamily="18" charset="0"/>
                </a:rPr>
                <a:t>REPUBLICA DE GUATEMALA</a:t>
              </a:r>
              <a:endParaRPr lang="es-ES"/>
            </a:p>
          </p:txBody>
        </p:sp>
        <p:sp>
          <p:nvSpPr>
            <p:cNvPr id="29767" name="Freeform 294"/>
            <p:cNvSpPr>
              <a:spLocks/>
            </p:cNvSpPr>
            <p:nvPr/>
          </p:nvSpPr>
          <p:spPr bwMode="auto">
            <a:xfrm>
              <a:off x="4685" y="2049"/>
              <a:ext cx="335" cy="447"/>
            </a:xfrm>
            <a:custGeom>
              <a:avLst/>
              <a:gdLst>
                <a:gd name="T0" fmla="*/ 15 w 672"/>
                <a:gd name="T1" fmla="*/ 0 h 892"/>
                <a:gd name="T2" fmla="*/ 24 w 672"/>
                <a:gd name="T3" fmla="*/ 7 h 892"/>
                <a:gd name="T4" fmla="*/ 22 w 672"/>
                <a:gd name="T5" fmla="*/ 13 h 892"/>
                <a:gd name="T6" fmla="*/ 27 w 672"/>
                <a:gd name="T7" fmla="*/ 14 h 892"/>
                <a:gd name="T8" fmla="*/ 35 w 672"/>
                <a:gd name="T9" fmla="*/ 16 h 892"/>
                <a:gd name="T10" fmla="*/ 42 w 672"/>
                <a:gd name="T11" fmla="*/ 20 h 892"/>
                <a:gd name="T12" fmla="*/ 48 w 672"/>
                <a:gd name="T13" fmla="*/ 20 h 892"/>
                <a:gd name="T14" fmla="*/ 56 w 672"/>
                <a:gd name="T15" fmla="*/ 24 h 892"/>
                <a:gd name="T16" fmla="*/ 58 w 672"/>
                <a:gd name="T17" fmla="*/ 33 h 892"/>
                <a:gd name="T18" fmla="*/ 65 w 672"/>
                <a:gd name="T19" fmla="*/ 34 h 892"/>
                <a:gd name="T20" fmla="*/ 71 w 672"/>
                <a:gd name="T21" fmla="*/ 33 h 892"/>
                <a:gd name="T22" fmla="*/ 77 w 672"/>
                <a:gd name="T23" fmla="*/ 34 h 892"/>
                <a:gd name="T24" fmla="*/ 80 w 672"/>
                <a:gd name="T25" fmla="*/ 46 h 892"/>
                <a:gd name="T26" fmla="*/ 83 w 672"/>
                <a:gd name="T27" fmla="*/ 54 h 892"/>
                <a:gd name="T28" fmla="*/ 73 w 672"/>
                <a:gd name="T29" fmla="*/ 60 h 892"/>
                <a:gd name="T30" fmla="*/ 68 w 672"/>
                <a:gd name="T31" fmla="*/ 67 h 892"/>
                <a:gd name="T32" fmla="*/ 67 w 672"/>
                <a:gd name="T33" fmla="*/ 72 h 892"/>
                <a:gd name="T34" fmla="*/ 66 w 672"/>
                <a:gd name="T35" fmla="*/ 77 h 892"/>
                <a:gd name="T36" fmla="*/ 67 w 672"/>
                <a:gd name="T37" fmla="*/ 90 h 892"/>
                <a:gd name="T38" fmla="*/ 65 w 672"/>
                <a:gd name="T39" fmla="*/ 100 h 892"/>
                <a:gd name="T40" fmla="*/ 58 w 672"/>
                <a:gd name="T41" fmla="*/ 107 h 892"/>
                <a:gd name="T42" fmla="*/ 66 w 672"/>
                <a:gd name="T43" fmla="*/ 108 h 892"/>
                <a:gd name="T44" fmla="*/ 62 w 672"/>
                <a:gd name="T45" fmla="*/ 112 h 892"/>
                <a:gd name="T46" fmla="*/ 51 w 672"/>
                <a:gd name="T47" fmla="*/ 112 h 892"/>
                <a:gd name="T48" fmla="*/ 29 w 672"/>
                <a:gd name="T49" fmla="*/ 112 h 892"/>
                <a:gd name="T50" fmla="*/ 9 w 672"/>
                <a:gd name="T51" fmla="*/ 108 h 892"/>
                <a:gd name="T52" fmla="*/ 8 w 672"/>
                <a:gd name="T53" fmla="*/ 99 h 892"/>
                <a:gd name="T54" fmla="*/ 16 w 672"/>
                <a:gd name="T55" fmla="*/ 95 h 892"/>
                <a:gd name="T56" fmla="*/ 29 w 672"/>
                <a:gd name="T57" fmla="*/ 95 h 892"/>
                <a:gd name="T58" fmla="*/ 33 w 672"/>
                <a:gd name="T59" fmla="*/ 90 h 892"/>
                <a:gd name="T60" fmla="*/ 23 w 672"/>
                <a:gd name="T61" fmla="*/ 87 h 892"/>
                <a:gd name="T62" fmla="*/ 8 w 672"/>
                <a:gd name="T63" fmla="*/ 87 h 892"/>
                <a:gd name="T64" fmla="*/ 10 w 672"/>
                <a:gd name="T65" fmla="*/ 72 h 892"/>
                <a:gd name="T66" fmla="*/ 6 w 672"/>
                <a:gd name="T67" fmla="*/ 57 h 892"/>
                <a:gd name="T68" fmla="*/ 5 w 672"/>
                <a:gd name="T69" fmla="*/ 46 h 892"/>
                <a:gd name="T70" fmla="*/ 9 w 672"/>
                <a:gd name="T71" fmla="*/ 40 h 892"/>
                <a:gd name="T72" fmla="*/ 8 w 672"/>
                <a:gd name="T73" fmla="*/ 34 h 892"/>
                <a:gd name="T74" fmla="*/ 7 w 672"/>
                <a:gd name="T75" fmla="*/ 29 h 892"/>
                <a:gd name="T76" fmla="*/ 5 w 672"/>
                <a:gd name="T77" fmla="*/ 23 h 892"/>
                <a:gd name="T78" fmla="*/ 3 w 672"/>
                <a:gd name="T79" fmla="*/ 15 h 892"/>
                <a:gd name="T80" fmla="*/ 0 w 672"/>
                <a:gd name="T81" fmla="*/ 4 h 892"/>
                <a:gd name="T82" fmla="*/ 6 w 672"/>
                <a:gd name="T83" fmla="*/ 5 h 892"/>
                <a:gd name="T84" fmla="*/ 14 w 672"/>
                <a:gd name="T85" fmla="*/ 1 h 8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2"/>
                <a:gd name="T130" fmla="*/ 0 h 892"/>
                <a:gd name="T131" fmla="*/ 672 w 672"/>
                <a:gd name="T132" fmla="*/ 892 h 8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2" h="892">
                  <a:moveTo>
                    <a:pt x="116" y="4"/>
                  </a:moveTo>
                  <a:lnTo>
                    <a:pt x="121" y="0"/>
                  </a:lnTo>
                  <a:lnTo>
                    <a:pt x="163" y="29"/>
                  </a:lnTo>
                  <a:lnTo>
                    <a:pt x="192" y="54"/>
                  </a:lnTo>
                  <a:lnTo>
                    <a:pt x="200" y="83"/>
                  </a:lnTo>
                  <a:lnTo>
                    <a:pt x="179" y="103"/>
                  </a:lnTo>
                  <a:lnTo>
                    <a:pt x="187" y="108"/>
                  </a:lnTo>
                  <a:lnTo>
                    <a:pt x="221" y="112"/>
                  </a:lnTo>
                  <a:lnTo>
                    <a:pt x="254" y="124"/>
                  </a:lnTo>
                  <a:lnTo>
                    <a:pt x="283" y="128"/>
                  </a:lnTo>
                  <a:lnTo>
                    <a:pt x="312" y="149"/>
                  </a:lnTo>
                  <a:lnTo>
                    <a:pt x="336" y="157"/>
                  </a:lnTo>
                  <a:lnTo>
                    <a:pt x="361" y="157"/>
                  </a:lnTo>
                  <a:lnTo>
                    <a:pt x="386" y="153"/>
                  </a:lnTo>
                  <a:lnTo>
                    <a:pt x="415" y="166"/>
                  </a:lnTo>
                  <a:lnTo>
                    <a:pt x="452" y="186"/>
                  </a:lnTo>
                  <a:lnTo>
                    <a:pt x="448" y="216"/>
                  </a:lnTo>
                  <a:lnTo>
                    <a:pt x="465" y="257"/>
                  </a:lnTo>
                  <a:lnTo>
                    <a:pt x="477" y="265"/>
                  </a:lnTo>
                  <a:lnTo>
                    <a:pt x="523" y="265"/>
                  </a:lnTo>
                  <a:lnTo>
                    <a:pt x="547" y="249"/>
                  </a:lnTo>
                  <a:lnTo>
                    <a:pt x="572" y="261"/>
                  </a:lnTo>
                  <a:lnTo>
                    <a:pt x="601" y="274"/>
                  </a:lnTo>
                  <a:lnTo>
                    <a:pt x="622" y="270"/>
                  </a:lnTo>
                  <a:lnTo>
                    <a:pt x="626" y="323"/>
                  </a:lnTo>
                  <a:lnTo>
                    <a:pt x="643" y="361"/>
                  </a:lnTo>
                  <a:lnTo>
                    <a:pt x="610" y="390"/>
                  </a:lnTo>
                  <a:lnTo>
                    <a:pt x="672" y="431"/>
                  </a:lnTo>
                  <a:lnTo>
                    <a:pt x="597" y="448"/>
                  </a:lnTo>
                  <a:lnTo>
                    <a:pt x="585" y="477"/>
                  </a:lnTo>
                  <a:lnTo>
                    <a:pt x="543" y="506"/>
                  </a:lnTo>
                  <a:lnTo>
                    <a:pt x="552" y="531"/>
                  </a:lnTo>
                  <a:lnTo>
                    <a:pt x="535" y="548"/>
                  </a:lnTo>
                  <a:lnTo>
                    <a:pt x="539" y="573"/>
                  </a:lnTo>
                  <a:lnTo>
                    <a:pt x="527" y="589"/>
                  </a:lnTo>
                  <a:lnTo>
                    <a:pt x="535" y="610"/>
                  </a:lnTo>
                  <a:lnTo>
                    <a:pt x="510" y="656"/>
                  </a:lnTo>
                  <a:lnTo>
                    <a:pt x="539" y="718"/>
                  </a:lnTo>
                  <a:lnTo>
                    <a:pt x="514" y="759"/>
                  </a:lnTo>
                  <a:lnTo>
                    <a:pt x="526" y="793"/>
                  </a:lnTo>
                  <a:lnTo>
                    <a:pt x="488" y="817"/>
                  </a:lnTo>
                  <a:lnTo>
                    <a:pt x="472" y="851"/>
                  </a:lnTo>
                  <a:lnTo>
                    <a:pt x="497" y="855"/>
                  </a:lnTo>
                  <a:lnTo>
                    <a:pt x="534" y="859"/>
                  </a:lnTo>
                  <a:lnTo>
                    <a:pt x="534" y="888"/>
                  </a:lnTo>
                  <a:lnTo>
                    <a:pt x="501" y="888"/>
                  </a:lnTo>
                  <a:lnTo>
                    <a:pt x="476" y="892"/>
                  </a:lnTo>
                  <a:lnTo>
                    <a:pt x="414" y="892"/>
                  </a:lnTo>
                  <a:lnTo>
                    <a:pt x="335" y="892"/>
                  </a:lnTo>
                  <a:lnTo>
                    <a:pt x="236" y="892"/>
                  </a:lnTo>
                  <a:lnTo>
                    <a:pt x="75" y="892"/>
                  </a:lnTo>
                  <a:lnTo>
                    <a:pt x="75" y="863"/>
                  </a:lnTo>
                  <a:lnTo>
                    <a:pt x="70" y="830"/>
                  </a:lnTo>
                  <a:lnTo>
                    <a:pt x="70" y="788"/>
                  </a:lnTo>
                  <a:lnTo>
                    <a:pt x="79" y="764"/>
                  </a:lnTo>
                  <a:lnTo>
                    <a:pt x="128" y="759"/>
                  </a:lnTo>
                  <a:lnTo>
                    <a:pt x="186" y="764"/>
                  </a:lnTo>
                  <a:lnTo>
                    <a:pt x="236" y="759"/>
                  </a:lnTo>
                  <a:lnTo>
                    <a:pt x="261" y="747"/>
                  </a:lnTo>
                  <a:lnTo>
                    <a:pt x="265" y="714"/>
                  </a:lnTo>
                  <a:lnTo>
                    <a:pt x="240" y="705"/>
                  </a:lnTo>
                  <a:lnTo>
                    <a:pt x="191" y="693"/>
                  </a:lnTo>
                  <a:lnTo>
                    <a:pt x="124" y="689"/>
                  </a:lnTo>
                  <a:lnTo>
                    <a:pt x="66" y="689"/>
                  </a:lnTo>
                  <a:lnTo>
                    <a:pt x="66" y="639"/>
                  </a:lnTo>
                  <a:lnTo>
                    <a:pt x="83" y="568"/>
                  </a:lnTo>
                  <a:lnTo>
                    <a:pt x="54" y="494"/>
                  </a:lnTo>
                  <a:lnTo>
                    <a:pt x="54" y="448"/>
                  </a:lnTo>
                  <a:lnTo>
                    <a:pt x="54" y="411"/>
                  </a:lnTo>
                  <a:lnTo>
                    <a:pt x="46" y="365"/>
                  </a:lnTo>
                  <a:lnTo>
                    <a:pt x="42" y="319"/>
                  </a:lnTo>
                  <a:lnTo>
                    <a:pt x="75" y="315"/>
                  </a:lnTo>
                  <a:lnTo>
                    <a:pt x="120" y="282"/>
                  </a:lnTo>
                  <a:lnTo>
                    <a:pt x="66" y="265"/>
                  </a:lnTo>
                  <a:lnTo>
                    <a:pt x="29" y="261"/>
                  </a:lnTo>
                  <a:lnTo>
                    <a:pt x="58" y="228"/>
                  </a:lnTo>
                  <a:lnTo>
                    <a:pt x="17" y="203"/>
                  </a:lnTo>
                  <a:lnTo>
                    <a:pt x="42" y="178"/>
                  </a:lnTo>
                  <a:lnTo>
                    <a:pt x="17" y="153"/>
                  </a:lnTo>
                  <a:lnTo>
                    <a:pt x="25" y="116"/>
                  </a:lnTo>
                  <a:lnTo>
                    <a:pt x="4" y="79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54" y="33"/>
                  </a:lnTo>
                  <a:lnTo>
                    <a:pt x="79" y="37"/>
                  </a:lnTo>
                  <a:lnTo>
                    <a:pt x="116" y="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768" name="Freeform 295"/>
            <p:cNvSpPr>
              <a:spLocks/>
            </p:cNvSpPr>
            <p:nvPr/>
          </p:nvSpPr>
          <p:spPr bwMode="auto">
            <a:xfrm>
              <a:off x="4370" y="2083"/>
              <a:ext cx="448" cy="415"/>
            </a:xfrm>
            <a:custGeom>
              <a:avLst/>
              <a:gdLst>
                <a:gd name="T0" fmla="*/ 81 w 895"/>
                <a:gd name="T1" fmla="*/ 3 h 830"/>
                <a:gd name="T2" fmla="*/ 82 w 895"/>
                <a:gd name="T3" fmla="*/ 6 h 830"/>
                <a:gd name="T4" fmla="*/ 81 w 895"/>
                <a:gd name="T5" fmla="*/ 11 h 830"/>
                <a:gd name="T6" fmla="*/ 81 w 895"/>
                <a:gd name="T7" fmla="*/ 18 h 830"/>
                <a:gd name="T8" fmla="*/ 85 w 895"/>
                <a:gd name="T9" fmla="*/ 22 h 830"/>
                <a:gd name="T10" fmla="*/ 86 w 895"/>
                <a:gd name="T11" fmla="*/ 25 h 830"/>
                <a:gd name="T12" fmla="*/ 94 w 895"/>
                <a:gd name="T13" fmla="*/ 27 h 830"/>
                <a:gd name="T14" fmla="*/ 85 w 895"/>
                <a:gd name="T15" fmla="*/ 31 h 830"/>
                <a:gd name="T16" fmla="*/ 86 w 895"/>
                <a:gd name="T17" fmla="*/ 41 h 830"/>
                <a:gd name="T18" fmla="*/ 86 w 895"/>
                <a:gd name="T19" fmla="*/ 53 h 830"/>
                <a:gd name="T20" fmla="*/ 90 w 895"/>
                <a:gd name="T21" fmla="*/ 63 h 830"/>
                <a:gd name="T22" fmla="*/ 87 w 895"/>
                <a:gd name="T23" fmla="*/ 72 h 830"/>
                <a:gd name="T24" fmla="*/ 92 w 895"/>
                <a:gd name="T25" fmla="*/ 78 h 830"/>
                <a:gd name="T26" fmla="*/ 101 w 895"/>
                <a:gd name="T27" fmla="*/ 79 h 830"/>
                <a:gd name="T28" fmla="*/ 109 w 895"/>
                <a:gd name="T29" fmla="*/ 80 h 830"/>
                <a:gd name="T30" fmla="*/ 112 w 895"/>
                <a:gd name="T31" fmla="*/ 84 h 830"/>
                <a:gd name="T32" fmla="*/ 105 w 895"/>
                <a:gd name="T33" fmla="*/ 88 h 830"/>
                <a:gd name="T34" fmla="*/ 89 w 895"/>
                <a:gd name="T35" fmla="*/ 87 h 830"/>
                <a:gd name="T36" fmla="*/ 88 w 895"/>
                <a:gd name="T37" fmla="*/ 96 h 830"/>
                <a:gd name="T38" fmla="*/ 79 w 895"/>
                <a:gd name="T39" fmla="*/ 104 h 830"/>
                <a:gd name="T40" fmla="*/ 55 w 895"/>
                <a:gd name="T41" fmla="*/ 104 h 830"/>
                <a:gd name="T42" fmla="*/ 40 w 895"/>
                <a:gd name="T43" fmla="*/ 104 h 830"/>
                <a:gd name="T44" fmla="*/ 25 w 895"/>
                <a:gd name="T45" fmla="*/ 104 h 830"/>
                <a:gd name="T46" fmla="*/ 10 w 895"/>
                <a:gd name="T47" fmla="*/ 104 h 830"/>
                <a:gd name="T48" fmla="*/ 1 w 895"/>
                <a:gd name="T49" fmla="*/ 99 h 830"/>
                <a:gd name="T50" fmla="*/ 0 w 895"/>
                <a:gd name="T51" fmla="*/ 77 h 830"/>
                <a:gd name="T52" fmla="*/ 5 w 895"/>
                <a:gd name="T53" fmla="*/ 57 h 830"/>
                <a:gd name="T54" fmla="*/ 10 w 895"/>
                <a:gd name="T55" fmla="*/ 37 h 830"/>
                <a:gd name="T56" fmla="*/ 12 w 895"/>
                <a:gd name="T57" fmla="*/ 23 h 830"/>
                <a:gd name="T58" fmla="*/ 13 w 895"/>
                <a:gd name="T59" fmla="*/ 19 h 830"/>
                <a:gd name="T60" fmla="*/ 20 w 895"/>
                <a:gd name="T61" fmla="*/ 18 h 830"/>
                <a:gd name="T62" fmla="*/ 26 w 895"/>
                <a:gd name="T63" fmla="*/ 7 h 830"/>
                <a:gd name="T64" fmla="*/ 34 w 895"/>
                <a:gd name="T65" fmla="*/ 6 h 830"/>
                <a:gd name="T66" fmla="*/ 54 w 895"/>
                <a:gd name="T67" fmla="*/ 14 h 830"/>
                <a:gd name="T68" fmla="*/ 70 w 895"/>
                <a:gd name="T69" fmla="*/ 13 h 830"/>
                <a:gd name="T70" fmla="*/ 78 w 895"/>
                <a:gd name="T71" fmla="*/ 0 h 8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5"/>
                <a:gd name="T109" fmla="*/ 0 h 830"/>
                <a:gd name="T110" fmla="*/ 895 w 895"/>
                <a:gd name="T111" fmla="*/ 830 h 8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5" h="830">
                  <a:moveTo>
                    <a:pt x="622" y="0"/>
                  </a:moveTo>
                  <a:lnTo>
                    <a:pt x="642" y="24"/>
                  </a:lnTo>
                  <a:lnTo>
                    <a:pt x="647" y="36"/>
                  </a:lnTo>
                  <a:lnTo>
                    <a:pt x="653" y="49"/>
                  </a:lnTo>
                  <a:lnTo>
                    <a:pt x="648" y="68"/>
                  </a:lnTo>
                  <a:lnTo>
                    <a:pt x="645" y="86"/>
                  </a:lnTo>
                  <a:lnTo>
                    <a:pt x="667" y="108"/>
                  </a:lnTo>
                  <a:lnTo>
                    <a:pt x="647" y="137"/>
                  </a:lnTo>
                  <a:lnTo>
                    <a:pt x="687" y="159"/>
                  </a:lnTo>
                  <a:lnTo>
                    <a:pt x="677" y="172"/>
                  </a:lnTo>
                  <a:lnTo>
                    <a:pt x="659" y="191"/>
                  </a:lnTo>
                  <a:lnTo>
                    <a:pt x="684" y="195"/>
                  </a:lnTo>
                  <a:lnTo>
                    <a:pt x="712" y="201"/>
                  </a:lnTo>
                  <a:lnTo>
                    <a:pt x="750" y="216"/>
                  </a:lnTo>
                  <a:lnTo>
                    <a:pt x="718" y="239"/>
                  </a:lnTo>
                  <a:lnTo>
                    <a:pt x="673" y="253"/>
                  </a:lnTo>
                  <a:lnTo>
                    <a:pt x="672" y="272"/>
                  </a:lnTo>
                  <a:lnTo>
                    <a:pt x="681" y="323"/>
                  </a:lnTo>
                  <a:lnTo>
                    <a:pt x="684" y="370"/>
                  </a:lnTo>
                  <a:lnTo>
                    <a:pt x="684" y="428"/>
                  </a:lnTo>
                  <a:lnTo>
                    <a:pt x="705" y="477"/>
                  </a:lnTo>
                  <a:lnTo>
                    <a:pt x="713" y="511"/>
                  </a:lnTo>
                  <a:lnTo>
                    <a:pt x="709" y="531"/>
                  </a:lnTo>
                  <a:lnTo>
                    <a:pt x="693" y="570"/>
                  </a:lnTo>
                  <a:lnTo>
                    <a:pt x="694" y="622"/>
                  </a:lnTo>
                  <a:lnTo>
                    <a:pt x="729" y="623"/>
                  </a:lnTo>
                  <a:lnTo>
                    <a:pt x="775" y="627"/>
                  </a:lnTo>
                  <a:lnTo>
                    <a:pt x="808" y="627"/>
                  </a:lnTo>
                  <a:lnTo>
                    <a:pt x="837" y="631"/>
                  </a:lnTo>
                  <a:lnTo>
                    <a:pt x="866" y="639"/>
                  </a:lnTo>
                  <a:lnTo>
                    <a:pt x="895" y="651"/>
                  </a:lnTo>
                  <a:lnTo>
                    <a:pt x="891" y="669"/>
                  </a:lnTo>
                  <a:lnTo>
                    <a:pt x="887" y="685"/>
                  </a:lnTo>
                  <a:lnTo>
                    <a:pt x="833" y="698"/>
                  </a:lnTo>
                  <a:lnTo>
                    <a:pt x="754" y="693"/>
                  </a:lnTo>
                  <a:lnTo>
                    <a:pt x="707" y="695"/>
                  </a:lnTo>
                  <a:lnTo>
                    <a:pt x="698" y="714"/>
                  </a:lnTo>
                  <a:lnTo>
                    <a:pt x="701" y="768"/>
                  </a:lnTo>
                  <a:lnTo>
                    <a:pt x="707" y="818"/>
                  </a:lnTo>
                  <a:lnTo>
                    <a:pt x="626" y="830"/>
                  </a:lnTo>
                  <a:lnTo>
                    <a:pt x="543" y="830"/>
                  </a:lnTo>
                  <a:lnTo>
                    <a:pt x="440" y="826"/>
                  </a:lnTo>
                  <a:lnTo>
                    <a:pt x="398" y="830"/>
                  </a:lnTo>
                  <a:lnTo>
                    <a:pt x="316" y="830"/>
                  </a:lnTo>
                  <a:lnTo>
                    <a:pt x="233" y="830"/>
                  </a:lnTo>
                  <a:lnTo>
                    <a:pt x="196" y="826"/>
                  </a:lnTo>
                  <a:lnTo>
                    <a:pt x="146" y="822"/>
                  </a:lnTo>
                  <a:lnTo>
                    <a:pt x="79" y="826"/>
                  </a:lnTo>
                  <a:lnTo>
                    <a:pt x="17" y="830"/>
                  </a:lnTo>
                  <a:lnTo>
                    <a:pt x="8" y="785"/>
                  </a:lnTo>
                  <a:lnTo>
                    <a:pt x="8" y="706"/>
                  </a:lnTo>
                  <a:lnTo>
                    <a:pt x="0" y="610"/>
                  </a:lnTo>
                  <a:lnTo>
                    <a:pt x="4" y="527"/>
                  </a:lnTo>
                  <a:lnTo>
                    <a:pt x="37" y="461"/>
                  </a:lnTo>
                  <a:lnTo>
                    <a:pt x="58" y="378"/>
                  </a:lnTo>
                  <a:lnTo>
                    <a:pt x="79" y="291"/>
                  </a:lnTo>
                  <a:lnTo>
                    <a:pt x="99" y="228"/>
                  </a:lnTo>
                  <a:lnTo>
                    <a:pt x="95" y="179"/>
                  </a:lnTo>
                  <a:lnTo>
                    <a:pt x="70" y="141"/>
                  </a:lnTo>
                  <a:lnTo>
                    <a:pt x="104" y="150"/>
                  </a:lnTo>
                  <a:lnTo>
                    <a:pt x="141" y="145"/>
                  </a:lnTo>
                  <a:lnTo>
                    <a:pt x="158" y="141"/>
                  </a:lnTo>
                  <a:lnTo>
                    <a:pt x="196" y="133"/>
                  </a:lnTo>
                  <a:lnTo>
                    <a:pt x="204" y="62"/>
                  </a:lnTo>
                  <a:lnTo>
                    <a:pt x="249" y="116"/>
                  </a:lnTo>
                  <a:lnTo>
                    <a:pt x="270" y="46"/>
                  </a:lnTo>
                  <a:lnTo>
                    <a:pt x="303" y="112"/>
                  </a:lnTo>
                  <a:lnTo>
                    <a:pt x="432" y="112"/>
                  </a:lnTo>
                  <a:lnTo>
                    <a:pt x="506" y="112"/>
                  </a:lnTo>
                  <a:lnTo>
                    <a:pt x="556" y="100"/>
                  </a:lnTo>
                  <a:lnTo>
                    <a:pt x="585" y="33"/>
                  </a:lnTo>
                  <a:lnTo>
                    <a:pt x="622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769" name="Freeform 296"/>
            <p:cNvSpPr>
              <a:spLocks/>
            </p:cNvSpPr>
            <p:nvPr/>
          </p:nvSpPr>
          <p:spPr bwMode="auto">
            <a:xfrm>
              <a:off x="4011" y="2300"/>
              <a:ext cx="302" cy="196"/>
            </a:xfrm>
            <a:custGeom>
              <a:avLst/>
              <a:gdLst>
                <a:gd name="T0" fmla="*/ 33 w 604"/>
                <a:gd name="T1" fmla="*/ 48 h 390"/>
                <a:gd name="T2" fmla="*/ 31 w 604"/>
                <a:gd name="T3" fmla="*/ 44 h 390"/>
                <a:gd name="T4" fmla="*/ 30 w 604"/>
                <a:gd name="T5" fmla="*/ 39 h 390"/>
                <a:gd name="T6" fmla="*/ 24 w 604"/>
                <a:gd name="T7" fmla="*/ 41 h 390"/>
                <a:gd name="T8" fmla="*/ 19 w 604"/>
                <a:gd name="T9" fmla="*/ 41 h 390"/>
                <a:gd name="T10" fmla="*/ 15 w 604"/>
                <a:gd name="T11" fmla="*/ 42 h 390"/>
                <a:gd name="T12" fmla="*/ 18 w 604"/>
                <a:gd name="T13" fmla="*/ 39 h 390"/>
                <a:gd name="T14" fmla="*/ 11 w 604"/>
                <a:gd name="T15" fmla="*/ 39 h 390"/>
                <a:gd name="T16" fmla="*/ 17 w 604"/>
                <a:gd name="T17" fmla="*/ 35 h 390"/>
                <a:gd name="T18" fmla="*/ 9 w 604"/>
                <a:gd name="T19" fmla="*/ 35 h 390"/>
                <a:gd name="T20" fmla="*/ 7 w 604"/>
                <a:gd name="T21" fmla="*/ 31 h 390"/>
                <a:gd name="T22" fmla="*/ 18 w 604"/>
                <a:gd name="T23" fmla="*/ 31 h 390"/>
                <a:gd name="T24" fmla="*/ 5 w 604"/>
                <a:gd name="T25" fmla="*/ 19 h 390"/>
                <a:gd name="T26" fmla="*/ 0 w 604"/>
                <a:gd name="T27" fmla="*/ 14 h 390"/>
                <a:gd name="T28" fmla="*/ 13 w 604"/>
                <a:gd name="T29" fmla="*/ 5 h 390"/>
                <a:gd name="T30" fmla="*/ 13 w 604"/>
                <a:gd name="T31" fmla="*/ 13 h 390"/>
                <a:gd name="T32" fmla="*/ 18 w 604"/>
                <a:gd name="T33" fmla="*/ 15 h 390"/>
                <a:gd name="T34" fmla="*/ 16 w 604"/>
                <a:gd name="T35" fmla="*/ 7 h 390"/>
                <a:gd name="T36" fmla="*/ 21 w 604"/>
                <a:gd name="T37" fmla="*/ 15 h 390"/>
                <a:gd name="T38" fmla="*/ 22 w 604"/>
                <a:gd name="T39" fmla="*/ 17 h 390"/>
                <a:gd name="T40" fmla="*/ 28 w 604"/>
                <a:gd name="T41" fmla="*/ 17 h 390"/>
                <a:gd name="T42" fmla="*/ 22 w 604"/>
                <a:gd name="T43" fmla="*/ 0 h 390"/>
                <a:gd name="T44" fmla="*/ 34 w 604"/>
                <a:gd name="T45" fmla="*/ 12 h 390"/>
                <a:gd name="T46" fmla="*/ 38 w 604"/>
                <a:gd name="T47" fmla="*/ 10 h 390"/>
                <a:gd name="T48" fmla="*/ 45 w 604"/>
                <a:gd name="T49" fmla="*/ 4 h 390"/>
                <a:gd name="T50" fmla="*/ 49 w 604"/>
                <a:gd name="T51" fmla="*/ 2 h 390"/>
                <a:gd name="T52" fmla="*/ 51 w 604"/>
                <a:gd name="T53" fmla="*/ 3 h 390"/>
                <a:gd name="T54" fmla="*/ 50 w 604"/>
                <a:gd name="T55" fmla="*/ 11 h 390"/>
                <a:gd name="T56" fmla="*/ 51 w 604"/>
                <a:gd name="T57" fmla="*/ 20 h 390"/>
                <a:gd name="T58" fmla="*/ 54 w 604"/>
                <a:gd name="T59" fmla="*/ 27 h 390"/>
                <a:gd name="T60" fmla="*/ 59 w 604"/>
                <a:gd name="T61" fmla="*/ 36 h 390"/>
                <a:gd name="T62" fmla="*/ 62 w 604"/>
                <a:gd name="T63" fmla="*/ 35 h 390"/>
                <a:gd name="T64" fmla="*/ 67 w 604"/>
                <a:gd name="T65" fmla="*/ 37 h 390"/>
                <a:gd name="T66" fmla="*/ 70 w 604"/>
                <a:gd name="T67" fmla="*/ 41 h 390"/>
                <a:gd name="T68" fmla="*/ 76 w 604"/>
                <a:gd name="T69" fmla="*/ 47 h 390"/>
                <a:gd name="T70" fmla="*/ 72 w 604"/>
                <a:gd name="T71" fmla="*/ 50 h 390"/>
                <a:gd name="T72" fmla="*/ 55 w 604"/>
                <a:gd name="T73" fmla="*/ 48 h 390"/>
                <a:gd name="T74" fmla="*/ 41 w 604"/>
                <a:gd name="T75" fmla="*/ 48 h 390"/>
                <a:gd name="T76" fmla="*/ 34 w 604"/>
                <a:gd name="T77" fmla="*/ 50 h 390"/>
                <a:gd name="T78" fmla="*/ 33 w 604"/>
                <a:gd name="T79" fmla="*/ 48 h 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04"/>
                <a:gd name="T121" fmla="*/ 0 h 390"/>
                <a:gd name="T122" fmla="*/ 604 w 604"/>
                <a:gd name="T123" fmla="*/ 390 h 3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04" h="390">
                  <a:moveTo>
                    <a:pt x="261" y="378"/>
                  </a:moveTo>
                  <a:lnTo>
                    <a:pt x="252" y="345"/>
                  </a:lnTo>
                  <a:lnTo>
                    <a:pt x="240" y="311"/>
                  </a:lnTo>
                  <a:lnTo>
                    <a:pt x="199" y="324"/>
                  </a:lnTo>
                  <a:lnTo>
                    <a:pt x="153" y="324"/>
                  </a:lnTo>
                  <a:lnTo>
                    <a:pt x="124" y="332"/>
                  </a:lnTo>
                  <a:lnTo>
                    <a:pt x="141" y="307"/>
                  </a:lnTo>
                  <a:lnTo>
                    <a:pt x="91" y="307"/>
                  </a:lnTo>
                  <a:lnTo>
                    <a:pt x="132" y="274"/>
                  </a:lnTo>
                  <a:lnTo>
                    <a:pt x="70" y="274"/>
                  </a:lnTo>
                  <a:lnTo>
                    <a:pt x="62" y="245"/>
                  </a:lnTo>
                  <a:lnTo>
                    <a:pt x="137" y="245"/>
                  </a:lnTo>
                  <a:lnTo>
                    <a:pt x="33" y="145"/>
                  </a:lnTo>
                  <a:lnTo>
                    <a:pt x="0" y="112"/>
                  </a:lnTo>
                  <a:lnTo>
                    <a:pt x="104" y="37"/>
                  </a:lnTo>
                  <a:lnTo>
                    <a:pt x="104" y="104"/>
                  </a:lnTo>
                  <a:lnTo>
                    <a:pt x="137" y="116"/>
                  </a:lnTo>
                  <a:lnTo>
                    <a:pt x="128" y="50"/>
                  </a:lnTo>
                  <a:lnTo>
                    <a:pt x="170" y="116"/>
                  </a:lnTo>
                  <a:lnTo>
                    <a:pt x="178" y="133"/>
                  </a:lnTo>
                  <a:lnTo>
                    <a:pt x="224" y="133"/>
                  </a:lnTo>
                  <a:lnTo>
                    <a:pt x="178" y="0"/>
                  </a:lnTo>
                  <a:lnTo>
                    <a:pt x="269" y="95"/>
                  </a:lnTo>
                  <a:lnTo>
                    <a:pt x="302" y="79"/>
                  </a:lnTo>
                  <a:lnTo>
                    <a:pt x="360" y="25"/>
                  </a:lnTo>
                  <a:lnTo>
                    <a:pt x="393" y="12"/>
                  </a:lnTo>
                  <a:lnTo>
                    <a:pt x="410" y="21"/>
                  </a:lnTo>
                  <a:lnTo>
                    <a:pt x="406" y="83"/>
                  </a:lnTo>
                  <a:lnTo>
                    <a:pt x="410" y="154"/>
                  </a:lnTo>
                  <a:lnTo>
                    <a:pt x="435" y="212"/>
                  </a:lnTo>
                  <a:lnTo>
                    <a:pt x="472" y="282"/>
                  </a:lnTo>
                  <a:lnTo>
                    <a:pt x="501" y="278"/>
                  </a:lnTo>
                  <a:lnTo>
                    <a:pt x="534" y="291"/>
                  </a:lnTo>
                  <a:lnTo>
                    <a:pt x="559" y="320"/>
                  </a:lnTo>
                  <a:lnTo>
                    <a:pt x="604" y="374"/>
                  </a:lnTo>
                  <a:lnTo>
                    <a:pt x="575" y="390"/>
                  </a:lnTo>
                  <a:lnTo>
                    <a:pt x="447" y="382"/>
                  </a:lnTo>
                  <a:lnTo>
                    <a:pt x="335" y="382"/>
                  </a:lnTo>
                  <a:lnTo>
                    <a:pt x="265" y="390"/>
                  </a:lnTo>
                  <a:lnTo>
                    <a:pt x="261" y="37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770" name="Rectangle 297"/>
            <p:cNvSpPr>
              <a:spLocks noChangeArrowheads="1"/>
            </p:cNvSpPr>
            <p:nvPr/>
          </p:nvSpPr>
          <p:spPr bwMode="auto">
            <a:xfrm>
              <a:off x="4527" y="2329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400">
                  <a:solidFill>
                    <a:srgbClr val="000000"/>
                  </a:solidFill>
                  <a:latin typeface="Times New Roman" pitchFamily="18" charset="0"/>
                </a:rPr>
                <a:t>116</a:t>
              </a:r>
              <a:endParaRPr lang="es-ES"/>
            </a:p>
          </p:txBody>
        </p:sp>
        <p:sp>
          <p:nvSpPr>
            <p:cNvPr id="29771" name="Rectangle 298"/>
            <p:cNvSpPr>
              <a:spLocks noChangeArrowheads="1"/>
            </p:cNvSpPr>
            <p:nvPr/>
          </p:nvSpPr>
          <p:spPr bwMode="auto">
            <a:xfrm>
              <a:off x="4119" y="2404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400">
                  <a:solidFill>
                    <a:srgbClr val="000000"/>
                  </a:solidFill>
                  <a:latin typeface="Times New Roman" pitchFamily="18" charset="0"/>
                </a:rPr>
                <a:t>115</a:t>
              </a:r>
              <a:endParaRPr lang="es-ES"/>
            </a:p>
          </p:txBody>
        </p:sp>
        <p:sp>
          <p:nvSpPr>
            <p:cNvPr id="29772" name="Rectangle 299"/>
            <p:cNvSpPr>
              <a:spLocks noChangeArrowheads="1"/>
            </p:cNvSpPr>
            <p:nvPr/>
          </p:nvSpPr>
          <p:spPr bwMode="auto">
            <a:xfrm>
              <a:off x="2641" y="1474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400">
                  <a:solidFill>
                    <a:srgbClr val="000000"/>
                  </a:solidFill>
                  <a:latin typeface="Times New Roman" pitchFamily="18" charset="0"/>
                </a:rPr>
                <a:t>118</a:t>
              </a:r>
              <a:endParaRPr lang="es-ES"/>
            </a:p>
          </p:txBody>
        </p:sp>
        <p:sp>
          <p:nvSpPr>
            <p:cNvPr id="29773" name="Freeform 300"/>
            <p:cNvSpPr>
              <a:spLocks/>
            </p:cNvSpPr>
            <p:nvPr/>
          </p:nvSpPr>
          <p:spPr bwMode="auto">
            <a:xfrm>
              <a:off x="2679" y="1665"/>
              <a:ext cx="110" cy="104"/>
            </a:xfrm>
            <a:custGeom>
              <a:avLst/>
              <a:gdLst>
                <a:gd name="T0" fmla="*/ 28 w 220"/>
                <a:gd name="T1" fmla="*/ 2 h 207"/>
                <a:gd name="T2" fmla="*/ 27 w 220"/>
                <a:gd name="T3" fmla="*/ 4 h 207"/>
                <a:gd name="T4" fmla="*/ 27 w 220"/>
                <a:gd name="T5" fmla="*/ 6 h 207"/>
                <a:gd name="T6" fmla="*/ 27 w 220"/>
                <a:gd name="T7" fmla="*/ 9 h 207"/>
                <a:gd name="T8" fmla="*/ 26 w 220"/>
                <a:gd name="T9" fmla="*/ 12 h 207"/>
                <a:gd name="T10" fmla="*/ 25 w 220"/>
                <a:gd name="T11" fmla="*/ 15 h 207"/>
                <a:gd name="T12" fmla="*/ 24 w 220"/>
                <a:gd name="T13" fmla="*/ 19 h 207"/>
                <a:gd name="T14" fmla="*/ 24 w 220"/>
                <a:gd name="T15" fmla="*/ 22 h 207"/>
                <a:gd name="T16" fmla="*/ 24 w 220"/>
                <a:gd name="T17" fmla="*/ 25 h 207"/>
                <a:gd name="T18" fmla="*/ 24 w 220"/>
                <a:gd name="T19" fmla="*/ 26 h 207"/>
                <a:gd name="T20" fmla="*/ 20 w 220"/>
                <a:gd name="T21" fmla="*/ 24 h 207"/>
                <a:gd name="T22" fmla="*/ 14 w 220"/>
                <a:gd name="T23" fmla="*/ 22 h 207"/>
                <a:gd name="T24" fmla="*/ 11 w 220"/>
                <a:gd name="T25" fmla="*/ 20 h 207"/>
                <a:gd name="T26" fmla="*/ 9 w 220"/>
                <a:gd name="T27" fmla="*/ 19 h 207"/>
                <a:gd name="T28" fmla="*/ 9 w 220"/>
                <a:gd name="T29" fmla="*/ 18 h 207"/>
                <a:gd name="T30" fmla="*/ 7 w 220"/>
                <a:gd name="T31" fmla="*/ 16 h 207"/>
                <a:gd name="T32" fmla="*/ 7 w 220"/>
                <a:gd name="T33" fmla="*/ 15 h 207"/>
                <a:gd name="T34" fmla="*/ 7 w 220"/>
                <a:gd name="T35" fmla="*/ 15 h 207"/>
                <a:gd name="T36" fmla="*/ 4 w 220"/>
                <a:gd name="T37" fmla="*/ 14 h 207"/>
                <a:gd name="T38" fmla="*/ 3 w 220"/>
                <a:gd name="T39" fmla="*/ 14 h 207"/>
                <a:gd name="T40" fmla="*/ 3 w 220"/>
                <a:gd name="T41" fmla="*/ 14 h 207"/>
                <a:gd name="T42" fmla="*/ 2 w 220"/>
                <a:gd name="T43" fmla="*/ 13 h 207"/>
                <a:gd name="T44" fmla="*/ 1 w 220"/>
                <a:gd name="T45" fmla="*/ 12 h 207"/>
                <a:gd name="T46" fmla="*/ 0 w 220"/>
                <a:gd name="T47" fmla="*/ 10 h 207"/>
                <a:gd name="T48" fmla="*/ 1 w 220"/>
                <a:gd name="T49" fmla="*/ 8 h 207"/>
                <a:gd name="T50" fmla="*/ 3 w 220"/>
                <a:gd name="T51" fmla="*/ 6 h 207"/>
                <a:gd name="T52" fmla="*/ 3 w 220"/>
                <a:gd name="T53" fmla="*/ 6 h 207"/>
                <a:gd name="T54" fmla="*/ 3 w 220"/>
                <a:gd name="T55" fmla="*/ 2 h 207"/>
                <a:gd name="T56" fmla="*/ 3 w 220"/>
                <a:gd name="T57" fmla="*/ 0 h 207"/>
                <a:gd name="T58" fmla="*/ 5 w 220"/>
                <a:gd name="T59" fmla="*/ 2 h 207"/>
                <a:gd name="T60" fmla="*/ 9 w 220"/>
                <a:gd name="T61" fmla="*/ 2 h 207"/>
                <a:gd name="T62" fmla="*/ 11 w 220"/>
                <a:gd name="T63" fmla="*/ 2 h 207"/>
                <a:gd name="T64" fmla="*/ 14 w 220"/>
                <a:gd name="T65" fmla="*/ 2 h 207"/>
                <a:gd name="T66" fmla="*/ 15 w 220"/>
                <a:gd name="T67" fmla="*/ 3 h 207"/>
                <a:gd name="T68" fmla="*/ 19 w 220"/>
                <a:gd name="T69" fmla="*/ 3 h 207"/>
                <a:gd name="T70" fmla="*/ 20 w 220"/>
                <a:gd name="T71" fmla="*/ 4 h 207"/>
                <a:gd name="T72" fmla="*/ 23 w 220"/>
                <a:gd name="T73" fmla="*/ 3 h 207"/>
                <a:gd name="T74" fmla="*/ 25 w 220"/>
                <a:gd name="T75" fmla="*/ 3 h 207"/>
                <a:gd name="T76" fmla="*/ 28 w 220"/>
                <a:gd name="T77" fmla="*/ 2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0"/>
                <a:gd name="T118" fmla="*/ 0 h 207"/>
                <a:gd name="T119" fmla="*/ 220 w 220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0" h="207">
                  <a:moveTo>
                    <a:pt x="220" y="13"/>
                  </a:moveTo>
                  <a:lnTo>
                    <a:pt x="215" y="29"/>
                  </a:lnTo>
                  <a:lnTo>
                    <a:pt x="211" y="46"/>
                  </a:lnTo>
                  <a:lnTo>
                    <a:pt x="209" y="65"/>
                  </a:lnTo>
                  <a:lnTo>
                    <a:pt x="207" y="89"/>
                  </a:lnTo>
                  <a:lnTo>
                    <a:pt x="200" y="115"/>
                  </a:lnTo>
                  <a:lnTo>
                    <a:pt x="191" y="150"/>
                  </a:lnTo>
                  <a:lnTo>
                    <a:pt x="187" y="173"/>
                  </a:lnTo>
                  <a:lnTo>
                    <a:pt x="185" y="196"/>
                  </a:lnTo>
                  <a:lnTo>
                    <a:pt x="185" y="207"/>
                  </a:lnTo>
                  <a:lnTo>
                    <a:pt x="154" y="192"/>
                  </a:lnTo>
                  <a:lnTo>
                    <a:pt x="117" y="174"/>
                  </a:lnTo>
                  <a:lnTo>
                    <a:pt x="81" y="156"/>
                  </a:lnTo>
                  <a:lnTo>
                    <a:pt x="67" y="150"/>
                  </a:lnTo>
                  <a:lnTo>
                    <a:pt x="68" y="143"/>
                  </a:lnTo>
                  <a:lnTo>
                    <a:pt x="61" y="125"/>
                  </a:lnTo>
                  <a:lnTo>
                    <a:pt x="55" y="116"/>
                  </a:lnTo>
                  <a:lnTo>
                    <a:pt x="54" y="115"/>
                  </a:lnTo>
                  <a:lnTo>
                    <a:pt x="32" y="110"/>
                  </a:lnTo>
                  <a:lnTo>
                    <a:pt x="24" y="106"/>
                  </a:lnTo>
                  <a:lnTo>
                    <a:pt x="17" y="106"/>
                  </a:lnTo>
                  <a:lnTo>
                    <a:pt x="9" y="103"/>
                  </a:lnTo>
                  <a:lnTo>
                    <a:pt x="1" y="89"/>
                  </a:lnTo>
                  <a:lnTo>
                    <a:pt x="0" y="80"/>
                  </a:lnTo>
                  <a:lnTo>
                    <a:pt x="5" y="61"/>
                  </a:lnTo>
                  <a:lnTo>
                    <a:pt x="22" y="44"/>
                  </a:lnTo>
                  <a:lnTo>
                    <a:pt x="17" y="44"/>
                  </a:lnTo>
                  <a:lnTo>
                    <a:pt x="18" y="14"/>
                  </a:lnTo>
                  <a:lnTo>
                    <a:pt x="20" y="0"/>
                  </a:lnTo>
                  <a:lnTo>
                    <a:pt x="39" y="9"/>
                  </a:lnTo>
                  <a:lnTo>
                    <a:pt x="68" y="9"/>
                  </a:lnTo>
                  <a:lnTo>
                    <a:pt x="81" y="11"/>
                  </a:lnTo>
                  <a:lnTo>
                    <a:pt x="107" y="10"/>
                  </a:lnTo>
                  <a:lnTo>
                    <a:pt x="124" y="18"/>
                  </a:lnTo>
                  <a:lnTo>
                    <a:pt x="147" y="24"/>
                  </a:lnTo>
                  <a:lnTo>
                    <a:pt x="160" y="25"/>
                  </a:lnTo>
                  <a:lnTo>
                    <a:pt x="178" y="21"/>
                  </a:lnTo>
                  <a:lnTo>
                    <a:pt x="194" y="19"/>
                  </a:lnTo>
                  <a:lnTo>
                    <a:pt x="220" y="1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774" name="Rectangle 301"/>
            <p:cNvSpPr>
              <a:spLocks noChangeArrowheads="1"/>
            </p:cNvSpPr>
            <p:nvPr/>
          </p:nvSpPr>
          <p:spPr bwMode="auto">
            <a:xfrm>
              <a:off x="2705" y="1703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 b="1">
                  <a:solidFill>
                    <a:srgbClr val="000000"/>
                  </a:solidFill>
                  <a:latin typeface="Times New Roman" pitchFamily="18" charset="0"/>
                </a:rPr>
                <a:t>113</a:t>
              </a:r>
              <a:endParaRPr lang="es-ES"/>
            </a:p>
          </p:txBody>
        </p:sp>
        <p:sp>
          <p:nvSpPr>
            <p:cNvPr id="29775" name="Freeform 302"/>
            <p:cNvSpPr>
              <a:spLocks/>
            </p:cNvSpPr>
            <p:nvPr/>
          </p:nvSpPr>
          <p:spPr bwMode="auto">
            <a:xfrm>
              <a:off x="2627" y="1655"/>
              <a:ext cx="87" cy="102"/>
            </a:xfrm>
            <a:custGeom>
              <a:avLst/>
              <a:gdLst>
                <a:gd name="T0" fmla="*/ 4 w 172"/>
                <a:gd name="T1" fmla="*/ 4 h 202"/>
                <a:gd name="T2" fmla="*/ 3 w 172"/>
                <a:gd name="T3" fmla="*/ 4 h 202"/>
                <a:gd name="T4" fmla="*/ 5 w 172"/>
                <a:gd name="T5" fmla="*/ 1 h 202"/>
                <a:gd name="T6" fmla="*/ 6 w 172"/>
                <a:gd name="T7" fmla="*/ 2 h 202"/>
                <a:gd name="T8" fmla="*/ 7 w 172"/>
                <a:gd name="T9" fmla="*/ 2 h 202"/>
                <a:gd name="T10" fmla="*/ 8 w 172"/>
                <a:gd name="T11" fmla="*/ 2 h 202"/>
                <a:gd name="T12" fmla="*/ 9 w 172"/>
                <a:gd name="T13" fmla="*/ 2 h 202"/>
                <a:gd name="T14" fmla="*/ 10 w 172"/>
                <a:gd name="T15" fmla="*/ 2 h 202"/>
                <a:gd name="T16" fmla="*/ 11 w 172"/>
                <a:gd name="T17" fmla="*/ 1 h 202"/>
                <a:gd name="T18" fmla="*/ 12 w 172"/>
                <a:gd name="T19" fmla="*/ 1 h 202"/>
                <a:gd name="T20" fmla="*/ 13 w 172"/>
                <a:gd name="T21" fmla="*/ 0 h 202"/>
                <a:gd name="T22" fmla="*/ 14 w 172"/>
                <a:gd name="T23" fmla="*/ 1 h 202"/>
                <a:gd name="T24" fmla="*/ 16 w 172"/>
                <a:gd name="T25" fmla="*/ 3 h 202"/>
                <a:gd name="T26" fmla="*/ 16 w 172"/>
                <a:gd name="T27" fmla="*/ 3 h 202"/>
                <a:gd name="T28" fmla="*/ 16 w 172"/>
                <a:gd name="T29" fmla="*/ 4 h 202"/>
                <a:gd name="T30" fmla="*/ 16 w 172"/>
                <a:gd name="T31" fmla="*/ 6 h 202"/>
                <a:gd name="T32" fmla="*/ 16 w 172"/>
                <a:gd name="T33" fmla="*/ 7 h 202"/>
                <a:gd name="T34" fmla="*/ 16 w 172"/>
                <a:gd name="T35" fmla="*/ 9 h 202"/>
                <a:gd name="T36" fmla="*/ 14 w 172"/>
                <a:gd name="T37" fmla="*/ 11 h 202"/>
                <a:gd name="T38" fmla="*/ 14 w 172"/>
                <a:gd name="T39" fmla="*/ 13 h 202"/>
                <a:gd name="T40" fmla="*/ 14 w 172"/>
                <a:gd name="T41" fmla="*/ 16 h 202"/>
                <a:gd name="T42" fmla="*/ 15 w 172"/>
                <a:gd name="T43" fmla="*/ 16 h 202"/>
                <a:gd name="T44" fmla="*/ 17 w 172"/>
                <a:gd name="T45" fmla="*/ 17 h 202"/>
                <a:gd name="T46" fmla="*/ 17 w 172"/>
                <a:gd name="T47" fmla="*/ 17 h 202"/>
                <a:gd name="T48" fmla="*/ 18 w 172"/>
                <a:gd name="T49" fmla="*/ 17 h 202"/>
                <a:gd name="T50" fmla="*/ 20 w 172"/>
                <a:gd name="T51" fmla="*/ 17 h 202"/>
                <a:gd name="T52" fmla="*/ 21 w 172"/>
                <a:gd name="T53" fmla="*/ 18 h 202"/>
                <a:gd name="T54" fmla="*/ 22 w 172"/>
                <a:gd name="T55" fmla="*/ 21 h 202"/>
                <a:gd name="T56" fmla="*/ 21 w 172"/>
                <a:gd name="T57" fmla="*/ 25 h 202"/>
                <a:gd name="T58" fmla="*/ 19 w 172"/>
                <a:gd name="T59" fmla="*/ 25 h 202"/>
                <a:gd name="T60" fmla="*/ 15 w 172"/>
                <a:gd name="T61" fmla="*/ 25 h 202"/>
                <a:gd name="T62" fmla="*/ 13 w 172"/>
                <a:gd name="T63" fmla="*/ 25 h 202"/>
                <a:gd name="T64" fmla="*/ 10 w 172"/>
                <a:gd name="T65" fmla="*/ 26 h 202"/>
                <a:gd name="T66" fmla="*/ 8 w 172"/>
                <a:gd name="T67" fmla="*/ 25 h 202"/>
                <a:gd name="T68" fmla="*/ 3 w 172"/>
                <a:gd name="T69" fmla="*/ 22 h 202"/>
                <a:gd name="T70" fmla="*/ 1 w 172"/>
                <a:gd name="T71" fmla="*/ 19 h 202"/>
                <a:gd name="T72" fmla="*/ 0 w 172"/>
                <a:gd name="T73" fmla="*/ 19 h 202"/>
                <a:gd name="T74" fmla="*/ 2 w 172"/>
                <a:gd name="T75" fmla="*/ 17 h 202"/>
                <a:gd name="T76" fmla="*/ 4 w 172"/>
                <a:gd name="T77" fmla="*/ 15 h 202"/>
                <a:gd name="T78" fmla="*/ 4 w 172"/>
                <a:gd name="T79" fmla="*/ 15 h 202"/>
                <a:gd name="T80" fmla="*/ 5 w 172"/>
                <a:gd name="T81" fmla="*/ 13 h 202"/>
                <a:gd name="T82" fmla="*/ 5 w 172"/>
                <a:gd name="T83" fmla="*/ 11 h 202"/>
                <a:gd name="T84" fmla="*/ 5 w 172"/>
                <a:gd name="T85" fmla="*/ 6 h 202"/>
                <a:gd name="T86" fmla="*/ 4 w 172"/>
                <a:gd name="T87" fmla="*/ 4 h 2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2"/>
                <a:gd name="T133" fmla="*/ 0 h 202"/>
                <a:gd name="T134" fmla="*/ 172 w 172"/>
                <a:gd name="T135" fmla="*/ 202 h 20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2" h="202">
                  <a:moveTo>
                    <a:pt x="28" y="25"/>
                  </a:moveTo>
                  <a:lnTo>
                    <a:pt x="23" y="26"/>
                  </a:lnTo>
                  <a:lnTo>
                    <a:pt x="35" y="8"/>
                  </a:lnTo>
                  <a:lnTo>
                    <a:pt x="43" y="10"/>
                  </a:lnTo>
                  <a:lnTo>
                    <a:pt x="52" y="11"/>
                  </a:lnTo>
                  <a:lnTo>
                    <a:pt x="61" y="13"/>
                  </a:lnTo>
                  <a:lnTo>
                    <a:pt x="70" y="16"/>
                  </a:lnTo>
                  <a:lnTo>
                    <a:pt x="74" y="13"/>
                  </a:lnTo>
                  <a:lnTo>
                    <a:pt x="81" y="6"/>
                  </a:lnTo>
                  <a:lnTo>
                    <a:pt x="91" y="4"/>
                  </a:lnTo>
                  <a:lnTo>
                    <a:pt x="103" y="0"/>
                  </a:lnTo>
                  <a:lnTo>
                    <a:pt x="108" y="1"/>
                  </a:lnTo>
                  <a:lnTo>
                    <a:pt x="124" y="18"/>
                  </a:lnTo>
                  <a:lnTo>
                    <a:pt x="124" y="20"/>
                  </a:lnTo>
                  <a:lnTo>
                    <a:pt x="122" y="31"/>
                  </a:lnTo>
                  <a:lnTo>
                    <a:pt x="122" y="43"/>
                  </a:lnTo>
                  <a:lnTo>
                    <a:pt x="120" y="55"/>
                  </a:lnTo>
                  <a:lnTo>
                    <a:pt x="121" y="66"/>
                  </a:lnTo>
                  <a:lnTo>
                    <a:pt x="106" y="84"/>
                  </a:lnTo>
                  <a:lnTo>
                    <a:pt x="104" y="103"/>
                  </a:lnTo>
                  <a:lnTo>
                    <a:pt x="110" y="120"/>
                  </a:lnTo>
                  <a:lnTo>
                    <a:pt x="115" y="126"/>
                  </a:lnTo>
                  <a:lnTo>
                    <a:pt x="129" y="128"/>
                  </a:lnTo>
                  <a:lnTo>
                    <a:pt x="135" y="130"/>
                  </a:lnTo>
                  <a:lnTo>
                    <a:pt x="143" y="133"/>
                  </a:lnTo>
                  <a:lnTo>
                    <a:pt x="157" y="134"/>
                  </a:lnTo>
                  <a:lnTo>
                    <a:pt x="161" y="140"/>
                  </a:lnTo>
                  <a:lnTo>
                    <a:pt x="172" y="166"/>
                  </a:lnTo>
                  <a:lnTo>
                    <a:pt x="160" y="197"/>
                  </a:lnTo>
                  <a:lnTo>
                    <a:pt x="147" y="199"/>
                  </a:lnTo>
                  <a:lnTo>
                    <a:pt x="118" y="199"/>
                  </a:lnTo>
                  <a:lnTo>
                    <a:pt x="98" y="199"/>
                  </a:lnTo>
                  <a:lnTo>
                    <a:pt x="78" y="202"/>
                  </a:lnTo>
                  <a:lnTo>
                    <a:pt x="58" y="192"/>
                  </a:lnTo>
                  <a:lnTo>
                    <a:pt x="22" y="173"/>
                  </a:lnTo>
                  <a:lnTo>
                    <a:pt x="6" y="150"/>
                  </a:lnTo>
                  <a:lnTo>
                    <a:pt x="0" y="146"/>
                  </a:lnTo>
                  <a:lnTo>
                    <a:pt x="16" y="132"/>
                  </a:lnTo>
                  <a:lnTo>
                    <a:pt x="25" y="118"/>
                  </a:lnTo>
                  <a:lnTo>
                    <a:pt x="27" y="114"/>
                  </a:lnTo>
                  <a:lnTo>
                    <a:pt x="34" y="99"/>
                  </a:lnTo>
                  <a:lnTo>
                    <a:pt x="38" y="85"/>
                  </a:lnTo>
                  <a:lnTo>
                    <a:pt x="40" y="45"/>
                  </a:lnTo>
                  <a:lnTo>
                    <a:pt x="28" y="2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776" name="Rectangle 303"/>
            <p:cNvSpPr>
              <a:spLocks noChangeArrowheads="1"/>
            </p:cNvSpPr>
            <p:nvPr/>
          </p:nvSpPr>
          <p:spPr bwMode="auto">
            <a:xfrm>
              <a:off x="2643" y="1720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049</a:t>
              </a:r>
              <a:endParaRPr lang="es-ES"/>
            </a:p>
          </p:txBody>
        </p:sp>
        <p:sp>
          <p:nvSpPr>
            <p:cNvPr id="29777" name="Freeform 304"/>
            <p:cNvSpPr>
              <a:spLocks/>
            </p:cNvSpPr>
            <p:nvPr/>
          </p:nvSpPr>
          <p:spPr bwMode="auto">
            <a:xfrm>
              <a:off x="2740" y="2765"/>
              <a:ext cx="155" cy="200"/>
            </a:xfrm>
            <a:custGeom>
              <a:avLst/>
              <a:gdLst>
                <a:gd name="T0" fmla="*/ 1 w 310"/>
                <a:gd name="T1" fmla="*/ 48 h 398"/>
                <a:gd name="T2" fmla="*/ 0 w 310"/>
                <a:gd name="T3" fmla="*/ 35 h 398"/>
                <a:gd name="T4" fmla="*/ 6 w 310"/>
                <a:gd name="T5" fmla="*/ 28 h 398"/>
                <a:gd name="T6" fmla="*/ 13 w 310"/>
                <a:gd name="T7" fmla="*/ 23 h 398"/>
                <a:gd name="T8" fmla="*/ 15 w 310"/>
                <a:gd name="T9" fmla="*/ 17 h 398"/>
                <a:gd name="T10" fmla="*/ 16 w 310"/>
                <a:gd name="T11" fmla="*/ 12 h 398"/>
                <a:gd name="T12" fmla="*/ 20 w 310"/>
                <a:gd name="T13" fmla="*/ 9 h 398"/>
                <a:gd name="T14" fmla="*/ 27 w 310"/>
                <a:gd name="T15" fmla="*/ 0 h 398"/>
                <a:gd name="T16" fmla="*/ 31 w 310"/>
                <a:gd name="T17" fmla="*/ 6 h 398"/>
                <a:gd name="T18" fmla="*/ 38 w 310"/>
                <a:gd name="T19" fmla="*/ 11 h 398"/>
                <a:gd name="T20" fmla="*/ 39 w 310"/>
                <a:gd name="T21" fmla="*/ 14 h 398"/>
                <a:gd name="T22" fmla="*/ 36 w 310"/>
                <a:gd name="T23" fmla="*/ 18 h 398"/>
                <a:gd name="T24" fmla="*/ 37 w 310"/>
                <a:gd name="T25" fmla="*/ 23 h 398"/>
                <a:gd name="T26" fmla="*/ 39 w 310"/>
                <a:gd name="T27" fmla="*/ 29 h 398"/>
                <a:gd name="T28" fmla="*/ 37 w 310"/>
                <a:gd name="T29" fmla="*/ 35 h 398"/>
                <a:gd name="T30" fmla="*/ 34 w 310"/>
                <a:gd name="T31" fmla="*/ 39 h 398"/>
                <a:gd name="T32" fmla="*/ 27 w 310"/>
                <a:gd name="T33" fmla="*/ 45 h 398"/>
                <a:gd name="T34" fmla="*/ 17 w 310"/>
                <a:gd name="T35" fmla="*/ 48 h 398"/>
                <a:gd name="T36" fmla="*/ 1 w 310"/>
                <a:gd name="T37" fmla="*/ 51 h 398"/>
                <a:gd name="T38" fmla="*/ 1 w 310"/>
                <a:gd name="T39" fmla="*/ 48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0"/>
                <a:gd name="T61" fmla="*/ 0 h 398"/>
                <a:gd name="T62" fmla="*/ 310 w 310"/>
                <a:gd name="T63" fmla="*/ 398 h 3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0" h="398">
                  <a:moveTo>
                    <a:pt x="12" y="378"/>
                  </a:moveTo>
                  <a:lnTo>
                    <a:pt x="0" y="278"/>
                  </a:lnTo>
                  <a:lnTo>
                    <a:pt x="50" y="216"/>
                  </a:lnTo>
                  <a:lnTo>
                    <a:pt x="104" y="178"/>
                  </a:lnTo>
                  <a:lnTo>
                    <a:pt x="120" y="129"/>
                  </a:lnTo>
                  <a:lnTo>
                    <a:pt x="128" y="95"/>
                  </a:lnTo>
                  <a:lnTo>
                    <a:pt x="161" y="70"/>
                  </a:lnTo>
                  <a:lnTo>
                    <a:pt x="219" y="0"/>
                  </a:lnTo>
                  <a:lnTo>
                    <a:pt x="248" y="41"/>
                  </a:lnTo>
                  <a:lnTo>
                    <a:pt x="298" y="87"/>
                  </a:lnTo>
                  <a:lnTo>
                    <a:pt x="310" y="108"/>
                  </a:lnTo>
                  <a:lnTo>
                    <a:pt x="286" y="141"/>
                  </a:lnTo>
                  <a:lnTo>
                    <a:pt x="294" y="178"/>
                  </a:lnTo>
                  <a:lnTo>
                    <a:pt x="306" y="224"/>
                  </a:lnTo>
                  <a:lnTo>
                    <a:pt x="294" y="274"/>
                  </a:lnTo>
                  <a:lnTo>
                    <a:pt x="265" y="311"/>
                  </a:lnTo>
                  <a:lnTo>
                    <a:pt x="220" y="352"/>
                  </a:lnTo>
                  <a:lnTo>
                    <a:pt x="129" y="380"/>
                  </a:lnTo>
                  <a:lnTo>
                    <a:pt x="8" y="398"/>
                  </a:lnTo>
                  <a:lnTo>
                    <a:pt x="12" y="37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778" name="Rectangle 305"/>
            <p:cNvSpPr>
              <a:spLocks noChangeArrowheads="1"/>
            </p:cNvSpPr>
            <p:nvPr/>
          </p:nvSpPr>
          <p:spPr bwMode="auto">
            <a:xfrm>
              <a:off x="2808" y="2890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 b="1">
                  <a:solidFill>
                    <a:srgbClr val="000000"/>
                  </a:solidFill>
                  <a:latin typeface="Times New Roman" pitchFamily="18" charset="0"/>
                </a:rPr>
                <a:t>117</a:t>
              </a:r>
              <a:endParaRPr lang="es-ES"/>
            </a:p>
          </p:txBody>
        </p:sp>
        <p:sp>
          <p:nvSpPr>
            <p:cNvPr id="29779" name="Rectangle 306"/>
            <p:cNvSpPr>
              <a:spLocks noChangeArrowheads="1"/>
            </p:cNvSpPr>
            <p:nvPr/>
          </p:nvSpPr>
          <p:spPr bwMode="auto">
            <a:xfrm>
              <a:off x="4804" y="2249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400">
                  <a:solidFill>
                    <a:srgbClr val="000000"/>
                  </a:solidFill>
                  <a:latin typeface="Times New Roman" pitchFamily="18" charset="0"/>
                </a:rPr>
                <a:t>114</a:t>
              </a:r>
              <a:endParaRPr lang="es-ES"/>
            </a:p>
          </p:txBody>
        </p:sp>
        <p:sp>
          <p:nvSpPr>
            <p:cNvPr id="29780" name="Freeform 307"/>
            <p:cNvSpPr>
              <a:spLocks/>
            </p:cNvSpPr>
            <p:nvPr/>
          </p:nvSpPr>
          <p:spPr bwMode="auto">
            <a:xfrm>
              <a:off x="2455" y="1372"/>
              <a:ext cx="211" cy="223"/>
            </a:xfrm>
            <a:custGeom>
              <a:avLst/>
              <a:gdLst>
                <a:gd name="T0" fmla="*/ 6 w 421"/>
                <a:gd name="T1" fmla="*/ 33 h 447"/>
                <a:gd name="T2" fmla="*/ 4 w 421"/>
                <a:gd name="T3" fmla="*/ 27 h 447"/>
                <a:gd name="T4" fmla="*/ 4 w 421"/>
                <a:gd name="T5" fmla="*/ 23 h 447"/>
                <a:gd name="T6" fmla="*/ 3 w 421"/>
                <a:gd name="T7" fmla="*/ 21 h 447"/>
                <a:gd name="T8" fmla="*/ 1 w 421"/>
                <a:gd name="T9" fmla="*/ 18 h 447"/>
                <a:gd name="T10" fmla="*/ 1 w 421"/>
                <a:gd name="T11" fmla="*/ 14 h 447"/>
                <a:gd name="T12" fmla="*/ 1 w 421"/>
                <a:gd name="T13" fmla="*/ 12 h 447"/>
                <a:gd name="T14" fmla="*/ 4 w 421"/>
                <a:gd name="T15" fmla="*/ 13 h 447"/>
                <a:gd name="T16" fmla="*/ 9 w 421"/>
                <a:gd name="T17" fmla="*/ 12 h 447"/>
                <a:gd name="T18" fmla="*/ 13 w 421"/>
                <a:gd name="T19" fmla="*/ 7 h 447"/>
                <a:gd name="T20" fmla="*/ 14 w 421"/>
                <a:gd name="T21" fmla="*/ 4 h 447"/>
                <a:gd name="T22" fmla="*/ 16 w 421"/>
                <a:gd name="T23" fmla="*/ 4 h 447"/>
                <a:gd name="T24" fmla="*/ 20 w 421"/>
                <a:gd name="T25" fmla="*/ 6 h 447"/>
                <a:gd name="T26" fmla="*/ 25 w 421"/>
                <a:gd name="T27" fmla="*/ 5 h 447"/>
                <a:gd name="T28" fmla="*/ 29 w 421"/>
                <a:gd name="T29" fmla="*/ 5 h 447"/>
                <a:gd name="T30" fmla="*/ 33 w 421"/>
                <a:gd name="T31" fmla="*/ 5 h 447"/>
                <a:gd name="T32" fmla="*/ 34 w 421"/>
                <a:gd name="T33" fmla="*/ 1 h 447"/>
                <a:gd name="T34" fmla="*/ 37 w 421"/>
                <a:gd name="T35" fmla="*/ 0 h 447"/>
                <a:gd name="T36" fmla="*/ 41 w 421"/>
                <a:gd name="T37" fmla="*/ 1 h 447"/>
                <a:gd name="T38" fmla="*/ 44 w 421"/>
                <a:gd name="T39" fmla="*/ 4 h 447"/>
                <a:gd name="T40" fmla="*/ 45 w 421"/>
                <a:gd name="T41" fmla="*/ 8 h 447"/>
                <a:gd name="T42" fmla="*/ 48 w 421"/>
                <a:gd name="T43" fmla="*/ 10 h 447"/>
                <a:gd name="T44" fmla="*/ 48 w 421"/>
                <a:gd name="T45" fmla="*/ 14 h 447"/>
                <a:gd name="T46" fmla="*/ 48 w 421"/>
                <a:gd name="T47" fmla="*/ 18 h 447"/>
                <a:gd name="T48" fmla="*/ 50 w 421"/>
                <a:gd name="T49" fmla="*/ 19 h 447"/>
                <a:gd name="T50" fmla="*/ 52 w 421"/>
                <a:gd name="T51" fmla="*/ 20 h 447"/>
                <a:gd name="T52" fmla="*/ 51 w 421"/>
                <a:gd name="T53" fmla="*/ 24 h 447"/>
                <a:gd name="T54" fmla="*/ 45 w 421"/>
                <a:gd name="T55" fmla="*/ 24 h 447"/>
                <a:gd name="T56" fmla="*/ 45 w 421"/>
                <a:gd name="T57" fmla="*/ 28 h 447"/>
                <a:gd name="T58" fmla="*/ 43 w 421"/>
                <a:gd name="T59" fmla="*/ 33 h 447"/>
                <a:gd name="T60" fmla="*/ 40 w 421"/>
                <a:gd name="T61" fmla="*/ 38 h 447"/>
                <a:gd name="T62" fmla="*/ 38 w 421"/>
                <a:gd name="T63" fmla="*/ 41 h 447"/>
                <a:gd name="T64" fmla="*/ 34 w 421"/>
                <a:gd name="T65" fmla="*/ 44 h 447"/>
                <a:gd name="T66" fmla="*/ 31 w 421"/>
                <a:gd name="T67" fmla="*/ 48 h 447"/>
                <a:gd name="T68" fmla="*/ 29 w 421"/>
                <a:gd name="T69" fmla="*/ 53 h 447"/>
                <a:gd name="T70" fmla="*/ 23 w 421"/>
                <a:gd name="T71" fmla="*/ 55 h 447"/>
                <a:gd name="T72" fmla="*/ 19 w 421"/>
                <a:gd name="T73" fmla="*/ 54 h 447"/>
                <a:gd name="T74" fmla="*/ 14 w 421"/>
                <a:gd name="T75" fmla="*/ 49 h 447"/>
                <a:gd name="T76" fmla="*/ 11 w 421"/>
                <a:gd name="T77" fmla="*/ 45 h 447"/>
                <a:gd name="T78" fmla="*/ 10 w 421"/>
                <a:gd name="T79" fmla="*/ 41 h 447"/>
                <a:gd name="T80" fmla="*/ 8 w 421"/>
                <a:gd name="T81" fmla="*/ 36 h 447"/>
                <a:gd name="T82" fmla="*/ 6 w 421"/>
                <a:gd name="T83" fmla="*/ 33 h 4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1"/>
                <a:gd name="T127" fmla="*/ 0 h 447"/>
                <a:gd name="T128" fmla="*/ 421 w 421"/>
                <a:gd name="T129" fmla="*/ 447 h 4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1" h="447">
                  <a:moveTo>
                    <a:pt x="32" y="266"/>
                  </a:moveTo>
                  <a:lnTo>
                    <a:pt x="42" y="264"/>
                  </a:lnTo>
                  <a:lnTo>
                    <a:pt x="32" y="244"/>
                  </a:lnTo>
                  <a:lnTo>
                    <a:pt x="30" y="222"/>
                  </a:lnTo>
                  <a:lnTo>
                    <a:pt x="30" y="210"/>
                  </a:lnTo>
                  <a:lnTo>
                    <a:pt x="31" y="191"/>
                  </a:lnTo>
                  <a:lnTo>
                    <a:pt x="26" y="180"/>
                  </a:lnTo>
                  <a:lnTo>
                    <a:pt x="20" y="169"/>
                  </a:lnTo>
                  <a:lnTo>
                    <a:pt x="18" y="159"/>
                  </a:lnTo>
                  <a:lnTo>
                    <a:pt x="3" y="146"/>
                  </a:lnTo>
                  <a:lnTo>
                    <a:pt x="0" y="131"/>
                  </a:lnTo>
                  <a:lnTo>
                    <a:pt x="2" y="113"/>
                  </a:lnTo>
                  <a:lnTo>
                    <a:pt x="3" y="105"/>
                  </a:lnTo>
                  <a:lnTo>
                    <a:pt x="8" y="100"/>
                  </a:lnTo>
                  <a:lnTo>
                    <a:pt x="3" y="105"/>
                  </a:lnTo>
                  <a:lnTo>
                    <a:pt x="28" y="105"/>
                  </a:lnTo>
                  <a:lnTo>
                    <a:pt x="48" y="101"/>
                  </a:lnTo>
                  <a:lnTo>
                    <a:pt x="68" y="98"/>
                  </a:lnTo>
                  <a:lnTo>
                    <a:pt x="89" y="83"/>
                  </a:lnTo>
                  <a:lnTo>
                    <a:pt x="99" y="57"/>
                  </a:lnTo>
                  <a:lnTo>
                    <a:pt x="100" y="45"/>
                  </a:lnTo>
                  <a:lnTo>
                    <a:pt x="107" y="35"/>
                  </a:lnTo>
                  <a:lnTo>
                    <a:pt x="121" y="38"/>
                  </a:lnTo>
                  <a:lnTo>
                    <a:pt x="141" y="45"/>
                  </a:lnTo>
                  <a:lnTo>
                    <a:pt x="156" y="51"/>
                  </a:lnTo>
                  <a:lnTo>
                    <a:pt x="171" y="55"/>
                  </a:lnTo>
                  <a:lnTo>
                    <a:pt x="197" y="46"/>
                  </a:lnTo>
                  <a:lnTo>
                    <a:pt x="214" y="40"/>
                  </a:lnTo>
                  <a:lnTo>
                    <a:pt x="231" y="43"/>
                  </a:lnTo>
                  <a:lnTo>
                    <a:pt x="247" y="46"/>
                  </a:lnTo>
                  <a:lnTo>
                    <a:pt x="260" y="43"/>
                  </a:lnTo>
                  <a:lnTo>
                    <a:pt x="269" y="26"/>
                  </a:lnTo>
                  <a:lnTo>
                    <a:pt x="269" y="15"/>
                  </a:lnTo>
                  <a:lnTo>
                    <a:pt x="269" y="8"/>
                  </a:lnTo>
                  <a:lnTo>
                    <a:pt x="289" y="5"/>
                  </a:lnTo>
                  <a:lnTo>
                    <a:pt x="310" y="0"/>
                  </a:lnTo>
                  <a:lnTo>
                    <a:pt x="326" y="8"/>
                  </a:lnTo>
                  <a:lnTo>
                    <a:pt x="342" y="19"/>
                  </a:lnTo>
                  <a:lnTo>
                    <a:pt x="346" y="35"/>
                  </a:lnTo>
                  <a:lnTo>
                    <a:pt x="329" y="46"/>
                  </a:lnTo>
                  <a:lnTo>
                    <a:pt x="354" y="67"/>
                  </a:lnTo>
                  <a:lnTo>
                    <a:pt x="373" y="78"/>
                  </a:lnTo>
                  <a:lnTo>
                    <a:pt x="379" y="87"/>
                  </a:lnTo>
                  <a:lnTo>
                    <a:pt x="380" y="101"/>
                  </a:lnTo>
                  <a:lnTo>
                    <a:pt x="380" y="117"/>
                  </a:lnTo>
                  <a:lnTo>
                    <a:pt x="380" y="134"/>
                  </a:lnTo>
                  <a:lnTo>
                    <a:pt x="381" y="149"/>
                  </a:lnTo>
                  <a:lnTo>
                    <a:pt x="386" y="158"/>
                  </a:lnTo>
                  <a:lnTo>
                    <a:pt x="396" y="159"/>
                  </a:lnTo>
                  <a:lnTo>
                    <a:pt x="413" y="160"/>
                  </a:lnTo>
                  <a:lnTo>
                    <a:pt x="416" y="162"/>
                  </a:lnTo>
                  <a:lnTo>
                    <a:pt x="421" y="172"/>
                  </a:lnTo>
                  <a:lnTo>
                    <a:pt x="403" y="192"/>
                  </a:lnTo>
                  <a:lnTo>
                    <a:pt x="399" y="196"/>
                  </a:lnTo>
                  <a:lnTo>
                    <a:pt x="360" y="196"/>
                  </a:lnTo>
                  <a:lnTo>
                    <a:pt x="360" y="210"/>
                  </a:lnTo>
                  <a:lnTo>
                    <a:pt x="359" y="224"/>
                  </a:lnTo>
                  <a:lnTo>
                    <a:pt x="354" y="244"/>
                  </a:lnTo>
                  <a:lnTo>
                    <a:pt x="337" y="267"/>
                  </a:lnTo>
                  <a:lnTo>
                    <a:pt x="325" y="287"/>
                  </a:lnTo>
                  <a:lnTo>
                    <a:pt x="313" y="306"/>
                  </a:lnTo>
                  <a:lnTo>
                    <a:pt x="310" y="326"/>
                  </a:lnTo>
                  <a:lnTo>
                    <a:pt x="300" y="334"/>
                  </a:lnTo>
                  <a:lnTo>
                    <a:pt x="285" y="349"/>
                  </a:lnTo>
                  <a:lnTo>
                    <a:pt x="272" y="352"/>
                  </a:lnTo>
                  <a:lnTo>
                    <a:pt x="260" y="370"/>
                  </a:lnTo>
                  <a:lnTo>
                    <a:pt x="247" y="388"/>
                  </a:lnTo>
                  <a:lnTo>
                    <a:pt x="236" y="408"/>
                  </a:lnTo>
                  <a:lnTo>
                    <a:pt x="226" y="429"/>
                  </a:lnTo>
                  <a:lnTo>
                    <a:pt x="204" y="438"/>
                  </a:lnTo>
                  <a:lnTo>
                    <a:pt x="183" y="447"/>
                  </a:lnTo>
                  <a:lnTo>
                    <a:pt x="169" y="442"/>
                  </a:lnTo>
                  <a:lnTo>
                    <a:pt x="145" y="432"/>
                  </a:lnTo>
                  <a:lnTo>
                    <a:pt x="127" y="419"/>
                  </a:lnTo>
                  <a:lnTo>
                    <a:pt x="111" y="399"/>
                  </a:lnTo>
                  <a:lnTo>
                    <a:pt x="97" y="386"/>
                  </a:lnTo>
                  <a:lnTo>
                    <a:pt x="87" y="365"/>
                  </a:lnTo>
                  <a:lnTo>
                    <a:pt x="84" y="352"/>
                  </a:lnTo>
                  <a:lnTo>
                    <a:pt x="73" y="328"/>
                  </a:lnTo>
                  <a:lnTo>
                    <a:pt x="66" y="306"/>
                  </a:lnTo>
                  <a:lnTo>
                    <a:pt x="63" y="295"/>
                  </a:lnTo>
                  <a:lnTo>
                    <a:pt x="58" y="272"/>
                  </a:lnTo>
                  <a:lnTo>
                    <a:pt x="42" y="264"/>
                  </a:lnTo>
                  <a:lnTo>
                    <a:pt x="32" y="26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781" name="Freeform 308"/>
            <p:cNvSpPr>
              <a:spLocks/>
            </p:cNvSpPr>
            <p:nvPr/>
          </p:nvSpPr>
          <p:spPr bwMode="auto">
            <a:xfrm>
              <a:off x="2473" y="1287"/>
              <a:ext cx="327" cy="167"/>
            </a:xfrm>
            <a:custGeom>
              <a:avLst/>
              <a:gdLst>
                <a:gd name="T0" fmla="*/ 10 w 653"/>
                <a:gd name="T1" fmla="*/ 22 h 335"/>
                <a:gd name="T2" fmla="*/ 7 w 653"/>
                <a:gd name="T3" fmla="*/ 19 h 335"/>
                <a:gd name="T4" fmla="*/ 2 w 653"/>
                <a:gd name="T5" fmla="*/ 13 h 335"/>
                <a:gd name="T6" fmla="*/ 1 w 653"/>
                <a:gd name="T7" fmla="*/ 10 h 335"/>
                <a:gd name="T8" fmla="*/ 4 w 653"/>
                <a:gd name="T9" fmla="*/ 5 h 335"/>
                <a:gd name="T10" fmla="*/ 3 w 653"/>
                <a:gd name="T11" fmla="*/ 5 h 335"/>
                <a:gd name="T12" fmla="*/ 7 w 653"/>
                <a:gd name="T13" fmla="*/ 8 h 335"/>
                <a:gd name="T14" fmla="*/ 10 w 653"/>
                <a:gd name="T15" fmla="*/ 10 h 335"/>
                <a:gd name="T16" fmla="*/ 12 w 653"/>
                <a:gd name="T17" fmla="*/ 12 h 335"/>
                <a:gd name="T18" fmla="*/ 15 w 653"/>
                <a:gd name="T19" fmla="*/ 14 h 335"/>
                <a:gd name="T20" fmla="*/ 19 w 653"/>
                <a:gd name="T21" fmla="*/ 14 h 335"/>
                <a:gd name="T22" fmla="*/ 21 w 653"/>
                <a:gd name="T23" fmla="*/ 14 h 335"/>
                <a:gd name="T24" fmla="*/ 24 w 653"/>
                <a:gd name="T25" fmla="*/ 13 h 335"/>
                <a:gd name="T26" fmla="*/ 26 w 653"/>
                <a:gd name="T27" fmla="*/ 12 h 335"/>
                <a:gd name="T28" fmla="*/ 29 w 653"/>
                <a:gd name="T29" fmla="*/ 12 h 335"/>
                <a:gd name="T30" fmla="*/ 31 w 653"/>
                <a:gd name="T31" fmla="*/ 13 h 335"/>
                <a:gd name="T32" fmla="*/ 34 w 653"/>
                <a:gd name="T33" fmla="*/ 15 h 335"/>
                <a:gd name="T34" fmla="*/ 37 w 653"/>
                <a:gd name="T35" fmla="*/ 16 h 335"/>
                <a:gd name="T36" fmla="*/ 40 w 653"/>
                <a:gd name="T37" fmla="*/ 16 h 335"/>
                <a:gd name="T38" fmla="*/ 42 w 653"/>
                <a:gd name="T39" fmla="*/ 13 h 335"/>
                <a:gd name="T40" fmla="*/ 44 w 653"/>
                <a:gd name="T41" fmla="*/ 13 h 335"/>
                <a:gd name="T42" fmla="*/ 47 w 653"/>
                <a:gd name="T43" fmla="*/ 11 h 335"/>
                <a:gd name="T44" fmla="*/ 49 w 653"/>
                <a:gd name="T45" fmla="*/ 11 h 335"/>
                <a:gd name="T46" fmla="*/ 52 w 653"/>
                <a:gd name="T47" fmla="*/ 12 h 335"/>
                <a:gd name="T48" fmla="*/ 54 w 653"/>
                <a:gd name="T49" fmla="*/ 9 h 335"/>
                <a:gd name="T50" fmla="*/ 54 w 653"/>
                <a:gd name="T51" fmla="*/ 6 h 335"/>
                <a:gd name="T52" fmla="*/ 54 w 653"/>
                <a:gd name="T53" fmla="*/ 3 h 335"/>
                <a:gd name="T54" fmla="*/ 59 w 653"/>
                <a:gd name="T55" fmla="*/ 0 h 335"/>
                <a:gd name="T56" fmla="*/ 62 w 653"/>
                <a:gd name="T57" fmla="*/ 0 h 335"/>
                <a:gd name="T58" fmla="*/ 66 w 653"/>
                <a:gd name="T59" fmla="*/ 12 h 335"/>
                <a:gd name="T60" fmla="*/ 70 w 653"/>
                <a:gd name="T61" fmla="*/ 13 h 335"/>
                <a:gd name="T62" fmla="*/ 78 w 653"/>
                <a:gd name="T63" fmla="*/ 13 h 335"/>
                <a:gd name="T64" fmla="*/ 80 w 653"/>
                <a:gd name="T65" fmla="*/ 16 h 335"/>
                <a:gd name="T66" fmla="*/ 81 w 653"/>
                <a:gd name="T67" fmla="*/ 20 h 335"/>
                <a:gd name="T68" fmla="*/ 82 w 653"/>
                <a:gd name="T69" fmla="*/ 24 h 335"/>
                <a:gd name="T70" fmla="*/ 79 w 653"/>
                <a:gd name="T71" fmla="*/ 26 h 335"/>
                <a:gd name="T72" fmla="*/ 80 w 653"/>
                <a:gd name="T73" fmla="*/ 30 h 335"/>
                <a:gd name="T74" fmla="*/ 81 w 653"/>
                <a:gd name="T75" fmla="*/ 34 h 335"/>
                <a:gd name="T76" fmla="*/ 80 w 653"/>
                <a:gd name="T77" fmla="*/ 37 h 335"/>
                <a:gd name="T78" fmla="*/ 72 w 653"/>
                <a:gd name="T79" fmla="*/ 39 h 335"/>
                <a:gd name="T80" fmla="*/ 65 w 653"/>
                <a:gd name="T81" fmla="*/ 41 h 335"/>
                <a:gd name="T82" fmla="*/ 59 w 653"/>
                <a:gd name="T83" fmla="*/ 40 h 335"/>
                <a:gd name="T84" fmla="*/ 56 w 653"/>
                <a:gd name="T85" fmla="*/ 35 h 335"/>
                <a:gd name="T86" fmla="*/ 50 w 653"/>
                <a:gd name="T87" fmla="*/ 32 h 335"/>
                <a:gd name="T88" fmla="*/ 46 w 653"/>
                <a:gd name="T89" fmla="*/ 32 h 335"/>
                <a:gd name="T90" fmla="*/ 44 w 653"/>
                <a:gd name="T91" fmla="*/ 32 h 335"/>
                <a:gd name="T92" fmla="*/ 41 w 653"/>
                <a:gd name="T93" fmla="*/ 29 h 335"/>
                <a:gd name="T94" fmla="*/ 40 w 653"/>
                <a:gd name="T95" fmla="*/ 25 h 335"/>
                <a:gd name="T96" fmla="*/ 37 w 653"/>
                <a:gd name="T97" fmla="*/ 22 h 335"/>
                <a:gd name="T98" fmla="*/ 32 w 653"/>
                <a:gd name="T99" fmla="*/ 21 h 335"/>
                <a:gd name="T100" fmla="*/ 30 w 653"/>
                <a:gd name="T101" fmla="*/ 23 h 335"/>
                <a:gd name="T102" fmla="*/ 29 w 653"/>
                <a:gd name="T103" fmla="*/ 26 h 335"/>
                <a:gd name="T104" fmla="*/ 25 w 653"/>
                <a:gd name="T105" fmla="*/ 26 h 335"/>
                <a:gd name="T106" fmla="*/ 21 w 653"/>
                <a:gd name="T107" fmla="*/ 26 h 335"/>
                <a:gd name="T108" fmla="*/ 16 w 653"/>
                <a:gd name="T109" fmla="*/ 27 h 335"/>
                <a:gd name="T110" fmla="*/ 11 w 653"/>
                <a:gd name="T111" fmla="*/ 25 h 335"/>
                <a:gd name="T112" fmla="*/ 10 w 653"/>
                <a:gd name="T113" fmla="*/ 25 h 3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3"/>
                <a:gd name="T172" fmla="*/ 0 h 335"/>
                <a:gd name="T173" fmla="*/ 653 w 653"/>
                <a:gd name="T174" fmla="*/ 335 h 33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3" h="335">
                  <a:moveTo>
                    <a:pt x="74" y="204"/>
                  </a:moveTo>
                  <a:lnTo>
                    <a:pt x="78" y="182"/>
                  </a:lnTo>
                  <a:lnTo>
                    <a:pt x="65" y="169"/>
                  </a:lnTo>
                  <a:lnTo>
                    <a:pt x="51" y="155"/>
                  </a:lnTo>
                  <a:lnTo>
                    <a:pt x="28" y="133"/>
                  </a:lnTo>
                  <a:lnTo>
                    <a:pt x="12" y="108"/>
                  </a:lnTo>
                  <a:lnTo>
                    <a:pt x="0" y="98"/>
                  </a:lnTo>
                  <a:lnTo>
                    <a:pt x="2" y="81"/>
                  </a:lnTo>
                  <a:lnTo>
                    <a:pt x="10" y="63"/>
                  </a:lnTo>
                  <a:lnTo>
                    <a:pt x="30" y="47"/>
                  </a:lnTo>
                  <a:lnTo>
                    <a:pt x="22" y="42"/>
                  </a:lnTo>
                  <a:lnTo>
                    <a:pt x="24" y="44"/>
                  </a:lnTo>
                  <a:lnTo>
                    <a:pt x="33" y="53"/>
                  </a:lnTo>
                  <a:lnTo>
                    <a:pt x="51" y="68"/>
                  </a:lnTo>
                  <a:lnTo>
                    <a:pt x="65" y="77"/>
                  </a:lnTo>
                  <a:lnTo>
                    <a:pt x="74" y="82"/>
                  </a:lnTo>
                  <a:lnTo>
                    <a:pt x="84" y="90"/>
                  </a:lnTo>
                  <a:lnTo>
                    <a:pt x="95" y="98"/>
                  </a:lnTo>
                  <a:lnTo>
                    <a:pt x="106" y="104"/>
                  </a:lnTo>
                  <a:lnTo>
                    <a:pt x="120" y="112"/>
                  </a:lnTo>
                  <a:lnTo>
                    <a:pt x="131" y="117"/>
                  </a:lnTo>
                  <a:lnTo>
                    <a:pt x="147" y="112"/>
                  </a:lnTo>
                  <a:lnTo>
                    <a:pt x="157" y="108"/>
                  </a:lnTo>
                  <a:lnTo>
                    <a:pt x="168" y="112"/>
                  </a:lnTo>
                  <a:lnTo>
                    <a:pt x="172" y="111"/>
                  </a:lnTo>
                  <a:lnTo>
                    <a:pt x="185" y="106"/>
                  </a:lnTo>
                  <a:lnTo>
                    <a:pt x="197" y="103"/>
                  </a:lnTo>
                  <a:lnTo>
                    <a:pt x="203" y="97"/>
                  </a:lnTo>
                  <a:lnTo>
                    <a:pt x="214" y="92"/>
                  </a:lnTo>
                  <a:lnTo>
                    <a:pt x="226" y="98"/>
                  </a:lnTo>
                  <a:lnTo>
                    <a:pt x="234" y="106"/>
                  </a:lnTo>
                  <a:lnTo>
                    <a:pt x="241" y="111"/>
                  </a:lnTo>
                  <a:lnTo>
                    <a:pt x="260" y="119"/>
                  </a:lnTo>
                  <a:lnTo>
                    <a:pt x="269" y="125"/>
                  </a:lnTo>
                  <a:lnTo>
                    <a:pt x="280" y="131"/>
                  </a:lnTo>
                  <a:lnTo>
                    <a:pt x="291" y="134"/>
                  </a:lnTo>
                  <a:lnTo>
                    <a:pt x="302" y="137"/>
                  </a:lnTo>
                  <a:lnTo>
                    <a:pt x="314" y="133"/>
                  </a:lnTo>
                  <a:lnTo>
                    <a:pt x="327" y="12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47" y="104"/>
                  </a:lnTo>
                  <a:lnTo>
                    <a:pt x="356" y="98"/>
                  </a:lnTo>
                  <a:lnTo>
                    <a:pt x="371" y="90"/>
                  </a:lnTo>
                  <a:lnTo>
                    <a:pt x="376" y="86"/>
                  </a:lnTo>
                  <a:lnTo>
                    <a:pt x="389" y="90"/>
                  </a:lnTo>
                  <a:lnTo>
                    <a:pt x="400" y="90"/>
                  </a:lnTo>
                  <a:lnTo>
                    <a:pt x="413" y="96"/>
                  </a:lnTo>
                  <a:lnTo>
                    <a:pt x="431" y="89"/>
                  </a:lnTo>
                  <a:lnTo>
                    <a:pt x="431" y="79"/>
                  </a:lnTo>
                  <a:lnTo>
                    <a:pt x="432" y="68"/>
                  </a:lnTo>
                  <a:lnTo>
                    <a:pt x="432" y="51"/>
                  </a:lnTo>
                  <a:lnTo>
                    <a:pt x="430" y="37"/>
                  </a:lnTo>
                  <a:lnTo>
                    <a:pt x="430" y="26"/>
                  </a:lnTo>
                  <a:lnTo>
                    <a:pt x="472" y="5"/>
                  </a:lnTo>
                  <a:lnTo>
                    <a:pt x="478" y="0"/>
                  </a:lnTo>
                  <a:lnTo>
                    <a:pt x="495" y="7"/>
                  </a:lnTo>
                  <a:lnTo>
                    <a:pt x="519" y="76"/>
                  </a:lnTo>
                  <a:lnTo>
                    <a:pt x="528" y="103"/>
                  </a:lnTo>
                  <a:lnTo>
                    <a:pt x="538" y="106"/>
                  </a:lnTo>
                  <a:lnTo>
                    <a:pt x="557" y="106"/>
                  </a:lnTo>
                  <a:lnTo>
                    <a:pt x="598" y="106"/>
                  </a:lnTo>
                  <a:lnTo>
                    <a:pt x="621" y="104"/>
                  </a:lnTo>
                  <a:lnTo>
                    <a:pt x="626" y="109"/>
                  </a:lnTo>
                  <a:lnTo>
                    <a:pt x="634" y="131"/>
                  </a:lnTo>
                  <a:lnTo>
                    <a:pt x="640" y="141"/>
                  </a:lnTo>
                  <a:lnTo>
                    <a:pt x="642" y="162"/>
                  </a:lnTo>
                  <a:lnTo>
                    <a:pt x="653" y="191"/>
                  </a:lnTo>
                  <a:lnTo>
                    <a:pt x="650" y="197"/>
                  </a:lnTo>
                  <a:lnTo>
                    <a:pt x="640" y="205"/>
                  </a:lnTo>
                  <a:lnTo>
                    <a:pt x="626" y="212"/>
                  </a:lnTo>
                  <a:lnTo>
                    <a:pt x="632" y="226"/>
                  </a:lnTo>
                  <a:lnTo>
                    <a:pt x="638" y="244"/>
                  </a:lnTo>
                  <a:lnTo>
                    <a:pt x="640" y="260"/>
                  </a:lnTo>
                  <a:lnTo>
                    <a:pt x="645" y="279"/>
                  </a:lnTo>
                  <a:lnTo>
                    <a:pt x="651" y="296"/>
                  </a:lnTo>
                  <a:lnTo>
                    <a:pt x="640" y="300"/>
                  </a:lnTo>
                  <a:lnTo>
                    <a:pt x="616" y="309"/>
                  </a:lnTo>
                  <a:lnTo>
                    <a:pt x="573" y="318"/>
                  </a:lnTo>
                  <a:lnTo>
                    <a:pt x="558" y="324"/>
                  </a:lnTo>
                  <a:lnTo>
                    <a:pt x="520" y="330"/>
                  </a:lnTo>
                  <a:lnTo>
                    <a:pt x="483" y="335"/>
                  </a:lnTo>
                  <a:lnTo>
                    <a:pt x="465" y="322"/>
                  </a:lnTo>
                  <a:lnTo>
                    <a:pt x="451" y="303"/>
                  </a:lnTo>
                  <a:lnTo>
                    <a:pt x="441" y="285"/>
                  </a:lnTo>
                  <a:lnTo>
                    <a:pt x="414" y="263"/>
                  </a:lnTo>
                  <a:lnTo>
                    <a:pt x="400" y="256"/>
                  </a:lnTo>
                  <a:lnTo>
                    <a:pt x="384" y="267"/>
                  </a:lnTo>
                  <a:lnTo>
                    <a:pt x="363" y="262"/>
                  </a:lnTo>
                  <a:lnTo>
                    <a:pt x="348" y="256"/>
                  </a:lnTo>
                  <a:lnTo>
                    <a:pt x="346" y="256"/>
                  </a:lnTo>
                  <a:lnTo>
                    <a:pt x="341" y="247"/>
                  </a:lnTo>
                  <a:lnTo>
                    <a:pt x="321" y="236"/>
                  </a:lnTo>
                  <a:lnTo>
                    <a:pt x="296" y="215"/>
                  </a:lnTo>
                  <a:lnTo>
                    <a:pt x="313" y="204"/>
                  </a:lnTo>
                  <a:lnTo>
                    <a:pt x="310" y="188"/>
                  </a:lnTo>
                  <a:lnTo>
                    <a:pt x="293" y="177"/>
                  </a:lnTo>
                  <a:lnTo>
                    <a:pt x="277" y="169"/>
                  </a:lnTo>
                  <a:lnTo>
                    <a:pt x="256" y="174"/>
                  </a:lnTo>
                  <a:lnTo>
                    <a:pt x="236" y="177"/>
                  </a:lnTo>
                  <a:lnTo>
                    <a:pt x="236" y="184"/>
                  </a:lnTo>
                  <a:lnTo>
                    <a:pt x="236" y="195"/>
                  </a:lnTo>
                  <a:lnTo>
                    <a:pt x="227" y="212"/>
                  </a:lnTo>
                  <a:lnTo>
                    <a:pt x="214" y="215"/>
                  </a:lnTo>
                  <a:lnTo>
                    <a:pt x="198" y="212"/>
                  </a:lnTo>
                  <a:lnTo>
                    <a:pt x="181" y="209"/>
                  </a:lnTo>
                  <a:lnTo>
                    <a:pt x="164" y="215"/>
                  </a:lnTo>
                  <a:lnTo>
                    <a:pt x="138" y="224"/>
                  </a:lnTo>
                  <a:lnTo>
                    <a:pt x="123" y="220"/>
                  </a:lnTo>
                  <a:lnTo>
                    <a:pt x="108" y="214"/>
                  </a:lnTo>
                  <a:lnTo>
                    <a:pt x="88" y="207"/>
                  </a:lnTo>
                  <a:lnTo>
                    <a:pt x="75" y="204"/>
                  </a:lnTo>
                  <a:lnTo>
                    <a:pt x="74" y="2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782" name="Freeform 309"/>
            <p:cNvSpPr>
              <a:spLocks/>
            </p:cNvSpPr>
            <p:nvPr/>
          </p:nvSpPr>
          <p:spPr bwMode="auto">
            <a:xfrm>
              <a:off x="2467" y="1227"/>
              <a:ext cx="192" cy="128"/>
            </a:xfrm>
            <a:custGeom>
              <a:avLst/>
              <a:gdLst>
                <a:gd name="T0" fmla="*/ 12 w 384"/>
                <a:gd name="T1" fmla="*/ 1 h 255"/>
                <a:gd name="T2" fmla="*/ 13 w 384"/>
                <a:gd name="T3" fmla="*/ 0 h 255"/>
                <a:gd name="T4" fmla="*/ 21 w 384"/>
                <a:gd name="T5" fmla="*/ 3 h 255"/>
                <a:gd name="T6" fmla="*/ 24 w 384"/>
                <a:gd name="T7" fmla="*/ 8 h 255"/>
                <a:gd name="T8" fmla="*/ 24 w 384"/>
                <a:gd name="T9" fmla="*/ 9 h 255"/>
                <a:gd name="T10" fmla="*/ 29 w 384"/>
                <a:gd name="T11" fmla="*/ 13 h 255"/>
                <a:gd name="T12" fmla="*/ 39 w 384"/>
                <a:gd name="T13" fmla="*/ 21 h 255"/>
                <a:gd name="T14" fmla="*/ 46 w 384"/>
                <a:gd name="T15" fmla="*/ 26 h 255"/>
                <a:gd name="T16" fmla="*/ 48 w 384"/>
                <a:gd name="T17" fmla="*/ 26 h 255"/>
                <a:gd name="T18" fmla="*/ 48 w 384"/>
                <a:gd name="T19" fmla="*/ 27 h 255"/>
                <a:gd name="T20" fmla="*/ 47 w 384"/>
                <a:gd name="T21" fmla="*/ 27 h 255"/>
                <a:gd name="T22" fmla="*/ 46 w 384"/>
                <a:gd name="T23" fmla="*/ 28 h 255"/>
                <a:gd name="T24" fmla="*/ 45 w 384"/>
                <a:gd name="T25" fmla="*/ 29 h 255"/>
                <a:gd name="T26" fmla="*/ 44 w 384"/>
                <a:gd name="T27" fmla="*/ 29 h 255"/>
                <a:gd name="T28" fmla="*/ 43 w 384"/>
                <a:gd name="T29" fmla="*/ 30 h 255"/>
                <a:gd name="T30" fmla="*/ 42 w 384"/>
                <a:gd name="T31" fmla="*/ 31 h 255"/>
                <a:gd name="T32" fmla="*/ 40 w 384"/>
                <a:gd name="T33" fmla="*/ 32 h 255"/>
                <a:gd name="T34" fmla="*/ 38 w 384"/>
                <a:gd name="T35" fmla="*/ 32 h 255"/>
                <a:gd name="T36" fmla="*/ 37 w 384"/>
                <a:gd name="T37" fmla="*/ 31 h 255"/>
                <a:gd name="T38" fmla="*/ 36 w 384"/>
                <a:gd name="T39" fmla="*/ 31 h 255"/>
                <a:gd name="T40" fmla="*/ 34 w 384"/>
                <a:gd name="T41" fmla="*/ 30 h 255"/>
                <a:gd name="T42" fmla="*/ 33 w 384"/>
                <a:gd name="T43" fmla="*/ 29 h 255"/>
                <a:gd name="T44" fmla="*/ 31 w 384"/>
                <a:gd name="T45" fmla="*/ 29 h 255"/>
                <a:gd name="T46" fmla="*/ 30 w 384"/>
                <a:gd name="T47" fmla="*/ 28 h 255"/>
                <a:gd name="T48" fmla="*/ 28 w 384"/>
                <a:gd name="T49" fmla="*/ 27 h 255"/>
                <a:gd name="T50" fmla="*/ 27 w 384"/>
                <a:gd name="T51" fmla="*/ 27 h 255"/>
                <a:gd name="T52" fmla="*/ 25 w 384"/>
                <a:gd name="T53" fmla="*/ 28 h 255"/>
                <a:gd name="T54" fmla="*/ 23 w 384"/>
                <a:gd name="T55" fmla="*/ 29 h 255"/>
                <a:gd name="T56" fmla="*/ 22 w 384"/>
                <a:gd name="T57" fmla="*/ 29 h 255"/>
                <a:gd name="T58" fmla="*/ 18 w 384"/>
                <a:gd name="T59" fmla="*/ 30 h 255"/>
                <a:gd name="T60" fmla="*/ 18 w 384"/>
                <a:gd name="T61" fmla="*/ 30 h 255"/>
                <a:gd name="T62" fmla="*/ 14 w 384"/>
                <a:gd name="T63" fmla="*/ 28 h 255"/>
                <a:gd name="T64" fmla="*/ 11 w 384"/>
                <a:gd name="T65" fmla="*/ 25 h 255"/>
                <a:gd name="T66" fmla="*/ 6 w 384"/>
                <a:gd name="T67" fmla="*/ 22 h 255"/>
                <a:gd name="T68" fmla="*/ 6 w 384"/>
                <a:gd name="T69" fmla="*/ 21 h 255"/>
                <a:gd name="T70" fmla="*/ 3 w 384"/>
                <a:gd name="T71" fmla="*/ 20 h 255"/>
                <a:gd name="T72" fmla="*/ 1 w 384"/>
                <a:gd name="T73" fmla="*/ 19 h 255"/>
                <a:gd name="T74" fmla="*/ 1 w 384"/>
                <a:gd name="T75" fmla="*/ 17 h 255"/>
                <a:gd name="T76" fmla="*/ 1 w 384"/>
                <a:gd name="T77" fmla="*/ 15 h 255"/>
                <a:gd name="T78" fmla="*/ 0 w 384"/>
                <a:gd name="T79" fmla="*/ 13 h 255"/>
                <a:gd name="T80" fmla="*/ 0 w 384"/>
                <a:gd name="T81" fmla="*/ 11 h 255"/>
                <a:gd name="T82" fmla="*/ 1 w 384"/>
                <a:gd name="T83" fmla="*/ 10 h 255"/>
                <a:gd name="T84" fmla="*/ 1 w 384"/>
                <a:gd name="T85" fmla="*/ 8 h 255"/>
                <a:gd name="T86" fmla="*/ 2 w 384"/>
                <a:gd name="T87" fmla="*/ 7 h 255"/>
                <a:gd name="T88" fmla="*/ 3 w 384"/>
                <a:gd name="T89" fmla="*/ 7 h 255"/>
                <a:gd name="T90" fmla="*/ 3 w 384"/>
                <a:gd name="T91" fmla="*/ 8 h 255"/>
                <a:gd name="T92" fmla="*/ 5 w 384"/>
                <a:gd name="T93" fmla="*/ 9 h 255"/>
                <a:gd name="T94" fmla="*/ 6 w 384"/>
                <a:gd name="T95" fmla="*/ 9 h 255"/>
                <a:gd name="T96" fmla="*/ 7 w 384"/>
                <a:gd name="T97" fmla="*/ 7 h 255"/>
                <a:gd name="T98" fmla="*/ 10 w 384"/>
                <a:gd name="T99" fmla="*/ 6 h 255"/>
                <a:gd name="T100" fmla="*/ 10 w 384"/>
                <a:gd name="T101" fmla="*/ 4 h 255"/>
                <a:gd name="T102" fmla="*/ 11 w 384"/>
                <a:gd name="T103" fmla="*/ 3 h 255"/>
                <a:gd name="T104" fmla="*/ 12 w 384"/>
                <a:gd name="T105" fmla="*/ 2 h 255"/>
                <a:gd name="T106" fmla="*/ 12 w 384"/>
                <a:gd name="T107" fmla="*/ 1 h 2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4"/>
                <a:gd name="T163" fmla="*/ 0 h 255"/>
                <a:gd name="T164" fmla="*/ 384 w 384"/>
                <a:gd name="T165" fmla="*/ 255 h 2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4" h="255">
                  <a:moveTo>
                    <a:pt x="103" y="2"/>
                  </a:moveTo>
                  <a:lnTo>
                    <a:pt x="104" y="0"/>
                  </a:lnTo>
                  <a:lnTo>
                    <a:pt x="162" y="21"/>
                  </a:lnTo>
                  <a:lnTo>
                    <a:pt x="188" y="58"/>
                  </a:lnTo>
                  <a:lnTo>
                    <a:pt x="198" y="69"/>
                  </a:lnTo>
                  <a:lnTo>
                    <a:pt x="233" y="99"/>
                  </a:lnTo>
                  <a:lnTo>
                    <a:pt x="305" y="161"/>
                  </a:lnTo>
                  <a:lnTo>
                    <a:pt x="362" y="206"/>
                  </a:lnTo>
                  <a:lnTo>
                    <a:pt x="384" y="208"/>
                  </a:lnTo>
                  <a:lnTo>
                    <a:pt x="377" y="210"/>
                  </a:lnTo>
                  <a:lnTo>
                    <a:pt x="369" y="215"/>
                  </a:lnTo>
                  <a:lnTo>
                    <a:pt x="362" y="222"/>
                  </a:lnTo>
                  <a:lnTo>
                    <a:pt x="353" y="226"/>
                  </a:lnTo>
                  <a:lnTo>
                    <a:pt x="348" y="229"/>
                  </a:lnTo>
                  <a:lnTo>
                    <a:pt x="342" y="240"/>
                  </a:lnTo>
                  <a:lnTo>
                    <a:pt x="332" y="248"/>
                  </a:lnTo>
                  <a:lnTo>
                    <a:pt x="315" y="255"/>
                  </a:lnTo>
                  <a:lnTo>
                    <a:pt x="301" y="252"/>
                  </a:lnTo>
                  <a:lnTo>
                    <a:pt x="292" y="247"/>
                  </a:lnTo>
                  <a:lnTo>
                    <a:pt x="282" y="243"/>
                  </a:lnTo>
                  <a:lnTo>
                    <a:pt x="270" y="236"/>
                  </a:lnTo>
                  <a:lnTo>
                    <a:pt x="258" y="230"/>
                  </a:lnTo>
                  <a:lnTo>
                    <a:pt x="249" y="226"/>
                  </a:lnTo>
                  <a:lnTo>
                    <a:pt x="240" y="217"/>
                  </a:lnTo>
                  <a:lnTo>
                    <a:pt x="228" y="209"/>
                  </a:lnTo>
                  <a:lnTo>
                    <a:pt x="218" y="216"/>
                  </a:lnTo>
                  <a:lnTo>
                    <a:pt x="206" y="222"/>
                  </a:lnTo>
                  <a:lnTo>
                    <a:pt x="180" y="231"/>
                  </a:lnTo>
                  <a:lnTo>
                    <a:pt x="173" y="226"/>
                  </a:lnTo>
                  <a:lnTo>
                    <a:pt x="144" y="235"/>
                  </a:lnTo>
                  <a:lnTo>
                    <a:pt x="139" y="233"/>
                  </a:lnTo>
                  <a:lnTo>
                    <a:pt x="115" y="220"/>
                  </a:lnTo>
                  <a:lnTo>
                    <a:pt x="84" y="199"/>
                  </a:lnTo>
                  <a:lnTo>
                    <a:pt x="43" y="169"/>
                  </a:lnTo>
                  <a:lnTo>
                    <a:pt x="43" y="165"/>
                  </a:lnTo>
                  <a:lnTo>
                    <a:pt x="23" y="159"/>
                  </a:lnTo>
                  <a:lnTo>
                    <a:pt x="8" y="146"/>
                  </a:lnTo>
                  <a:lnTo>
                    <a:pt x="3" y="130"/>
                  </a:lnTo>
                  <a:lnTo>
                    <a:pt x="1" y="115"/>
                  </a:lnTo>
                  <a:lnTo>
                    <a:pt x="0" y="100"/>
                  </a:lnTo>
                  <a:lnTo>
                    <a:pt x="0" y="86"/>
                  </a:lnTo>
                  <a:lnTo>
                    <a:pt x="1" y="75"/>
                  </a:lnTo>
                  <a:lnTo>
                    <a:pt x="7" y="63"/>
                  </a:lnTo>
                  <a:lnTo>
                    <a:pt x="14" y="52"/>
                  </a:lnTo>
                  <a:lnTo>
                    <a:pt x="20" y="54"/>
                  </a:lnTo>
                  <a:lnTo>
                    <a:pt x="27" y="61"/>
                  </a:lnTo>
                  <a:lnTo>
                    <a:pt x="36" y="68"/>
                  </a:lnTo>
                  <a:lnTo>
                    <a:pt x="46" y="69"/>
                  </a:lnTo>
                  <a:lnTo>
                    <a:pt x="63" y="55"/>
                  </a:lnTo>
                  <a:lnTo>
                    <a:pt x="73" y="41"/>
                  </a:lnTo>
                  <a:lnTo>
                    <a:pt x="78" y="30"/>
                  </a:lnTo>
                  <a:lnTo>
                    <a:pt x="86" y="23"/>
                  </a:lnTo>
                  <a:lnTo>
                    <a:pt x="95" y="13"/>
                  </a:lnTo>
                  <a:lnTo>
                    <a:pt x="103" y="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783" name="Rectangle 310"/>
            <p:cNvSpPr>
              <a:spLocks noChangeArrowheads="1"/>
            </p:cNvSpPr>
            <p:nvPr/>
          </p:nvSpPr>
          <p:spPr bwMode="auto">
            <a:xfrm>
              <a:off x="2677" y="1366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300">
                  <a:solidFill>
                    <a:srgbClr val="000000"/>
                  </a:solidFill>
                  <a:latin typeface="Times New Roman" pitchFamily="18" charset="0"/>
                </a:rPr>
                <a:t>039</a:t>
              </a:r>
              <a:endParaRPr lang="es-ES"/>
            </a:p>
          </p:txBody>
        </p:sp>
        <p:sp>
          <p:nvSpPr>
            <p:cNvPr id="29784" name="Freeform 311"/>
            <p:cNvSpPr>
              <a:spLocks/>
            </p:cNvSpPr>
            <p:nvPr/>
          </p:nvSpPr>
          <p:spPr bwMode="auto">
            <a:xfrm>
              <a:off x="2635" y="1414"/>
              <a:ext cx="84" cy="124"/>
            </a:xfrm>
            <a:custGeom>
              <a:avLst/>
              <a:gdLst>
                <a:gd name="T0" fmla="*/ 19 w 169"/>
                <a:gd name="T1" fmla="*/ 13 h 248"/>
                <a:gd name="T2" fmla="*/ 18 w 169"/>
                <a:gd name="T3" fmla="*/ 18 h 248"/>
                <a:gd name="T4" fmla="*/ 18 w 169"/>
                <a:gd name="T5" fmla="*/ 29 h 248"/>
                <a:gd name="T6" fmla="*/ 18 w 169"/>
                <a:gd name="T7" fmla="*/ 30 h 248"/>
                <a:gd name="T8" fmla="*/ 20 w 169"/>
                <a:gd name="T9" fmla="*/ 31 h 248"/>
                <a:gd name="T10" fmla="*/ 19 w 169"/>
                <a:gd name="T11" fmla="*/ 30 h 248"/>
                <a:gd name="T12" fmla="*/ 18 w 169"/>
                <a:gd name="T13" fmla="*/ 30 h 248"/>
                <a:gd name="T14" fmla="*/ 16 w 169"/>
                <a:gd name="T15" fmla="*/ 31 h 248"/>
                <a:gd name="T16" fmla="*/ 14 w 169"/>
                <a:gd name="T17" fmla="*/ 30 h 248"/>
                <a:gd name="T18" fmla="*/ 14 w 169"/>
                <a:gd name="T19" fmla="*/ 30 h 248"/>
                <a:gd name="T20" fmla="*/ 12 w 169"/>
                <a:gd name="T21" fmla="*/ 30 h 248"/>
                <a:gd name="T22" fmla="*/ 11 w 169"/>
                <a:gd name="T23" fmla="*/ 30 h 248"/>
                <a:gd name="T24" fmla="*/ 9 w 169"/>
                <a:gd name="T25" fmla="*/ 31 h 248"/>
                <a:gd name="T26" fmla="*/ 7 w 169"/>
                <a:gd name="T27" fmla="*/ 31 h 248"/>
                <a:gd name="T28" fmla="*/ 6 w 169"/>
                <a:gd name="T29" fmla="*/ 30 h 248"/>
                <a:gd name="T30" fmla="*/ 4 w 169"/>
                <a:gd name="T31" fmla="*/ 27 h 248"/>
                <a:gd name="T32" fmla="*/ 4 w 169"/>
                <a:gd name="T33" fmla="*/ 24 h 248"/>
                <a:gd name="T34" fmla="*/ 3 w 169"/>
                <a:gd name="T35" fmla="*/ 24 h 248"/>
                <a:gd name="T36" fmla="*/ 2 w 169"/>
                <a:gd name="T37" fmla="*/ 22 h 248"/>
                <a:gd name="T38" fmla="*/ 1 w 169"/>
                <a:gd name="T39" fmla="*/ 20 h 248"/>
                <a:gd name="T40" fmla="*/ 0 w 169"/>
                <a:gd name="T41" fmla="*/ 17 h 248"/>
                <a:gd name="T42" fmla="*/ 4 w 169"/>
                <a:gd name="T43" fmla="*/ 14 h 248"/>
                <a:gd name="T44" fmla="*/ 7 w 169"/>
                <a:gd name="T45" fmla="*/ 12 h 248"/>
                <a:gd name="T46" fmla="*/ 7 w 169"/>
                <a:gd name="T47" fmla="*/ 10 h 248"/>
                <a:gd name="T48" fmla="*/ 6 w 169"/>
                <a:gd name="T49" fmla="*/ 9 h 248"/>
                <a:gd name="T50" fmla="*/ 4 w 169"/>
                <a:gd name="T51" fmla="*/ 9 h 248"/>
                <a:gd name="T52" fmla="*/ 3 w 169"/>
                <a:gd name="T53" fmla="*/ 9 h 248"/>
                <a:gd name="T54" fmla="*/ 2 w 169"/>
                <a:gd name="T55" fmla="*/ 5 h 248"/>
                <a:gd name="T56" fmla="*/ 4 w 169"/>
                <a:gd name="T57" fmla="*/ 1 h 248"/>
                <a:gd name="T58" fmla="*/ 7 w 169"/>
                <a:gd name="T59" fmla="*/ 2 h 248"/>
                <a:gd name="T60" fmla="*/ 10 w 169"/>
                <a:gd name="T61" fmla="*/ 1 h 248"/>
                <a:gd name="T62" fmla="*/ 13 w 169"/>
                <a:gd name="T63" fmla="*/ 4 h 248"/>
                <a:gd name="T64" fmla="*/ 16 w 169"/>
                <a:gd name="T65" fmla="*/ 7 h 248"/>
                <a:gd name="T66" fmla="*/ 19 w 169"/>
                <a:gd name="T67" fmla="*/ 10 h 248"/>
                <a:gd name="T68" fmla="*/ 19 w 169"/>
                <a:gd name="T69" fmla="*/ 1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248"/>
                <a:gd name="T107" fmla="*/ 169 w 169"/>
                <a:gd name="T108" fmla="*/ 248 h 2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248">
                  <a:moveTo>
                    <a:pt x="156" y="81"/>
                  </a:moveTo>
                  <a:lnTo>
                    <a:pt x="154" y="98"/>
                  </a:lnTo>
                  <a:lnTo>
                    <a:pt x="152" y="119"/>
                  </a:lnTo>
                  <a:lnTo>
                    <a:pt x="151" y="143"/>
                  </a:lnTo>
                  <a:lnTo>
                    <a:pt x="150" y="192"/>
                  </a:lnTo>
                  <a:lnTo>
                    <a:pt x="149" y="225"/>
                  </a:lnTo>
                  <a:lnTo>
                    <a:pt x="145" y="235"/>
                  </a:lnTo>
                  <a:lnTo>
                    <a:pt x="149" y="234"/>
                  </a:lnTo>
                  <a:lnTo>
                    <a:pt x="169" y="248"/>
                  </a:lnTo>
                  <a:lnTo>
                    <a:pt x="161" y="243"/>
                  </a:lnTo>
                  <a:lnTo>
                    <a:pt x="158" y="242"/>
                  </a:lnTo>
                  <a:lnTo>
                    <a:pt x="152" y="239"/>
                  </a:lnTo>
                  <a:lnTo>
                    <a:pt x="148" y="238"/>
                  </a:lnTo>
                  <a:lnTo>
                    <a:pt x="144" y="239"/>
                  </a:lnTo>
                  <a:lnTo>
                    <a:pt x="140" y="240"/>
                  </a:lnTo>
                  <a:lnTo>
                    <a:pt x="130" y="241"/>
                  </a:lnTo>
                  <a:lnTo>
                    <a:pt x="123" y="240"/>
                  </a:lnTo>
                  <a:lnTo>
                    <a:pt x="117" y="240"/>
                  </a:lnTo>
                  <a:lnTo>
                    <a:pt x="114" y="238"/>
                  </a:lnTo>
                  <a:lnTo>
                    <a:pt x="112" y="238"/>
                  </a:lnTo>
                  <a:lnTo>
                    <a:pt x="107" y="238"/>
                  </a:lnTo>
                  <a:lnTo>
                    <a:pt x="103" y="239"/>
                  </a:lnTo>
                  <a:lnTo>
                    <a:pt x="97" y="238"/>
                  </a:lnTo>
                  <a:lnTo>
                    <a:pt x="90" y="235"/>
                  </a:lnTo>
                  <a:lnTo>
                    <a:pt x="84" y="239"/>
                  </a:lnTo>
                  <a:lnTo>
                    <a:pt x="77" y="242"/>
                  </a:lnTo>
                  <a:lnTo>
                    <a:pt x="69" y="244"/>
                  </a:lnTo>
                  <a:lnTo>
                    <a:pt x="62" y="246"/>
                  </a:lnTo>
                  <a:lnTo>
                    <a:pt x="58" y="248"/>
                  </a:lnTo>
                  <a:lnTo>
                    <a:pt x="50" y="234"/>
                  </a:lnTo>
                  <a:lnTo>
                    <a:pt x="38" y="221"/>
                  </a:lnTo>
                  <a:lnTo>
                    <a:pt x="32" y="216"/>
                  </a:lnTo>
                  <a:lnTo>
                    <a:pt x="28" y="208"/>
                  </a:lnTo>
                  <a:lnTo>
                    <a:pt x="33" y="190"/>
                  </a:lnTo>
                  <a:lnTo>
                    <a:pt x="31" y="191"/>
                  </a:lnTo>
                  <a:lnTo>
                    <a:pt x="27" y="187"/>
                  </a:lnTo>
                  <a:lnTo>
                    <a:pt x="23" y="179"/>
                  </a:lnTo>
                  <a:lnTo>
                    <a:pt x="20" y="172"/>
                  </a:lnTo>
                  <a:lnTo>
                    <a:pt x="17" y="163"/>
                  </a:lnTo>
                  <a:lnTo>
                    <a:pt x="12" y="156"/>
                  </a:lnTo>
                  <a:lnTo>
                    <a:pt x="5" y="144"/>
                  </a:lnTo>
                  <a:lnTo>
                    <a:pt x="0" y="135"/>
                  </a:lnTo>
                  <a:lnTo>
                    <a:pt x="0" y="109"/>
                  </a:lnTo>
                  <a:lnTo>
                    <a:pt x="39" y="109"/>
                  </a:lnTo>
                  <a:lnTo>
                    <a:pt x="50" y="97"/>
                  </a:lnTo>
                  <a:lnTo>
                    <a:pt x="59" y="89"/>
                  </a:lnTo>
                  <a:lnTo>
                    <a:pt x="61" y="83"/>
                  </a:lnTo>
                  <a:lnTo>
                    <a:pt x="57" y="75"/>
                  </a:lnTo>
                  <a:lnTo>
                    <a:pt x="53" y="72"/>
                  </a:lnTo>
                  <a:lnTo>
                    <a:pt x="48" y="72"/>
                  </a:lnTo>
                  <a:lnTo>
                    <a:pt x="45" y="71"/>
                  </a:lnTo>
                  <a:lnTo>
                    <a:pt x="36" y="72"/>
                  </a:lnTo>
                  <a:lnTo>
                    <a:pt x="29" y="71"/>
                  </a:lnTo>
                  <a:lnTo>
                    <a:pt x="24" y="69"/>
                  </a:lnTo>
                  <a:lnTo>
                    <a:pt x="21" y="69"/>
                  </a:lnTo>
                  <a:lnTo>
                    <a:pt x="21" y="38"/>
                  </a:lnTo>
                  <a:lnTo>
                    <a:pt x="21" y="0"/>
                  </a:lnTo>
                  <a:lnTo>
                    <a:pt x="32" y="4"/>
                  </a:lnTo>
                  <a:lnTo>
                    <a:pt x="50" y="10"/>
                  </a:lnTo>
                  <a:lnTo>
                    <a:pt x="59" y="11"/>
                  </a:lnTo>
                  <a:lnTo>
                    <a:pt x="73" y="0"/>
                  </a:lnTo>
                  <a:lnTo>
                    <a:pt x="83" y="2"/>
                  </a:lnTo>
                  <a:lnTo>
                    <a:pt x="95" y="13"/>
                  </a:lnTo>
                  <a:lnTo>
                    <a:pt x="110" y="26"/>
                  </a:lnTo>
                  <a:lnTo>
                    <a:pt x="116" y="32"/>
                  </a:lnTo>
                  <a:lnTo>
                    <a:pt x="128" y="52"/>
                  </a:lnTo>
                  <a:lnTo>
                    <a:pt x="140" y="68"/>
                  </a:lnTo>
                  <a:lnTo>
                    <a:pt x="154" y="75"/>
                  </a:lnTo>
                  <a:lnTo>
                    <a:pt x="159" y="81"/>
                  </a:lnTo>
                  <a:lnTo>
                    <a:pt x="158" y="78"/>
                  </a:lnTo>
                  <a:lnTo>
                    <a:pt x="156" y="8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785" name="Rectangle 312"/>
            <p:cNvSpPr>
              <a:spLocks noChangeArrowheads="1"/>
            </p:cNvSpPr>
            <p:nvPr/>
          </p:nvSpPr>
          <p:spPr bwMode="auto">
            <a:xfrm>
              <a:off x="3120" y="3849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400">
                  <a:solidFill>
                    <a:srgbClr val="000000"/>
                  </a:solidFill>
                  <a:latin typeface="Times New Roman" pitchFamily="18" charset="0"/>
                </a:rPr>
                <a:t>087</a:t>
              </a:r>
              <a:endParaRPr lang="es-E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7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2057" name="Picture 8" descr="logosaludMx"/>
            <p:cNvPicPr>
              <a:picLocks noChangeAspect="1" noChangeArrowheads="1"/>
            </p:cNvPicPr>
            <p:nvPr/>
          </p:nvPicPr>
          <p:blipFill>
            <a:blip r:embed="rId3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8" name="Line 9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Line 10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060" name="Picture 11" descr="escudo nuev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2339975" y="174625"/>
            <a:ext cx="4464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/>
              <a:t>PORCENTAJE DE MORTALIDAD POR JURISDICCION SANITARIA</a:t>
            </a:r>
            <a:endParaRPr lang="es-ES" sz="1400" b="1"/>
          </a:p>
        </p:txBody>
      </p:sp>
      <p:graphicFrame>
        <p:nvGraphicFramePr>
          <p:cNvPr id="299053" name="Group 45"/>
          <p:cNvGraphicFramePr>
            <a:graphicFrameLocks noGrp="1"/>
          </p:cNvGraphicFramePr>
          <p:nvPr>
            <p:ph sz="half" idx="2"/>
          </p:nvPr>
        </p:nvGraphicFramePr>
        <p:xfrm>
          <a:off x="1042988" y="6316663"/>
          <a:ext cx="4608512" cy="426720"/>
        </p:xfrm>
        <a:graphic>
          <a:graphicData uri="http://schemas.openxmlformats.org/drawingml/2006/table">
            <a:tbl>
              <a:tblPr/>
              <a:tblGrid>
                <a:gridCol w="620712"/>
                <a:gridCol w="3987800"/>
              </a:tblGrid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Fuentes: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Plataforma única de información en tuberculosis/SINAVE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50" name="Object 47"/>
          <p:cNvGraphicFramePr>
            <a:graphicFrameLocks noChangeAspect="1"/>
          </p:cNvGraphicFramePr>
          <p:nvPr>
            <p:ph sz="half" idx="1"/>
          </p:nvPr>
        </p:nvGraphicFramePr>
        <p:xfrm>
          <a:off x="468313" y="1273175"/>
          <a:ext cx="8443912" cy="3370263"/>
        </p:xfrm>
        <a:graphic>
          <a:graphicData uri="http://schemas.openxmlformats.org/presentationml/2006/ole">
            <p:oleObj spid="_x0000_s2050" name="Gráfico" r:id="rId5" imgW="4663440" imgH="185928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484438" y="115888"/>
            <a:ext cx="4535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/>
              <a:t>Mortalidad por Tb Estado de Chiapas </a:t>
            </a:r>
            <a:endParaRPr lang="es-ES" sz="20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979613" y="1004888"/>
            <a:ext cx="5761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/>
              <a:t>Distribución de la mortalidad según derechohabiencia</a:t>
            </a:r>
            <a:endParaRPr lang="es-ES" sz="1600" b="1"/>
          </a:p>
        </p:txBody>
      </p:sp>
      <p:grpSp>
        <p:nvGrpSpPr>
          <p:cNvPr id="3077" name="Group 14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3082" name="Picture 15" descr="logosaludMx"/>
            <p:cNvPicPr>
              <a:picLocks noChangeAspect="1" noChangeArrowheads="1"/>
            </p:cNvPicPr>
            <p:nvPr/>
          </p:nvPicPr>
          <p:blipFill>
            <a:blip r:embed="rId3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Line 16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7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085" name="Picture 18" descr="escudo nuev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53983" name="Group 31"/>
          <p:cNvGraphicFramePr>
            <a:graphicFrameLocks noGrp="1"/>
          </p:cNvGraphicFramePr>
          <p:nvPr/>
        </p:nvGraphicFramePr>
        <p:xfrm>
          <a:off x="755650" y="6165850"/>
          <a:ext cx="4645025" cy="719328"/>
        </p:xfrm>
        <a:graphic>
          <a:graphicData uri="http://schemas.openxmlformats.org/drawingml/2006/table">
            <a:tbl>
              <a:tblPr/>
              <a:tblGrid>
                <a:gridCol w="625475"/>
                <a:gridCol w="4019550"/>
              </a:tblGrid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Fuentes: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Anuarios de morbilidad 1990-2008, DGE, SSA./SINAIS Cubos de Mortalidad.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Población CONAPO.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Plataforma única de información en tuberculosis/SINAVE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74" name="Object 32"/>
          <p:cNvGraphicFramePr>
            <a:graphicFrameLocks noChangeAspect="1"/>
          </p:cNvGraphicFramePr>
          <p:nvPr/>
        </p:nvGraphicFramePr>
        <p:xfrm>
          <a:off x="323850" y="1562100"/>
          <a:ext cx="8569325" cy="3697288"/>
        </p:xfrm>
        <a:graphic>
          <a:graphicData uri="http://schemas.openxmlformats.org/presentationml/2006/ole">
            <p:oleObj spid="_x0000_s3074" name="Gráfico" r:id="rId5" imgW="4663440" imgH="185928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2051050" y="1484313"/>
            <a:ext cx="5045075" cy="4465637"/>
            <a:chOff x="1474" y="981"/>
            <a:chExt cx="3178" cy="2813"/>
          </a:xfrm>
        </p:grpSpPr>
        <p:sp>
          <p:nvSpPr>
            <p:cNvPr id="30738" name="Rectangle 3"/>
            <p:cNvSpPr>
              <a:spLocks noChangeArrowheads="1"/>
            </p:cNvSpPr>
            <p:nvPr/>
          </p:nvSpPr>
          <p:spPr bwMode="auto">
            <a:xfrm>
              <a:off x="3651" y="3078"/>
              <a:ext cx="194" cy="1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39" name="Rectangle 4"/>
            <p:cNvSpPr>
              <a:spLocks noChangeArrowheads="1"/>
            </p:cNvSpPr>
            <p:nvPr/>
          </p:nvSpPr>
          <p:spPr bwMode="auto">
            <a:xfrm>
              <a:off x="3651" y="3216"/>
              <a:ext cx="194" cy="1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40" name="Rectangle 5"/>
            <p:cNvSpPr>
              <a:spLocks noChangeArrowheads="1"/>
            </p:cNvSpPr>
            <p:nvPr/>
          </p:nvSpPr>
          <p:spPr bwMode="auto">
            <a:xfrm>
              <a:off x="3651" y="3354"/>
              <a:ext cx="194" cy="104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30741" name="Group 6"/>
            <p:cNvGrpSpPr>
              <a:grpSpLocks/>
            </p:cNvGrpSpPr>
            <p:nvPr/>
          </p:nvGrpSpPr>
          <p:grpSpPr bwMode="auto">
            <a:xfrm>
              <a:off x="3606" y="2796"/>
              <a:ext cx="952" cy="770"/>
              <a:chOff x="3606" y="2795"/>
              <a:chExt cx="1088" cy="952"/>
            </a:xfrm>
          </p:grpSpPr>
          <p:sp>
            <p:nvSpPr>
              <p:cNvPr id="31025" name="Rectangle 7"/>
              <p:cNvSpPr>
                <a:spLocks noChangeArrowheads="1"/>
              </p:cNvSpPr>
              <p:nvPr/>
            </p:nvSpPr>
            <p:spPr bwMode="auto">
              <a:xfrm>
                <a:off x="3606" y="2976"/>
                <a:ext cx="1088" cy="77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97992" name="Text Box 8"/>
              <p:cNvSpPr txBox="1">
                <a:spLocks noChangeArrowheads="1"/>
              </p:cNvSpPr>
              <p:nvPr/>
            </p:nvSpPr>
            <p:spPr bwMode="auto">
              <a:xfrm>
                <a:off x="3844" y="2795"/>
                <a:ext cx="71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MX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Simbología  </a:t>
                </a:r>
                <a:endParaRPr lang="es-E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30742" name="Freeform 9"/>
            <p:cNvSpPr>
              <a:spLocks/>
            </p:cNvSpPr>
            <p:nvPr/>
          </p:nvSpPr>
          <p:spPr bwMode="auto">
            <a:xfrm>
              <a:off x="1474" y="1409"/>
              <a:ext cx="467" cy="222"/>
            </a:xfrm>
            <a:custGeom>
              <a:avLst/>
              <a:gdLst>
                <a:gd name="T0" fmla="*/ 63 w 1276"/>
                <a:gd name="T1" fmla="*/ 29 h 618"/>
                <a:gd name="T2" fmla="*/ 52 w 1276"/>
                <a:gd name="T3" fmla="*/ 23 h 618"/>
                <a:gd name="T4" fmla="*/ 39 w 1276"/>
                <a:gd name="T5" fmla="*/ 23 h 618"/>
                <a:gd name="T6" fmla="*/ 0 w 1276"/>
                <a:gd name="T7" fmla="*/ 0 h 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6"/>
                <a:gd name="T13" fmla="*/ 0 h 618"/>
                <a:gd name="T14" fmla="*/ 1276 w 1276"/>
                <a:gd name="T15" fmla="*/ 618 h 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6" h="618">
                  <a:moveTo>
                    <a:pt x="1276" y="618"/>
                  </a:moveTo>
                  <a:lnTo>
                    <a:pt x="1064" y="501"/>
                  </a:lnTo>
                  <a:lnTo>
                    <a:pt x="800" y="4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43" name="Freeform 10"/>
            <p:cNvSpPr>
              <a:spLocks/>
            </p:cNvSpPr>
            <p:nvPr/>
          </p:nvSpPr>
          <p:spPr bwMode="auto">
            <a:xfrm>
              <a:off x="1491" y="2462"/>
              <a:ext cx="245" cy="117"/>
            </a:xfrm>
            <a:custGeom>
              <a:avLst/>
              <a:gdLst>
                <a:gd name="T0" fmla="*/ 33 w 666"/>
                <a:gd name="T1" fmla="*/ 15 h 325"/>
                <a:gd name="T2" fmla="*/ 28 w 666"/>
                <a:gd name="T3" fmla="*/ 14 h 325"/>
                <a:gd name="T4" fmla="*/ 24 w 666"/>
                <a:gd name="T5" fmla="*/ 14 h 325"/>
                <a:gd name="T6" fmla="*/ 19 w 666"/>
                <a:gd name="T7" fmla="*/ 14 h 325"/>
                <a:gd name="T8" fmla="*/ 16 w 666"/>
                <a:gd name="T9" fmla="*/ 10 h 325"/>
                <a:gd name="T10" fmla="*/ 13 w 666"/>
                <a:gd name="T11" fmla="*/ 7 h 325"/>
                <a:gd name="T12" fmla="*/ 7 w 666"/>
                <a:gd name="T13" fmla="*/ 5 h 325"/>
                <a:gd name="T14" fmla="*/ 3 w 666"/>
                <a:gd name="T15" fmla="*/ 1 h 325"/>
                <a:gd name="T16" fmla="*/ 0 w 666"/>
                <a:gd name="T17" fmla="*/ 0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6"/>
                <a:gd name="T28" fmla="*/ 0 h 325"/>
                <a:gd name="T29" fmla="*/ 666 w 666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6" h="325">
                  <a:moveTo>
                    <a:pt x="666" y="325"/>
                  </a:moveTo>
                  <a:lnTo>
                    <a:pt x="552" y="293"/>
                  </a:lnTo>
                  <a:lnTo>
                    <a:pt x="487" y="293"/>
                  </a:lnTo>
                  <a:lnTo>
                    <a:pt x="389" y="293"/>
                  </a:lnTo>
                  <a:lnTo>
                    <a:pt x="324" y="211"/>
                  </a:lnTo>
                  <a:lnTo>
                    <a:pt x="259" y="146"/>
                  </a:lnTo>
                  <a:lnTo>
                    <a:pt x="130" y="114"/>
                  </a:lnTo>
                  <a:lnTo>
                    <a:pt x="48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44" name="Rectangle 11"/>
            <p:cNvSpPr>
              <a:spLocks noChangeArrowheads="1"/>
            </p:cNvSpPr>
            <p:nvPr/>
          </p:nvSpPr>
          <p:spPr bwMode="auto">
            <a:xfrm>
              <a:off x="1522" y="1844"/>
              <a:ext cx="35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000" b="1">
                  <a:solidFill>
                    <a:srgbClr val="000000"/>
                  </a:solidFill>
                  <a:latin typeface="Times New Roman" pitchFamily="18" charset="0"/>
                </a:rPr>
                <a:t>OAXACA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745" name="Freeform 12"/>
            <p:cNvSpPr>
              <a:spLocks/>
            </p:cNvSpPr>
            <p:nvPr/>
          </p:nvSpPr>
          <p:spPr bwMode="auto">
            <a:xfrm>
              <a:off x="3174" y="2964"/>
              <a:ext cx="58" cy="96"/>
            </a:xfrm>
            <a:custGeom>
              <a:avLst/>
              <a:gdLst>
                <a:gd name="T0" fmla="*/ 7 w 152"/>
                <a:gd name="T1" fmla="*/ 13 h 265"/>
                <a:gd name="T2" fmla="*/ 6 w 152"/>
                <a:gd name="T3" fmla="*/ 12 h 265"/>
                <a:gd name="T4" fmla="*/ 4 w 152"/>
                <a:gd name="T5" fmla="*/ 12 h 265"/>
                <a:gd name="T6" fmla="*/ 1 w 152"/>
                <a:gd name="T7" fmla="*/ 12 h 265"/>
                <a:gd name="T8" fmla="*/ 0 w 152"/>
                <a:gd name="T9" fmla="*/ 11 h 265"/>
                <a:gd name="T10" fmla="*/ 0 w 152"/>
                <a:gd name="T11" fmla="*/ 11 h 265"/>
                <a:gd name="T12" fmla="*/ 1 w 152"/>
                <a:gd name="T13" fmla="*/ 9 h 265"/>
                <a:gd name="T14" fmla="*/ 2 w 152"/>
                <a:gd name="T15" fmla="*/ 8 h 265"/>
                <a:gd name="T16" fmla="*/ 2 w 152"/>
                <a:gd name="T17" fmla="*/ 7 h 265"/>
                <a:gd name="T18" fmla="*/ 2 w 152"/>
                <a:gd name="T19" fmla="*/ 4 h 265"/>
                <a:gd name="T20" fmla="*/ 2 w 152"/>
                <a:gd name="T21" fmla="*/ 0 h 265"/>
                <a:gd name="T22" fmla="*/ 3 w 152"/>
                <a:gd name="T23" fmla="*/ 0 h 265"/>
                <a:gd name="T24" fmla="*/ 5 w 152"/>
                <a:gd name="T25" fmla="*/ 0 h 265"/>
                <a:gd name="T26" fmla="*/ 6 w 152"/>
                <a:gd name="T27" fmla="*/ 1 h 265"/>
                <a:gd name="T28" fmla="*/ 7 w 152"/>
                <a:gd name="T29" fmla="*/ 1 h 265"/>
                <a:gd name="T30" fmla="*/ 7 w 152"/>
                <a:gd name="T31" fmla="*/ 3 h 265"/>
                <a:gd name="T32" fmla="*/ 7 w 152"/>
                <a:gd name="T33" fmla="*/ 5 h 265"/>
                <a:gd name="T34" fmla="*/ 8 w 152"/>
                <a:gd name="T35" fmla="*/ 7 h 265"/>
                <a:gd name="T36" fmla="*/ 8 w 152"/>
                <a:gd name="T37" fmla="*/ 9 h 265"/>
                <a:gd name="T38" fmla="*/ 8 w 152"/>
                <a:gd name="T39" fmla="*/ 10 h 265"/>
                <a:gd name="T40" fmla="*/ 7 w 152"/>
                <a:gd name="T41" fmla="*/ 13 h 2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265"/>
                <a:gd name="T65" fmla="*/ 152 w 152"/>
                <a:gd name="T66" fmla="*/ 265 h 2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265">
                  <a:moveTo>
                    <a:pt x="134" y="265"/>
                  </a:moveTo>
                  <a:lnTo>
                    <a:pt x="100" y="255"/>
                  </a:lnTo>
                  <a:lnTo>
                    <a:pt x="72" y="239"/>
                  </a:lnTo>
                  <a:lnTo>
                    <a:pt x="23" y="248"/>
                  </a:lnTo>
                  <a:lnTo>
                    <a:pt x="0" y="229"/>
                  </a:lnTo>
                  <a:lnTo>
                    <a:pt x="8" y="228"/>
                  </a:lnTo>
                  <a:lnTo>
                    <a:pt x="22" y="202"/>
                  </a:lnTo>
                  <a:lnTo>
                    <a:pt x="39" y="176"/>
                  </a:lnTo>
                  <a:lnTo>
                    <a:pt x="41" y="150"/>
                  </a:lnTo>
                  <a:lnTo>
                    <a:pt x="29" y="87"/>
                  </a:lnTo>
                  <a:lnTo>
                    <a:pt x="29" y="10"/>
                  </a:lnTo>
                  <a:lnTo>
                    <a:pt x="58" y="9"/>
                  </a:lnTo>
                  <a:lnTo>
                    <a:pt x="92" y="0"/>
                  </a:lnTo>
                  <a:lnTo>
                    <a:pt x="117" y="17"/>
                  </a:lnTo>
                  <a:lnTo>
                    <a:pt x="134" y="33"/>
                  </a:lnTo>
                  <a:lnTo>
                    <a:pt x="129" y="53"/>
                  </a:lnTo>
                  <a:lnTo>
                    <a:pt x="131" y="110"/>
                  </a:lnTo>
                  <a:lnTo>
                    <a:pt x="142" y="140"/>
                  </a:lnTo>
                  <a:lnTo>
                    <a:pt x="151" y="179"/>
                  </a:lnTo>
                  <a:lnTo>
                    <a:pt x="152" y="209"/>
                  </a:lnTo>
                  <a:lnTo>
                    <a:pt x="134" y="26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46" name="Freeform 13"/>
            <p:cNvSpPr>
              <a:spLocks/>
            </p:cNvSpPr>
            <p:nvPr/>
          </p:nvSpPr>
          <p:spPr bwMode="auto">
            <a:xfrm>
              <a:off x="2984" y="1536"/>
              <a:ext cx="544" cy="297"/>
            </a:xfrm>
            <a:custGeom>
              <a:avLst/>
              <a:gdLst>
                <a:gd name="T0" fmla="*/ 12 w 1478"/>
                <a:gd name="T1" fmla="*/ 36 h 825"/>
                <a:gd name="T2" fmla="*/ 12 w 1478"/>
                <a:gd name="T3" fmla="*/ 32 h 825"/>
                <a:gd name="T4" fmla="*/ 15 w 1478"/>
                <a:gd name="T5" fmla="*/ 30 h 825"/>
                <a:gd name="T6" fmla="*/ 14 w 1478"/>
                <a:gd name="T7" fmla="*/ 25 h 825"/>
                <a:gd name="T8" fmla="*/ 11 w 1478"/>
                <a:gd name="T9" fmla="*/ 21 h 825"/>
                <a:gd name="T10" fmla="*/ 7 w 1478"/>
                <a:gd name="T11" fmla="*/ 20 h 825"/>
                <a:gd name="T12" fmla="*/ 3 w 1478"/>
                <a:gd name="T13" fmla="*/ 22 h 825"/>
                <a:gd name="T14" fmla="*/ 1 w 1478"/>
                <a:gd name="T15" fmla="*/ 23 h 825"/>
                <a:gd name="T16" fmla="*/ 0 w 1478"/>
                <a:gd name="T17" fmla="*/ 21 h 825"/>
                <a:gd name="T18" fmla="*/ 0 w 1478"/>
                <a:gd name="T19" fmla="*/ 18 h 825"/>
                <a:gd name="T20" fmla="*/ 1 w 1478"/>
                <a:gd name="T21" fmla="*/ 16 h 825"/>
                <a:gd name="T22" fmla="*/ 3 w 1478"/>
                <a:gd name="T23" fmla="*/ 15 h 825"/>
                <a:gd name="T24" fmla="*/ 8 w 1478"/>
                <a:gd name="T25" fmla="*/ 15 h 825"/>
                <a:gd name="T26" fmla="*/ 10 w 1478"/>
                <a:gd name="T27" fmla="*/ 15 h 825"/>
                <a:gd name="T28" fmla="*/ 13 w 1478"/>
                <a:gd name="T29" fmla="*/ 17 h 825"/>
                <a:gd name="T30" fmla="*/ 17 w 1478"/>
                <a:gd name="T31" fmla="*/ 16 h 825"/>
                <a:gd name="T32" fmla="*/ 21 w 1478"/>
                <a:gd name="T33" fmla="*/ 17 h 825"/>
                <a:gd name="T34" fmla="*/ 21 w 1478"/>
                <a:gd name="T35" fmla="*/ 14 h 825"/>
                <a:gd name="T36" fmla="*/ 24 w 1478"/>
                <a:gd name="T37" fmla="*/ 15 h 825"/>
                <a:gd name="T38" fmla="*/ 28 w 1478"/>
                <a:gd name="T39" fmla="*/ 16 h 825"/>
                <a:gd name="T40" fmla="*/ 30 w 1478"/>
                <a:gd name="T41" fmla="*/ 13 h 825"/>
                <a:gd name="T42" fmla="*/ 30 w 1478"/>
                <a:gd name="T43" fmla="*/ 11 h 825"/>
                <a:gd name="T44" fmla="*/ 28 w 1478"/>
                <a:gd name="T45" fmla="*/ 9 h 825"/>
                <a:gd name="T46" fmla="*/ 32 w 1478"/>
                <a:gd name="T47" fmla="*/ 8 h 825"/>
                <a:gd name="T48" fmla="*/ 36 w 1478"/>
                <a:gd name="T49" fmla="*/ 3 h 825"/>
                <a:gd name="T50" fmla="*/ 40 w 1478"/>
                <a:gd name="T51" fmla="*/ 5 h 825"/>
                <a:gd name="T52" fmla="*/ 44 w 1478"/>
                <a:gd name="T53" fmla="*/ 6 h 825"/>
                <a:gd name="T54" fmla="*/ 49 w 1478"/>
                <a:gd name="T55" fmla="*/ 7 h 825"/>
                <a:gd name="T56" fmla="*/ 54 w 1478"/>
                <a:gd name="T57" fmla="*/ 8 h 825"/>
                <a:gd name="T58" fmla="*/ 56 w 1478"/>
                <a:gd name="T59" fmla="*/ 4 h 825"/>
                <a:gd name="T60" fmla="*/ 63 w 1478"/>
                <a:gd name="T61" fmla="*/ 4 h 825"/>
                <a:gd name="T62" fmla="*/ 65 w 1478"/>
                <a:gd name="T63" fmla="*/ 0 h 825"/>
                <a:gd name="T64" fmla="*/ 70 w 1478"/>
                <a:gd name="T65" fmla="*/ 2 h 825"/>
                <a:gd name="T66" fmla="*/ 70 w 1478"/>
                <a:gd name="T67" fmla="*/ 8 h 825"/>
                <a:gd name="T68" fmla="*/ 73 w 1478"/>
                <a:gd name="T69" fmla="*/ 9 h 825"/>
                <a:gd name="T70" fmla="*/ 71 w 1478"/>
                <a:gd name="T71" fmla="*/ 15 h 825"/>
                <a:gd name="T72" fmla="*/ 66 w 1478"/>
                <a:gd name="T73" fmla="*/ 26 h 825"/>
                <a:gd name="T74" fmla="*/ 60 w 1478"/>
                <a:gd name="T75" fmla="*/ 26 h 825"/>
                <a:gd name="T76" fmla="*/ 55 w 1478"/>
                <a:gd name="T77" fmla="*/ 24 h 825"/>
                <a:gd name="T78" fmla="*/ 51 w 1478"/>
                <a:gd name="T79" fmla="*/ 26 h 825"/>
                <a:gd name="T80" fmla="*/ 54 w 1478"/>
                <a:gd name="T81" fmla="*/ 28 h 825"/>
                <a:gd name="T82" fmla="*/ 56 w 1478"/>
                <a:gd name="T83" fmla="*/ 32 h 825"/>
                <a:gd name="T84" fmla="*/ 52 w 1478"/>
                <a:gd name="T85" fmla="*/ 34 h 825"/>
                <a:gd name="T86" fmla="*/ 46 w 1478"/>
                <a:gd name="T87" fmla="*/ 30 h 825"/>
                <a:gd name="T88" fmla="*/ 45 w 1478"/>
                <a:gd name="T89" fmla="*/ 33 h 825"/>
                <a:gd name="T90" fmla="*/ 43 w 1478"/>
                <a:gd name="T91" fmla="*/ 33 h 825"/>
                <a:gd name="T92" fmla="*/ 36 w 1478"/>
                <a:gd name="T93" fmla="*/ 35 h 825"/>
                <a:gd name="T94" fmla="*/ 31 w 1478"/>
                <a:gd name="T95" fmla="*/ 34 h 825"/>
                <a:gd name="T96" fmla="*/ 27 w 1478"/>
                <a:gd name="T97" fmla="*/ 32 h 825"/>
                <a:gd name="T98" fmla="*/ 24 w 1478"/>
                <a:gd name="T99" fmla="*/ 36 h 825"/>
                <a:gd name="T100" fmla="*/ 16 w 1478"/>
                <a:gd name="T101" fmla="*/ 37 h 825"/>
                <a:gd name="T102" fmla="*/ 12 w 1478"/>
                <a:gd name="T103" fmla="*/ 39 h 8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78"/>
                <a:gd name="T157" fmla="*/ 0 h 825"/>
                <a:gd name="T158" fmla="*/ 1478 w 1478"/>
                <a:gd name="T159" fmla="*/ 825 h 8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78" h="825">
                  <a:moveTo>
                    <a:pt x="245" y="824"/>
                  </a:moveTo>
                  <a:lnTo>
                    <a:pt x="240" y="806"/>
                  </a:lnTo>
                  <a:lnTo>
                    <a:pt x="240" y="789"/>
                  </a:lnTo>
                  <a:lnTo>
                    <a:pt x="236" y="767"/>
                  </a:lnTo>
                  <a:lnTo>
                    <a:pt x="234" y="740"/>
                  </a:lnTo>
                  <a:lnTo>
                    <a:pt x="229" y="718"/>
                  </a:lnTo>
                  <a:lnTo>
                    <a:pt x="228" y="699"/>
                  </a:lnTo>
                  <a:lnTo>
                    <a:pt x="246" y="680"/>
                  </a:lnTo>
                  <a:lnTo>
                    <a:pt x="269" y="673"/>
                  </a:lnTo>
                  <a:lnTo>
                    <a:pt x="296" y="662"/>
                  </a:lnTo>
                  <a:lnTo>
                    <a:pt x="319" y="656"/>
                  </a:lnTo>
                  <a:lnTo>
                    <a:pt x="313" y="648"/>
                  </a:lnTo>
                  <a:lnTo>
                    <a:pt x="299" y="617"/>
                  </a:lnTo>
                  <a:lnTo>
                    <a:pt x="296" y="591"/>
                  </a:lnTo>
                  <a:lnTo>
                    <a:pt x="297" y="566"/>
                  </a:lnTo>
                  <a:lnTo>
                    <a:pt x="289" y="539"/>
                  </a:lnTo>
                  <a:lnTo>
                    <a:pt x="279" y="516"/>
                  </a:lnTo>
                  <a:lnTo>
                    <a:pt x="257" y="484"/>
                  </a:lnTo>
                  <a:lnTo>
                    <a:pt x="245" y="462"/>
                  </a:lnTo>
                  <a:lnTo>
                    <a:pt x="222" y="436"/>
                  </a:lnTo>
                  <a:lnTo>
                    <a:pt x="222" y="429"/>
                  </a:lnTo>
                  <a:lnTo>
                    <a:pt x="214" y="422"/>
                  </a:lnTo>
                  <a:lnTo>
                    <a:pt x="185" y="422"/>
                  </a:lnTo>
                  <a:lnTo>
                    <a:pt x="147" y="430"/>
                  </a:lnTo>
                  <a:lnTo>
                    <a:pt x="119" y="443"/>
                  </a:lnTo>
                  <a:lnTo>
                    <a:pt x="106" y="450"/>
                  </a:lnTo>
                  <a:lnTo>
                    <a:pt x="78" y="459"/>
                  </a:lnTo>
                  <a:lnTo>
                    <a:pt x="63" y="472"/>
                  </a:lnTo>
                  <a:lnTo>
                    <a:pt x="55" y="493"/>
                  </a:lnTo>
                  <a:lnTo>
                    <a:pt x="49" y="493"/>
                  </a:lnTo>
                  <a:lnTo>
                    <a:pt x="42" y="493"/>
                  </a:lnTo>
                  <a:lnTo>
                    <a:pt x="21" y="484"/>
                  </a:lnTo>
                  <a:lnTo>
                    <a:pt x="18" y="470"/>
                  </a:lnTo>
                  <a:lnTo>
                    <a:pt x="10" y="459"/>
                  </a:lnTo>
                  <a:lnTo>
                    <a:pt x="3" y="452"/>
                  </a:lnTo>
                  <a:lnTo>
                    <a:pt x="2" y="443"/>
                  </a:lnTo>
                  <a:lnTo>
                    <a:pt x="2" y="437"/>
                  </a:lnTo>
                  <a:lnTo>
                    <a:pt x="16" y="416"/>
                  </a:lnTo>
                  <a:lnTo>
                    <a:pt x="14" y="404"/>
                  </a:lnTo>
                  <a:lnTo>
                    <a:pt x="0" y="394"/>
                  </a:lnTo>
                  <a:lnTo>
                    <a:pt x="3" y="366"/>
                  </a:lnTo>
                  <a:lnTo>
                    <a:pt x="6" y="350"/>
                  </a:lnTo>
                  <a:lnTo>
                    <a:pt x="17" y="346"/>
                  </a:lnTo>
                  <a:lnTo>
                    <a:pt x="26" y="344"/>
                  </a:lnTo>
                  <a:lnTo>
                    <a:pt x="42" y="327"/>
                  </a:lnTo>
                  <a:lnTo>
                    <a:pt x="49" y="317"/>
                  </a:lnTo>
                  <a:lnTo>
                    <a:pt x="66" y="319"/>
                  </a:lnTo>
                  <a:lnTo>
                    <a:pt x="97" y="312"/>
                  </a:lnTo>
                  <a:lnTo>
                    <a:pt x="119" y="315"/>
                  </a:lnTo>
                  <a:lnTo>
                    <a:pt x="142" y="317"/>
                  </a:lnTo>
                  <a:lnTo>
                    <a:pt x="162" y="315"/>
                  </a:lnTo>
                  <a:lnTo>
                    <a:pt x="177" y="315"/>
                  </a:lnTo>
                  <a:lnTo>
                    <a:pt x="196" y="315"/>
                  </a:lnTo>
                  <a:lnTo>
                    <a:pt x="197" y="315"/>
                  </a:lnTo>
                  <a:lnTo>
                    <a:pt x="205" y="319"/>
                  </a:lnTo>
                  <a:lnTo>
                    <a:pt x="219" y="327"/>
                  </a:lnTo>
                  <a:lnTo>
                    <a:pt x="228" y="343"/>
                  </a:lnTo>
                  <a:lnTo>
                    <a:pt x="236" y="360"/>
                  </a:lnTo>
                  <a:lnTo>
                    <a:pt x="250" y="352"/>
                  </a:lnTo>
                  <a:lnTo>
                    <a:pt x="267" y="344"/>
                  </a:lnTo>
                  <a:lnTo>
                    <a:pt x="281" y="340"/>
                  </a:lnTo>
                  <a:lnTo>
                    <a:pt x="307" y="330"/>
                  </a:lnTo>
                  <a:lnTo>
                    <a:pt x="331" y="336"/>
                  </a:lnTo>
                  <a:lnTo>
                    <a:pt x="357" y="340"/>
                  </a:lnTo>
                  <a:lnTo>
                    <a:pt x="384" y="343"/>
                  </a:lnTo>
                  <a:lnTo>
                    <a:pt x="418" y="350"/>
                  </a:lnTo>
                  <a:lnTo>
                    <a:pt x="425" y="353"/>
                  </a:lnTo>
                  <a:lnTo>
                    <a:pt x="426" y="360"/>
                  </a:lnTo>
                  <a:lnTo>
                    <a:pt x="429" y="344"/>
                  </a:lnTo>
                  <a:lnTo>
                    <a:pt x="428" y="323"/>
                  </a:lnTo>
                  <a:lnTo>
                    <a:pt x="429" y="311"/>
                  </a:lnTo>
                  <a:lnTo>
                    <a:pt x="463" y="302"/>
                  </a:lnTo>
                  <a:lnTo>
                    <a:pt x="486" y="291"/>
                  </a:lnTo>
                  <a:lnTo>
                    <a:pt x="486" y="304"/>
                  </a:lnTo>
                  <a:lnTo>
                    <a:pt x="485" y="327"/>
                  </a:lnTo>
                  <a:lnTo>
                    <a:pt x="493" y="336"/>
                  </a:lnTo>
                  <a:lnTo>
                    <a:pt x="514" y="324"/>
                  </a:lnTo>
                  <a:lnTo>
                    <a:pt x="542" y="330"/>
                  </a:lnTo>
                  <a:lnTo>
                    <a:pt x="563" y="344"/>
                  </a:lnTo>
                  <a:lnTo>
                    <a:pt x="578" y="340"/>
                  </a:lnTo>
                  <a:lnTo>
                    <a:pt x="577" y="308"/>
                  </a:lnTo>
                  <a:lnTo>
                    <a:pt x="586" y="302"/>
                  </a:lnTo>
                  <a:lnTo>
                    <a:pt x="602" y="288"/>
                  </a:lnTo>
                  <a:lnTo>
                    <a:pt x="622" y="280"/>
                  </a:lnTo>
                  <a:lnTo>
                    <a:pt x="632" y="266"/>
                  </a:lnTo>
                  <a:lnTo>
                    <a:pt x="620" y="251"/>
                  </a:lnTo>
                  <a:lnTo>
                    <a:pt x="608" y="239"/>
                  </a:lnTo>
                  <a:lnTo>
                    <a:pt x="585" y="236"/>
                  </a:lnTo>
                  <a:lnTo>
                    <a:pt x="560" y="233"/>
                  </a:lnTo>
                  <a:lnTo>
                    <a:pt x="557" y="228"/>
                  </a:lnTo>
                  <a:lnTo>
                    <a:pt x="561" y="196"/>
                  </a:lnTo>
                  <a:lnTo>
                    <a:pt x="561" y="193"/>
                  </a:lnTo>
                  <a:lnTo>
                    <a:pt x="591" y="188"/>
                  </a:lnTo>
                  <a:lnTo>
                    <a:pt x="621" y="179"/>
                  </a:lnTo>
                  <a:lnTo>
                    <a:pt x="641" y="167"/>
                  </a:lnTo>
                  <a:lnTo>
                    <a:pt x="663" y="147"/>
                  </a:lnTo>
                  <a:lnTo>
                    <a:pt x="672" y="122"/>
                  </a:lnTo>
                  <a:lnTo>
                    <a:pt x="696" y="73"/>
                  </a:lnTo>
                  <a:lnTo>
                    <a:pt x="717" y="73"/>
                  </a:lnTo>
                  <a:lnTo>
                    <a:pt x="749" y="75"/>
                  </a:lnTo>
                  <a:lnTo>
                    <a:pt x="764" y="72"/>
                  </a:lnTo>
                  <a:lnTo>
                    <a:pt x="784" y="82"/>
                  </a:lnTo>
                  <a:lnTo>
                    <a:pt x="797" y="100"/>
                  </a:lnTo>
                  <a:lnTo>
                    <a:pt x="810" y="101"/>
                  </a:lnTo>
                  <a:lnTo>
                    <a:pt x="821" y="110"/>
                  </a:lnTo>
                  <a:lnTo>
                    <a:pt x="855" y="125"/>
                  </a:lnTo>
                  <a:lnTo>
                    <a:pt x="877" y="138"/>
                  </a:lnTo>
                  <a:lnTo>
                    <a:pt x="894" y="151"/>
                  </a:lnTo>
                  <a:lnTo>
                    <a:pt x="921" y="162"/>
                  </a:lnTo>
                  <a:lnTo>
                    <a:pt x="939" y="160"/>
                  </a:lnTo>
                  <a:lnTo>
                    <a:pt x="976" y="152"/>
                  </a:lnTo>
                  <a:lnTo>
                    <a:pt x="1013" y="147"/>
                  </a:lnTo>
                  <a:lnTo>
                    <a:pt x="1055" y="150"/>
                  </a:lnTo>
                  <a:lnTo>
                    <a:pt x="1083" y="160"/>
                  </a:lnTo>
                  <a:lnTo>
                    <a:pt x="1089" y="161"/>
                  </a:lnTo>
                  <a:lnTo>
                    <a:pt x="1099" y="146"/>
                  </a:lnTo>
                  <a:lnTo>
                    <a:pt x="1110" y="123"/>
                  </a:lnTo>
                  <a:lnTo>
                    <a:pt x="1126" y="90"/>
                  </a:lnTo>
                  <a:lnTo>
                    <a:pt x="1128" y="90"/>
                  </a:lnTo>
                  <a:lnTo>
                    <a:pt x="1157" y="90"/>
                  </a:lnTo>
                  <a:lnTo>
                    <a:pt x="1198" y="90"/>
                  </a:lnTo>
                  <a:lnTo>
                    <a:pt x="1232" y="90"/>
                  </a:lnTo>
                  <a:lnTo>
                    <a:pt x="1256" y="90"/>
                  </a:lnTo>
                  <a:lnTo>
                    <a:pt x="1270" y="82"/>
                  </a:lnTo>
                  <a:lnTo>
                    <a:pt x="1282" y="52"/>
                  </a:lnTo>
                  <a:lnTo>
                    <a:pt x="1291" y="22"/>
                  </a:lnTo>
                  <a:lnTo>
                    <a:pt x="1298" y="0"/>
                  </a:lnTo>
                  <a:lnTo>
                    <a:pt x="1317" y="4"/>
                  </a:lnTo>
                  <a:lnTo>
                    <a:pt x="1353" y="23"/>
                  </a:lnTo>
                  <a:lnTo>
                    <a:pt x="1382" y="39"/>
                  </a:lnTo>
                  <a:lnTo>
                    <a:pt x="1403" y="42"/>
                  </a:lnTo>
                  <a:lnTo>
                    <a:pt x="1411" y="72"/>
                  </a:lnTo>
                  <a:lnTo>
                    <a:pt x="1408" y="102"/>
                  </a:lnTo>
                  <a:lnTo>
                    <a:pt x="1406" y="138"/>
                  </a:lnTo>
                  <a:lnTo>
                    <a:pt x="1405" y="160"/>
                  </a:lnTo>
                  <a:lnTo>
                    <a:pt x="1418" y="165"/>
                  </a:lnTo>
                  <a:lnTo>
                    <a:pt x="1443" y="160"/>
                  </a:lnTo>
                  <a:lnTo>
                    <a:pt x="1463" y="168"/>
                  </a:lnTo>
                  <a:lnTo>
                    <a:pt x="1464" y="203"/>
                  </a:lnTo>
                  <a:lnTo>
                    <a:pt x="1472" y="236"/>
                  </a:lnTo>
                  <a:lnTo>
                    <a:pt x="1478" y="275"/>
                  </a:lnTo>
                  <a:lnTo>
                    <a:pt x="1460" y="278"/>
                  </a:lnTo>
                  <a:lnTo>
                    <a:pt x="1435" y="319"/>
                  </a:lnTo>
                  <a:lnTo>
                    <a:pt x="1408" y="365"/>
                  </a:lnTo>
                  <a:lnTo>
                    <a:pt x="1354" y="493"/>
                  </a:lnTo>
                  <a:lnTo>
                    <a:pt x="1341" y="498"/>
                  </a:lnTo>
                  <a:lnTo>
                    <a:pt x="1311" y="545"/>
                  </a:lnTo>
                  <a:lnTo>
                    <a:pt x="1298" y="554"/>
                  </a:lnTo>
                  <a:lnTo>
                    <a:pt x="1275" y="555"/>
                  </a:lnTo>
                  <a:lnTo>
                    <a:pt x="1236" y="555"/>
                  </a:lnTo>
                  <a:lnTo>
                    <a:pt x="1204" y="560"/>
                  </a:lnTo>
                  <a:lnTo>
                    <a:pt x="1175" y="552"/>
                  </a:lnTo>
                  <a:lnTo>
                    <a:pt x="1155" y="541"/>
                  </a:lnTo>
                  <a:lnTo>
                    <a:pt x="1119" y="548"/>
                  </a:lnTo>
                  <a:lnTo>
                    <a:pt x="1107" y="516"/>
                  </a:lnTo>
                  <a:lnTo>
                    <a:pt x="1099" y="503"/>
                  </a:lnTo>
                  <a:lnTo>
                    <a:pt x="1071" y="524"/>
                  </a:lnTo>
                  <a:lnTo>
                    <a:pt x="1036" y="541"/>
                  </a:lnTo>
                  <a:lnTo>
                    <a:pt x="1018" y="552"/>
                  </a:lnTo>
                  <a:lnTo>
                    <a:pt x="1020" y="555"/>
                  </a:lnTo>
                  <a:lnTo>
                    <a:pt x="1044" y="574"/>
                  </a:lnTo>
                  <a:lnTo>
                    <a:pt x="1077" y="584"/>
                  </a:lnTo>
                  <a:lnTo>
                    <a:pt x="1081" y="603"/>
                  </a:lnTo>
                  <a:lnTo>
                    <a:pt x="1089" y="619"/>
                  </a:lnTo>
                  <a:lnTo>
                    <a:pt x="1105" y="640"/>
                  </a:lnTo>
                  <a:lnTo>
                    <a:pt x="1111" y="662"/>
                  </a:lnTo>
                  <a:lnTo>
                    <a:pt x="1111" y="681"/>
                  </a:lnTo>
                  <a:lnTo>
                    <a:pt x="1097" y="701"/>
                  </a:lnTo>
                  <a:lnTo>
                    <a:pt x="1081" y="712"/>
                  </a:lnTo>
                  <a:lnTo>
                    <a:pt x="1060" y="726"/>
                  </a:lnTo>
                  <a:lnTo>
                    <a:pt x="1046" y="728"/>
                  </a:lnTo>
                  <a:lnTo>
                    <a:pt x="1021" y="705"/>
                  </a:lnTo>
                  <a:lnTo>
                    <a:pt x="988" y="689"/>
                  </a:lnTo>
                  <a:lnTo>
                    <a:pt x="962" y="683"/>
                  </a:lnTo>
                  <a:lnTo>
                    <a:pt x="933" y="651"/>
                  </a:lnTo>
                  <a:lnTo>
                    <a:pt x="925" y="641"/>
                  </a:lnTo>
                  <a:lnTo>
                    <a:pt x="915" y="649"/>
                  </a:lnTo>
                  <a:lnTo>
                    <a:pt x="913" y="660"/>
                  </a:lnTo>
                  <a:lnTo>
                    <a:pt x="911" y="699"/>
                  </a:lnTo>
                  <a:lnTo>
                    <a:pt x="905" y="718"/>
                  </a:lnTo>
                  <a:lnTo>
                    <a:pt x="875" y="712"/>
                  </a:lnTo>
                  <a:lnTo>
                    <a:pt x="864" y="704"/>
                  </a:lnTo>
                  <a:lnTo>
                    <a:pt x="856" y="705"/>
                  </a:lnTo>
                  <a:lnTo>
                    <a:pt x="818" y="725"/>
                  </a:lnTo>
                  <a:lnTo>
                    <a:pt x="770" y="734"/>
                  </a:lnTo>
                  <a:lnTo>
                    <a:pt x="738" y="737"/>
                  </a:lnTo>
                  <a:lnTo>
                    <a:pt x="731" y="738"/>
                  </a:lnTo>
                  <a:lnTo>
                    <a:pt x="715" y="742"/>
                  </a:lnTo>
                  <a:lnTo>
                    <a:pt x="700" y="747"/>
                  </a:lnTo>
                  <a:lnTo>
                    <a:pt x="663" y="735"/>
                  </a:lnTo>
                  <a:lnTo>
                    <a:pt x="622" y="725"/>
                  </a:lnTo>
                  <a:lnTo>
                    <a:pt x="591" y="713"/>
                  </a:lnTo>
                  <a:lnTo>
                    <a:pt x="577" y="689"/>
                  </a:lnTo>
                  <a:lnTo>
                    <a:pt x="562" y="683"/>
                  </a:lnTo>
                  <a:lnTo>
                    <a:pt x="542" y="688"/>
                  </a:lnTo>
                  <a:lnTo>
                    <a:pt x="507" y="697"/>
                  </a:lnTo>
                  <a:lnTo>
                    <a:pt x="496" y="703"/>
                  </a:lnTo>
                  <a:lnTo>
                    <a:pt x="478" y="735"/>
                  </a:lnTo>
                  <a:lnTo>
                    <a:pt x="471" y="762"/>
                  </a:lnTo>
                  <a:lnTo>
                    <a:pt x="461" y="789"/>
                  </a:lnTo>
                  <a:lnTo>
                    <a:pt x="413" y="789"/>
                  </a:lnTo>
                  <a:lnTo>
                    <a:pt x="361" y="792"/>
                  </a:lnTo>
                  <a:lnTo>
                    <a:pt x="319" y="792"/>
                  </a:lnTo>
                  <a:lnTo>
                    <a:pt x="289" y="804"/>
                  </a:lnTo>
                  <a:lnTo>
                    <a:pt x="269" y="814"/>
                  </a:lnTo>
                  <a:lnTo>
                    <a:pt x="247" y="825"/>
                  </a:lnTo>
                  <a:lnTo>
                    <a:pt x="245" y="82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47" name="Freeform 14"/>
            <p:cNvSpPr>
              <a:spLocks/>
            </p:cNvSpPr>
            <p:nvPr/>
          </p:nvSpPr>
          <p:spPr bwMode="auto">
            <a:xfrm>
              <a:off x="2984" y="1872"/>
              <a:ext cx="287" cy="176"/>
            </a:xfrm>
            <a:custGeom>
              <a:avLst/>
              <a:gdLst>
                <a:gd name="T0" fmla="*/ 9 w 779"/>
                <a:gd name="T1" fmla="*/ 18 h 484"/>
                <a:gd name="T2" fmla="*/ 8 w 779"/>
                <a:gd name="T3" fmla="*/ 15 h 484"/>
                <a:gd name="T4" fmla="*/ 5 w 779"/>
                <a:gd name="T5" fmla="*/ 14 h 484"/>
                <a:gd name="T6" fmla="*/ 4 w 779"/>
                <a:gd name="T7" fmla="*/ 14 h 484"/>
                <a:gd name="T8" fmla="*/ 2 w 779"/>
                <a:gd name="T9" fmla="*/ 13 h 484"/>
                <a:gd name="T10" fmla="*/ 0 w 779"/>
                <a:gd name="T11" fmla="*/ 12 h 484"/>
                <a:gd name="T12" fmla="*/ 1 w 779"/>
                <a:gd name="T13" fmla="*/ 11 h 484"/>
                <a:gd name="T14" fmla="*/ 3 w 779"/>
                <a:gd name="T15" fmla="*/ 10 h 484"/>
                <a:gd name="T16" fmla="*/ 4 w 779"/>
                <a:gd name="T17" fmla="*/ 8 h 484"/>
                <a:gd name="T18" fmla="*/ 4 w 779"/>
                <a:gd name="T19" fmla="*/ 7 h 484"/>
                <a:gd name="T20" fmla="*/ 5 w 779"/>
                <a:gd name="T21" fmla="*/ 5 h 484"/>
                <a:gd name="T22" fmla="*/ 5 w 779"/>
                <a:gd name="T23" fmla="*/ 3 h 484"/>
                <a:gd name="T24" fmla="*/ 8 w 779"/>
                <a:gd name="T25" fmla="*/ 3 h 484"/>
                <a:gd name="T26" fmla="*/ 11 w 779"/>
                <a:gd name="T27" fmla="*/ 3 h 484"/>
                <a:gd name="T28" fmla="*/ 14 w 779"/>
                <a:gd name="T29" fmla="*/ 3 h 484"/>
                <a:gd name="T30" fmla="*/ 16 w 779"/>
                <a:gd name="T31" fmla="*/ 0 h 484"/>
                <a:gd name="T32" fmla="*/ 18 w 779"/>
                <a:gd name="T33" fmla="*/ 1 h 484"/>
                <a:gd name="T34" fmla="*/ 21 w 779"/>
                <a:gd name="T35" fmla="*/ 4 h 484"/>
                <a:gd name="T36" fmla="*/ 22 w 779"/>
                <a:gd name="T37" fmla="*/ 6 h 484"/>
                <a:gd name="T38" fmla="*/ 24 w 779"/>
                <a:gd name="T39" fmla="*/ 11 h 484"/>
                <a:gd name="T40" fmla="*/ 25 w 779"/>
                <a:gd name="T41" fmla="*/ 12 h 484"/>
                <a:gd name="T42" fmla="*/ 27 w 779"/>
                <a:gd name="T43" fmla="*/ 12 h 484"/>
                <a:gd name="T44" fmla="*/ 29 w 779"/>
                <a:gd name="T45" fmla="*/ 12 h 484"/>
                <a:gd name="T46" fmla="*/ 31 w 779"/>
                <a:gd name="T47" fmla="*/ 12 h 484"/>
                <a:gd name="T48" fmla="*/ 34 w 779"/>
                <a:gd name="T49" fmla="*/ 13 h 484"/>
                <a:gd name="T50" fmla="*/ 35 w 779"/>
                <a:gd name="T51" fmla="*/ 14 h 484"/>
                <a:gd name="T52" fmla="*/ 36 w 779"/>
                <a:gd name="T53" fmla="*/ 15 h 484"/>
                <a:gd name="T54" fmla="*/ 38 w 779"/>
                <a:gd name="T55" fmla="*/ 20 h 484"/>
                <a:gd name="T56" fmla="*/ 39 w 779"/>
                <a:gd name="T57" fmla="*/ 22 h 484"/>
                <a:gd name="T58" fmla="*/ 35 w 779"/>
                <a:gd name="T59" fmla="*/ 22 h 484"/>
                <a:gd name="T60" fmla="*/ 32 w 779"/>
                <a:gd name="T61" fmla="*/ 23 h 484"/>
                <a:gd name="T62" fmla="*/ 28 w 779"/>
                <a:gd name="T63" fmla="*/ 23 h 484"/>
                <a:gd name="T64" fmla="*/ 21 w 779"/>
                <a:gd name="T65" fmla="*/ 23 h 484"/>
                <a:gd name="T66" fmla="*/ 16 w 779"/>
                <a:gd name="T67" fmla="*/ 23 h 484"/>
                <a:gd name="T68" fmla="*/ 11 w 779"/>
                <a:gd name="T69" fmla="*/ 22 h 484"/>
                <a:gd name="T70" fmla="*/ 10 w 779"/>
                <a:gd name="T71" fmla="*/ 19 h 4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79"/>
                <a:gd name="T109" fmla="*/ 0 h 484"/>
                <a:gd name="T110" fmla="*/ 779 w 779"/>
                <a:gd name="T111" fmla="*/ 484 h 4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79" h="484">
                  <a:moveTo>
                    <a:pt x="194" y="385"/>
                  </a:moveTo>
                  <a:lnTo>
                    <a:pt x="186" y="377"/>
                  </a:lnTo>
                  <a:lnTo>
                    <a:pt x="170" y="348"/>
                  </a:lnTo>
                  <a:lnTo>
                    <a:pt x="153" y="318"/>
                  </a:lnTo>
                  <a:lnTo>
                    <a:pt x="115" y="314"/>
                  </a:lnTo>
                  <a:lnTo>
                    <a:pt x="100" y="294"/>
                  </a:lnTo>
                  <a:lnTo>
                    <a:pt x="93" y="293"/>
                  </a:lnTo>
                  <a:lnTo>
                    <a:pt x="70" y="295"/>
                  </a:lnTo>
                  <a:lnTo>
                    <a:pt x="56" y="268"/>
                  </a:lnTo>
                  <a:lnTo>
                    <a:pt x="40" y="265"/>
                  </a:lnTo>
                  <a:lnTo>
                    <a:pt x="23" y="282"/>
                  </a:lnTo>
                  <a:lnTo>
                    <a:pt x="0" y="255"/>
                  </a:lnTo>
                  <a:lnTo>
                    <a:pt x="8" y="236"/>
                  </a:lnTo>
                  <a:lnTo>
                    <a:pt x="23" y="219"/>
                  </a:lnTo>
                  <a:lnTo>
                    <a:pt x="32" y="215"/>
                  </a:lnTo>
                  <a:lnTo>
                    <a:pt x="63" y="201"/>
                  </a:lnTo>
                  <a:lnTo>
                    <a:pt x="87" y="189"/>
                  </a:lnTo>
                  <a:lnTo>
                    <a:pt x="85" y="161"/>
                  </a:lnTo>
                  <a:lnTo>
                    <a:pt x="85" y="146"/>
                  </a:lnTo>
                  <a:lnTo>
                    <a:pt x="90" y="137"/>
                  </a:lnTo>
                  <a:lnTo>
                    <a:pt x="93" y="127"/>
                  </a:lnTo>
                  <a:lnTo>
                    <a:pt x="93" y="104"/>
                  </a:lnTo>
                  <a:lnTo>
                    <a:pt x="90" y="84"/>
                  </a:lnTo>
                  <a:lnTo>
                    <a:pt x="97" y="68"/>
                  </a:lnTo>
                  <a:lnTo>
                    <a:pt x="118" y="65"/>
                  </a:lnTo>
                  <a:lnTo>
                    <a:pt x="156" y="58"/>
                  </a:lnTo>
                  <a:lnTo>
                    <a:pt x="201" y="50"/>
                  </a:lnTo>
                  <a:lnTo>
                    <a:pt x="220" y="50"/>
                  </a:lnTo>
                  <a:lnTo>
                    <a:pt x="242" y="60"/>
                  </a:lnTo>
                  <a:lnTo>
                    <a:pt x="275" y="64"/>
                  </a:lnTo>
                  <a:lnTo>
                    <a:pt x="296" y="43"/>
                  </a:lnTo>
                  <a:lnTo>
                    <a:pt x="327" y="0"/>
                  </a:lnTo>
                  <a:lnTo>
                    <a:pt x="337" y="4"/>
                  </a:lnTo>
                  <a:lnTo>
                    <a:pt x="372" y="32"/>
                  </a:lnTo>
                  <a:lnTo>
                    <a:pt x="406" y="58"/>
                  </a:lnTo>
                  <a:lnTo>
                    <a:pt x="419" y="78"/>
                  </a:lnTo>
                  <a:lnTo>
                    <a:pt x="429" y="106"/>
                  </a:lnTo>
                  <a:lnTo>
                    <a:pt x="437" y="128"/>
                  </a:lnTo>
                  <a:lnTo>
                    <a:pt x="457" y="171"/>
                  </a:lnTo>
                  <a:lnTo>
                    <a:pt x="473" y="216"/>
                  </a:lnTo>
                  <a:lnTo>
                    <a:pt x="485" y="233"/>
                  </a:lnTo>
                  <a:lnTo>
                    <a:pt x="498" y="252"/>
                  </a:lnTo>
                  <a:lnTo>
                    <a:pt x="512" y="259"/>
                  </a:lnTo>
                  <a:lnTo>
                    <a:pt x="529" y="248"/>
                  </a:lnTo>
                  <a:lnTo>
                    <a:pt x="561" y="240"/>
                  </a:lnTo>
                  <a:lnTo>
                    <a:pt x="583" y="255"/>
                  </a:lnTo>
                  <a:lnTo>
                    <a:pt x="605" y="255"/>
                  </a:lnTo>
                  <a:lnTo>
                    <a:pt x="623" y="243"/>
                  </a:lnTo>
                  <a:lnTo>
                    <a:pt x="648" y="254"/>
                  </a:lnTo>
                  <a:lnTo>
                    <a:pt x="672" y="263"/>
                  </a:lnTo>
                  <a:lnTo>
                    <a:pt x="682" y="271"/>
                  </a:lnTo>
                  <a:lnTo>
                    <a:pt x="693" y="293"/>
                  </a:lnTo>
                  <a:lnTo>
                    <a:pt x="727" y="297"/>
                  </a:lnTo>
                  <a:lnTo>
                    <a:pt x="729" y="319"/>
                  </a:lnTo>
                  <a:lnTo>
                    <a:pt x="744" y="380"/>
                  </a:lnTo>
                  <a:lnTo>
                    <a:pt x="764" y="427"/>
                  </a:lnTo>
                  <a:lnTo>
                    <a:pt x="778" y="454"/>
                  </a:lnTo>
                  <a:lnTo>
                    <a:pt x="779" y="457"/>
                  </a:lnTo>
                  <a:lnTo>
                    <a:pt x="763" y="457"/>
                  </a:lnTo>
                  <a:lnTo>
                    <a:pt x="696" y="459"/>
                  </a:lnTo>
                  <a:lnTo>
                    <a:pt x="671" y="469"/>
                  </a:lnTo>
                  <a:lnTo>
                    <a:pt x="642" y="479"/>
                  </a:lnTo>
                  <a:lnTo>
                    <a:pt x="594" y="479"/>
                  </a:lnTo>
                  <a:lnTo>
                    <a:pt x="556" y="479"/>
                  </a:lnTo>
                  <a:lnTo>
                    <a:pt x="503" y="480"/>
                  </a:lnTo>
                  <a:lnTo>
                    <a:pt x="423" y="480"/>
                  </a:lnTo>
                  <a:lnTo>
                    <a:pt x="390" y="484"/>
                  </a:lnTo>
                  <a:lnTo>
                    <a:pt x="314" y="483"/>
                  </a:lnTo>
                  <a:lnTo>
                    <a:pt x="268" y="470"/>
                  </a:lnTo>
                  <a:lnTo>
                    <a:pt x="228" y="458"/>
                  </a:lnTo>
                  <a:lnTo>
                    <a:pt x="206" y="429"/>
                  </a:lnTo>
                  <a:lnTo>
                    <a:pt x="194" y="38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48" name="Freeform 15"/>
            <p:cNvSpPr>
              <a:spLocks/>
            </p:cNvSpPr>
            <p:nvPr/>
          </p:nvSpPr>
          <p:spPr bwMode="auto">
            <a:xfrm>
              <a:off x="1709" y="2294"/>
              <a:ext cx="262" cy="243"/>
            </a:xfrm>
            <a:custGeom>
              <a:avLst/>
              <a:gdLst>
                <a:gd name="T0" fmla="*/ 1 w 716"/>
                <a:gd name="T1" fmla="*/ 26 h 674"/>
                <a:gd name="T2" fmla="*/ 0 w 716"/>
                <a:gd name="T3" fmla="*/ 15 h 674"/>
                <a:gd name="T4" fmla="*/ 0 w 716"/>
                <a:gd name="T5" fmla="*/ 10 h 674"/>
                <a:gd name="T6" fmla="*/ 2 w 716"/>
                <a:gd name="T7" fmla="*/ 5 h 674"/>
                <a:gd name="T8" fmla="*/ 6 w 716"/>
                <a:gd name="T9" fmla="*/ 5 h 674"/>
                <a:gd name="T10" fmla="*/ 8 w 716"/>
                <a:gd name="T11" fmla="*/ 5 h 674"/>
                <a:gd name="T12" fmla="*/ 8 w 716"/>
                <a:gd name="T13" fmla="*/ 3 h 674"/>
                <a:gd name="T14" fmla="*/ 12 w 716"/>
                <a:gd name="T15" fmla="*/ 4 h 674"/>
                <a:gd name="T16" fmla="*/ 13 w 716"/>
                <a:gd name="T17" fmla="*/ 4 h 674"/>
                <a:gd name="T18" fmla="*/ 17 w 716"/>
                <a:gd name="T19" fmla="*/ 0 h 674"/>
                <a:gd name="T20" fmla="*/ 21 w 716"/>
                <a:gd name="T21" fmla="*/ 0 h 674"/>
                <a:gd name="T22" fmla="*/ 26 w 716"/>
                <a:gd name="T23" fmla="*/ 0 h 674"/>
                <a:gd name="T24" fmla="*/ 27 w 716"/>
                <a:gd name="T25" fmla="*/ 2 h 674"/>
                <a:gd name="T26" fmla="*/ 29 w 716"/>
                <a:gd name="T27" fmla="*/ 4 h 674"/>
                <a:gd name="T28" fmla="*/ 29 w 716"/>
                <a:gd name="T29" fmla="*/ 5 h 674"/>
                <a:gd name="T30" fmla="*/ 31 w 716"/>
                <a:gd name="T31" fmla="*/ 6 h 674"/>
                <a:gd name="T32" fmla="*/ 33 w 716"/>
                <a:gd name="T33" fmla="*/ 7 h 674"/>
                <a:gd name="T34" fmla="*/ 34 w 716"/>
                <a:gd name="T35" fmla="*/ 8 h 674"/>
                <a:gd name="T36" fmla="*/ 35 w 716"/>
                <a:gd name="T37" fmla="*/ 9 h 674"/>
                <a:gd name="T38" fmla="*/ 35 w 716"/>
                <a:gd name="T39" fmla="*/ 10 h 674"/>
                <a:gd name="T40" fmla="*/ 34 w 716"/>
                <a:gd name="T41" fmla="*/ 13 h 674"/>
                <a:gd name="T42" fmla="*/ 34 w 716"/>
                <a:gd name="T43" fmla="*/ 15 h 674"/>
                <a:gd name="T44" fmla="*/ 32 w 716"/>
                <a:gd name="T45" fmla="*/ 17 h 674"/>
                <a:gd name="T46" fmla="*/ 30 w 716"/>
                <a:gd name="T47" fmla="*/ 20 h 674"/>
                <a:gd name="T48" fmla="*/ 28 w 716"/>
                <a:gd name="T49" fmla="*/ 24 h 674"/>
                <a:gd name="T50" fmla="*/ 25 w 716"/>
                <a:gd name="T51" fmla="*/ 21 h 674"/>
                <a:gd name="T52" fmla="*/ 22 w 716"/>
                <a:gd name="T53" fmla="*/ 20 h 674"/>
                <a:gd name="T54" fmla="*/ 21 w 716"/>
                <a:gd name="T55" fmla="*/ 21 h 674"/>
                <a:gd name="T56" fmla="*/ 22 w 716"/>
                <a:gd name="T57" fmla="*/ 24 h 674"/>
                <a:gd name="T58" fmla="*/ 21 w 716"/>
                <a:gd name="T59" fmla="*/ 26 h 674"/>
                <a:gd name="T60" fmla="*/ 20 w 716"/>
                <a:gd name="T61" fmla="*/ 27 h 674"/>
                <a:gd name="T62" fmla="*/ 19 w 716"/>
                <a:gd name="T63" fmla="*/ 32 h 674"/>
                <a:gd name="T64" fmla="*/ 11 w 716"/>
                <a:gd name="T65" fmla="*/ 30 h 674"/>
                <a:gd name="T66" fmla="*/ 6 w 716"/>
                <a:gd name="T67" fmla="*/ 27 h 674"/>
                <a:gd name="T68" fmla="*/ 3 w 716"/>
                <a:gd name="T69" fmla="*/ 26 h 674"/>
                <a:gd name="T70" fmla="*/ 1 w 716"/>
                <a:gd name="T71" fmla="*/ 26 h 6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6"/>
                <a:gd name="T109" fmla="*/ 0 h 674"/>
                <a:gd name="T110" fmla="*/ 716 w 716"/>
                <a:gd name="T111" fmla="*/ 674 h 6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6" h="674">
                  <a:moveTo>
                    <a:pt x="14" y="561"/>
                  </a:moveTo>
                  <a:lnTo>
                    <a:pt x="5" y="323"/>
                  </a:lnTo>
                  <a:lnTo>
                    <a:pt x="0" y="224"/>
                  </a:lnTo>
                  <a:lnTo>
                    <a:pt x="45" y="106"/>
                  </a:lnTo>
                  <a:lnTo>
                    <a:pt x="119" y="109"/>
                  </a:lnTo>
                  <a:lnTo>
                    <a:pt x="173" y="109"/>
                  </a:lnTo>
                  <a:lnTo>
                    <a:pt x="170" y="70"/>
                  </a:lnTo>
                  <a:lnTo>
                    <a:pt x="238" y="81"/>
                  </a:lnTo>
                  <a:lnTo>
                    <a:pt x="262" y="83"/>
                  </a:lnTo>
                  <a:lnTo>
                    <a:pt x="350" y="7"/>
                  </a:lnTo>
                  <a:lnTo>
                    <a:pt x="424" y="0"/>
                  </a:lnTo>
                  <a:lnTo>
                    <a:pt x="528" y="12"/>
                  </a:lnTo>
                  <a:lnTo>
                    <a:pt x="563" y="36"/>
                  </a:lnTo>
                  <a:lnTo>
                    <a:pt x="578" y="95"/>
                  </a:lnTo>
                  <a:lnTo>
                    <a:pt x="583" y="116"/>
                  </a:lnTo>
                  <a:lnTo>
                    <a:pt x="628" y="122"/>
                  </a:lnTo>
                  <a:lnTo>
                    <a:pt x="678" y="145"/>
                  </a:lnTo>
                  <a:lnTo>
                    <a:pt x="698" y="170"/>
                  </a:lnTo>
                  <a:lnTo>
                    <a:pt x="709" y="192"/>
                  </a:lnTo>
                  <a:lnTo>
                    <a:pt x="716" y="210"/>
                  </a:lnTo>
                  <a:lnTo>
                    <a:pt x="703" y="277"/>
                  </a:lnTo>
                  <a:lnTo>
                    <a:pt x="686" y="316"/>
                  </a:lnTo>
                  <a:lnTo>
                    <a:pt x="648" y="371"/>
                  </a:lnTo>
                  <a:lnTo>
                    <a:pt x="613" y="423"/>
                  </a:lnTo>
                  <a:lnTo>
                    <a:pt x="567" y="505"/>
                  </a:lnTo>
                  <a:lnTo>
                    <a:pt x="497" y="444"/>
                  </a:lnTo>
                  <a:lnTo>
                    <a:pt x="445" y="429"/>
                  </a:lnTo>
                  <a:lnTo>
                    <a:pt x="424" y="459"/>
                  </a:lnTo>
                  <a:lnTo>
                    <a:pt x="440" y="506"/>
                  </a:lnTo>
                  <a:lnTo>
                    <a:pt x="434" y="546"/>
                  </a:lnTo>
                  <a:lnTo>
                    <a:pt x="409" y="585"/>
                  </a:lnTo>
                  <a:lnTo>
                    <a:pt x="390" y="674"/>
                  </a:lnTo>
                  <a:lnTo>
                    <a:pt x="224" y="638"/>
                  </a:lnTo>
                  <a:lnTo>
                    <a:pt x="126" y="584"/>
                  </a:lnTo>
                  <a:lnTo>
                    <a:pt x="61" y="550"/>
                  </a:lnTo>
                  <a:lnTo>
                    <a:pt x="14" y="561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49" name="Freeform 16"/>
            <p:cNvSpPr>
              <a:spLocks/>
            </p:cNvSpPr>
            <p:nvPr/>
          </p:nvSpPr>
          <p:spPr bwMode="auto">
            <a:xfrm>
              <a:off x="1715" y="2429"/>
              <a:ext cx="594" cy="395"/>
            </a:xfrm>
            <a:custGeom>
              <a:avLst/>
              <a:gdLst>
                <a:gd name="T0" fmla="*/ 3 w 1624"/>
                <a:gd name="T1" fmla="*/ 19 h 1099"/>
                <a:gd name="T2" fmla="*/ 0 w 1624"/>
                <a:gd name="T3" fmla="*/ 9 h 1099"/>
                <a:gd name="T4" fmla="*/ 2 w 1624"/>
                <a:gd name="T5" fmla="*/ 8 h 1099"/>
                <a:gd name="T6" fmla="*/ 5 w 1624"/>
                <a:gd name="T7" fmla="*/ 10 h 1099"/>
                <a:gd name="T8" fmla="*/ 10 w 1624"/>
                <a:gd name="T9" fmla="*/ 13 h 1099"/>
                <a:gd name="T10" fmla="*/ 18 w 1624"/>
                <a:gd name="T11" fmla="*/ 14 h 1099"/>
                <a:gd name="T12" fmla="*/ 19 w 1624"/>
                <a:gd name="T13" fmla="*/ 10 h 1099"/>
                <a:gd name="T14" fmla="*/ 20 w 1624"/>
                <a:gd name="T15" fmla="*/ 8 h 1099"/>
                <a:gd name="T16" fmla="*/ 21 w 1624"/>
                <a:gd name="T17" fmla="*/ 6 h 1099"/>
                <a:gd name="T18" fmla="*/ 20 w 1624"/>
                <a:gd name="T19" fmla="*/ 4 h 1099"/>
                <a:gd name="T20" fmla="*/ 21 w 1624"/>
                <a:gd name="T21" fmla="*/ 3 h 1099"/>
                <a:gd name="T22" fmla="*/ 24 w 1624"/>
                <a:gd name="T23" fmla="*/ 3 h 1099"/>
                <a:gd name="T24" fmla="*/ 27 w 1624"/>
                <a:gd name="T25" fmla="*/ 6 h 1099"/>
                <a:gd name="T26" fmla="*/ 29 w 1624"/>
                <a:gd name="T27" fmla="*/ 3 h 1099"/>
                <a:gd name="T28" fmla="*/ 31 w 1624"/>
                <a:gd name="T29" fmla="*/ 0 h 1099"/>
                <a:gd name="T30" fmla="*/ 42 w 1624"/>
                <a:gd name="T31" fmla="*/ 0 h 1099"/>
                <a:gd name="T32" fmla="*/ 47 w 1624"/>
                <a:gd name="T33" fmla="*/ 1 h 1099"/>
                <a:gd name="T34" fmla="*/ 51 w 1624"/>
                <a:gd name="T35" fmla="*/ 1 h 1099"/>
                <a:gd name="T36" fmla="*/ 51 w 1624"/>
                <a:gd name="T37" fmla="*/ 2 h 1099"/>
                <a:gd name="T38" fmla="*/ 50 w 1624"/>
                <a:gd name="T39" fmla="*/ 5 h 1099"/>
                <a:gd name="T40" fmla="*/ 50 w 1624"/>
                <a:gd name="T41" fmla="*/ 13 h 1099"/>
                <a:gd name="T42" fmla="*/ 48 w 1624"/>
                <a:gd name="T43" fmla="*/ 17 h 1099"/>
                <a:gd name="T44" fmla="*/ 49 w 1624"/>
                <a:gd name="T45" fmla="*/ 19 h 1099"/>
                <a:gd name="T46" fmla="*/ 52 w 1624"/>
                <a:gd name="T47" fmla="*/ 24 h 1099"/>
                <a:gd name="T48" fmla="*/ 57 w 1624"/>
                <a:gd name="T49" fmla="*/ 22 h 1099"/>
                <a:gd name="T50" fmla="*/ 59 w 1624"/>
                <a:gd name="T51" fmla="*/ 22 h 1099"/>
                <a:gd name="T52" fmla="*/ 60 w 1624"/>
                <a:gd name="T53" fmla="*/ 27 h 1099"/>
                <a:gd name="T54" fmla="*/ 64 w 1624"/>
                <a:gd name="T55" fmla="*/ 28 h 1099"/>
                <a:gd name="T56" fmla="*/ 69 w 1624"/>
                <a:gd name="T57" fmla="*/ 27 h 1099"/>
                <a:gd name="T58" fmla="*/ 71 w 1624"/>
                <a:gd name="T59" fmla="*/ 29 h 1099"/>
                <a:gd name="T60" fmla="*/ 75 w 1624"/>
                <a:gd name="T61" fmla="*/ 35 h 1099"/>
                <a:gd name="T62" fmla="*/ 79 w 1624"/>
                <a:gd name="T63" fmla="*/ 39 h 1099"/>
                <a:gd name="T64" fmla="*/ 75 w 1624"/>
                <a:gd name="T65" fmla="*/ 42 h 1099"/>
                <a:gd name="T66" fmla="*/ 72 w 1624"/>
                <a:gd name="T67" fmla="*/ 43 h 1099"/>
                <a:gd name="T68" fmla="*/ 77 w 1624"/>
                <a:gd name="T69" fmla="*/ 48 h 1099"/>
                <a:gd name="T70" fmla="*/ 72 w 1624"/>
                <a:gd name="T71" fmla="*/ 48 h 1099"/>
                <a:gd name="T72" fmla="*/ 69 w 1624"/>
                <a:gd name="T73" fmla="*/ 48 h 1099"/>
                <a:gd name="T74" fmla="*/ 66 w 1624"/>
                <a:gd name="T75" fmla="*/ 50 h 1099"/>
                <a:gd name="T76" fmla="*/ 60 w 1624"/>
                <a:gd name="T77" fmla="*/ 47 h 1099"/>
                <a:gd name="T78" fmla="*/ 58 w 1624"/>
                <a:gd name="T79" fmla="*/ 51 h 1099"/>
                <a:gd name="T80" fmla="*/ 55 w 1624"/>
                <a:gd name="T81" fmla="*/ 49 h 1099"/>
                <a:gd name="T82" fmla="*/ 49 w 1624"/>
                <a:gd name="T83" fmla="*/ 44 h 1099"/>
                <a:gd name="T84" fmla="*/ 42 w 1624"/>
                <a:gd name="T85" fmla="*/ 38 h 1099"/>
                <a:gd name="T86" fmla="*/ 41 w 1624"/>
                <a:gd name="T87" fmla="*/ 37 h 1099"/>
                <a:gd name="T88" fmla="*/ 40 w 1624"/>
                <a:gd name="T89" fmla="*/ 38 h 1099"/>
                <a:gd name="T90" fmla="*/ 33 w 1624"/>
                <a:gd name="T91" fmla="*/ 32 h 1099"/>
                <a:gd name="T92" fmla="*/ 28 w 1624"/>
                <a:gd name="T93" fmla="*/ 29 h 1099"/>
                <a:gd name="T94" fmla="*/ 24 w 1624"/>
                <a:gd name="T95" fmla="*/ 27 h 1099"/>
                <a:gd name="T96" fmla="*/ 18 w 1624"/>
                <a:gd name="T97" fmla="*/ 24 h 1099"/>
                <a:gd name="T98" fmla="*/ 14 w 1624"/>
                <a:gd name="T99" fmla="*/ 24 h 1099"/>
                <a:gd name="T100" fmla="*/ 10 w 1624"/>
                <a:gd name="T101" fmla="*/ 23 h 1099"/>
                <a:gd name="T102" fmla="*/ 6 w 1624"/>
                <a:gd name="T103" fmla="*/ 21 h 1099"/>
                <a:gd name="T104" fmla="*/ 4 w 1624"/>
                <a:gd name="T105" fmla="*/ 20 h 1099"/>
                <a:gd name="T106" fmla="*/ 3 w 1624"/>
                <a:gd name="T107" fmla="*/ 19 h 10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24"/>
                <a:gd name="T163" fmla="*/ 0 h 1099"/>
                <a:gd name="T164" fmla="*/ 1624 w 1624"/>
                <a:gd name="T165" fmla="*/ 1099 h 10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24" h="1099">
                  <a:moveTo>
                    <a:pt x="62" y="412"/>
                  </a:moveTo>
                  <a:lnTo>
                    <a:pt x="0" y="190"/>
                  </a:lnTo>
                  <a:lnTo>
                    <a:pt x="47" y="179"/>
                  </a:lnTo>
                  <a:lnTo>
                    <a:pt x="112" y="213"/>
                  </a:lnTo>
                  <a:lnTo>
                    <a:pt x="210" y="267"/>
                  </a:lnTo>
                  <a:lnTo>
                    <a:pt x="376" y="303"/>
                  </a:lnTo>
                  <a:lnTo>
                    <a:pt x="395" y="214"/>
                  </a:lnTo>
                  <a:lnTo>
                    <a:pt x="420" y="175"/>
                  </a:lnTo>
                  <a:lnTo>
                    <a:pt x="426" y="135"/>
                  </a:lnTo>
                  <a:lnTo>
                    <a:pt x="410" y="88"/>
                  </a:lnTo>
                  <a:lnTo>
                    <a:pt x="431" y="58"/>
                  </a:lnTo>
                  <a:lnTo>
                    <a:pt x="483" y="73"/>
                  </a:lnTo>
                  <a:lnTo>
                    <a:pt x="553" y="134"/>
                  </a:lnTo>
                  <a:lnTo>
                    <a:pt x="599" y="52"/>
                  </a:lnTo>
                  <a:lnTo>
                    <a:pt x="634" y="0"/>
                  </a:lnTo>
                  <a:lnTo>
                    <a:pt x="855" y="11"/>
                  </a:lnTo>
                  <a:lnTo>
                    <a:pt x="961" y="15"/>
                  </a:lnTo>
                  <a:lnTo>
                    <a:pt x="1043" y="24"/>
                  </a:lnTo>
                  <a:lnTo>
                    <a:pt x="1047" y="38"/>
                  </a:lnTo>
                  <a:lnTo>
                    <a:pt x="1033" y="108"/>
                  </a:lnTo>
                  <a:lnTo>
                    <a:pt x="1029" y="268"/>
                  </a:lnTo>
                  <a:lnTo>
                    <a:pt x="972" y="362"/>
                  </a:lnTo>
                  <a:lnTo>
                    <a:pt x="1005" y="402"/>
                  </a:lnTo>
                  <a:lnTo>
                    <a:pt x="1072" y="510"/>
                  </a:lnTo>
                  <a:lnTo>
                    <a:pt x="1164" y="462"/>
                  </a:lnTo>
                  <a:lnTo>
                    <a:pt x="1207" y="478"/>
                  </a:lnTo>
                  <a:lnTo>
                    <a:pt x="1218" y="569"/>
                  </a:lnTo>
                  <a:lnTo>
                    <a:pt x="1318" y="613"/>
                  </a:lnTo>
                  <a:lnTo>
                    <a:pt x="1404" y="579"/>
                  </a:lnTo>
                  <a:lnTo>
                    <a:pt x="1456" y="637"/>
                  </a:lnTo>
                  <a:lnTo>
                    <a:pt x="1535" y="741"/>
                  </a:lnTo>
                  <a:lnTo>
                    <a:pt x="1624" y="838"/>
                  </a:lnTo>
                  <a:lnTo>
                    <a:pt x="1540" y="902"/>
                  </a:lnTo>
                  <a:lnTo>
                    <a:pt x="1483" y="935"/>
                  </a:lnTo>
                  <a:lnTo>
                    <a:pt x="1574" y="1038"/>
                  </a:lnTo>
                  <a:lnTo>
                    <a:pt x="1474" y="1037"/>
                  </a:lnTo>
                  <a:lnTo>
                    <a:pt x="1412" y="1032"/>
                  </a:lnTo>
                  <a:lnTo>
                    <a:pt x="1351" y="1070"/>
                  </a:lnTo>
                  <a:lnTo>
                    <a:pt x="1219" y="1013"/>
                  </a:lnTo>
                  <a:lnTo>
                    <a:pt x="1179" y="1099"/>
                  </a:lnTo>
                  <a:lnTo>
                    <a:pt x="1131" y="1057"/>
                  </a:lnTo>
                  <a:lnTo>
                    <a:pt x="993" y="952"/>
                  </a:lnTo>
                  <a:lnTo>
                    <a:pt x="863" y="815"/>
                  </a:lnTo>
                  <a:lnTo>
                    <a:pt x="845" y="805"/>
                  </a:lnTo>
                  <a:lnTo>
                    <a:pt x="819" y="810"/>
                  </a:lnTo>
                  <a:lnTo>
                    <a:pt x="676" y="698"/>
                  </a:lnTo>
                  <a:lnTo>
                    <a:pt x="570" y="627"/>
                  </a:lnTo>
                  <a:lnTo>
                    <a:pt x="485" y="570"/>
                  </a:lnTo>
                  <a:lnTo>
                    <a:pt x="370" y="529"/>
                  </a:lnTo>
                  <a:lnTo>
                    <a:pt x="274" y="510"/>
                  </a:lnTo>
                  <a:lnTo>
                    <a:pt x="195" y="501"/>
                  </a:lnTo>
                  <a:lnTo>
                    <a:pt x="122" y="454"/>
                  </a:lnTo>
                  <a:lnTo>
                    <a:pt x="90" y="423"/>
                  </a:lnTo>
                  <a:lnTo>
                    <a:pt x="62" y="41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50" name="Freeform 17"/>
            <p:cNvSpPr>
              <a:spLocks/>
            </p:cNvSpPr>
            <p:nvPr/>
          </p:nvSpPr>
          <p:spPr bwMode="auto">
            <a:xfrm>
              <a:off x="1682" y="1739"/>
              <a:ext cx="456" cy="595"/>
            </a:xfrm>
            <a:custGeom>
              <a:avLst/>
              <a:gdLst>
                <a:gd name="T0" fmla="*/ 21 w 1248"/>
                <a:gd name="T1" fmla="*/ 72 h 1653"/>
                <a:gd name="T2" fmla="*/ 15 w 1248"/>
                <a:gd name="T3" fmla="*/ 76 h 1653"/>
                <a:gd name="T4" fmla="*/ 12 w 1248"/>
                <a:gd name="T5" fmla="*/ 77 h 1653"/>
                <a:gd name="T6" fmla="*/ 6 w 1248"/>
                <a:gd name="T7" fmla="*/ 77 h 1653"/>
                <a:gd name="T8" fmla="*/ 3 w 1248"/>
                <a:gd name="T9" fmla="*/ 66 h 1653"/>
                <a:gd name="T10" fmla="*/ 6 w 1248"/>
                <a:gd name="T11" fmla="*/ 42 h 1653"/>
                <a:gd name="T12" fmla="*/ 20 w 1248"/>
                <a:gd name="T13" fmla="*/ 23 h 1653"/>
                <a:gd name="T14" fmla="*/ 24 w 1248"/>
                <a:gd name="T15" fmla="*/ 16 h 1653"/>
                <a:gd name="T16" fmla="*/ 28 w 1248"/>
                <a:gd name="T17" fmla="*/ 4 h 1653"/>
                <a:gd name="T18" fmla="*/ 35 w 1248"/>
                <a:gd name="T19" fmla="*/ 0 h 1653"/>
                <a:gd name="T20" fmla="*/ 37 w 1248"/>
                <a:gd name="T21" fmla="*/ 1 h 1653"/>
                <a:gd name="T22" fmla="*/ 37 w 1248"/>
                <a:gd name="T23" fmla="*/ 4 h 1653"/>
                <a:gd name="T24" fmla="*/ 41 w 1248"/>
                <a:gd name="T25" fmla="*/ 9 h 1653"/>
                <a:gd name="T26" fmla="*/ 43 w 1248"/>
                <a:gd name="T27" fmla="*/ 11 h 1653"/>
                <a:gd name="T28" fmla="*/ 45 w 1248"/>
                <a:gd name="T29" fmla="*/ 12 h 1653"/>
                <a:gd name="T30" fmla="*/ 51 w 1248"/>
                <a:gd name="T31" fmla="*/ 15 h 1653"/>
                <a:gd name="T32" fmla="*/ 56 w 1248"/>
                <a:gd name="T33" fmla="*/ 18 h 1653"/>
                <a:gd name="T34" fmla="*/ 61 w 1248"/>
                <a:gd name="T35" fmla="*/ 23 h 1653"/>
                <a:gd name="T36" fmla="*/ 58 w 1248"/>
                <a:gd name="T37" fmla="*/ 26 h 1653"/>
                <a:gd name="T38" fmla="*/ 54 w 1248"/>
                <a:gd name="T39" fmla="*/ 31 h 1653"/>
                <a:gd name="T40" fmla="*/ 48 w 1248"/>
                <a:gd name="T41" fmla="*/ 35 h 1653"/>
                <a:gd name="T42" fmla="*/ 44 w 1248"/>
                <a:gd name="T43" fmla="*/ 42 h 1653"/>
                <a:gd name="T44" fmla="*/ 44 w 1248"/>
                <a:gd name="T45" fmla="*/ 45 h 1653"/>
                <a:gd name="T46" fmla="*/ 44 w 1248"/>
                <a:gd name="T47" fmla="*/ 46 h 1653"/>
                <a:gd name="T48" fmla="*/ 42 w 1248"/>
                <a:gd name="T49" fmla="*/ 49 h 1653"/>
                <a:gd name="T50" fmla="*/ 39 w 1248"/>
                <a:gd name="T51" fmla="*/ 52 h 1653"/>
                <a:gd name="T52" fmla="*/ 38 w 1248"/>
                <a:gd name="T53" fmla="*/ 56 h 1653"/>
                <a:gd name="T54" fmla="*/ 31 w 1248"/>
                <a:gd name="T55" fmla="*/ 64 h 1653"/>
                <a:gd name="T56" fmla="*/ 30 w 1248"/>
                <a:gd name="T57" fmla="*/ 65 h 1653"/>
                <a:gd name="T58" fmla="*/ 27 w 1248"/>
                <a:gd name="T59" fmla="*/ 66 h 1653"/>
                <a:gd name="T60" fmla="*/ 27 w 1248"/>
                <a:gd name="T61" fmla="*/ 68 h 1653"/>
                <a:gd name="T62" fmla="*/ 24 w 1248"/>
                <a:gd name="T63" fmla="*/ 72 h 16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48"/>
                <a:gd name="T97" fmla="*/ 0 h 1653"/>
                <a:gd name="T98" fmla="*/ 1248 w 1248"/>
                <a:gd name="T99" fmla="*/ 1653 h 16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48" h="1653">
                  <a:moveTo>
                    <a:pt x="500" y="1544"/>
                  </a:moveTo>
                  <a:lnTo>
                    <a:pt x="426" y="1551"/>
                  </a:lnTo>
                  <a:lnTo>
                    <a:pt x="338" y="1627"/>
                  </a:lnTo>
                  <a:lnTo>
                    <a:pt x="314" y="1625"/>
                  </a:lnTo>
                  <a:lnTo>
                    <a:pt x="246" y="1614"/>
                  </a:lnTo>
                  <a:lnTo>
                    <a:pt x="249" y="1653"/>
                  </a:lnTo>
                  <a:lnTo>
                    <a:pt x="195" y="1653"/>
                  </a:lnTo>
                  <a:lnTo>
                    <a:pt x="121" y="1650"/>
                  </a:lnTo>
                  <a:lnTo>
                    <a:pt x="133" y="1580"/>
                  </a:lnTo>
                  <a:lnTo>
                    <a:pt x="57" y="1410"/>
                  </a:lnTo>
                  <a:lnTo>
                    <a:pt x="0" y="1285"/>
                  </a:lnTo>
                  <a:lnTo>
                    <a:pt x="128" y="904"/>
                  </a:lnTo>
                  <a:lnTo>
                    <a:pt x="182" y="714"/>
                  </a:lnTo>
                  <a:lnTo>
                    <a:pt x="421" y="498"/>
                  </a:lnTo>
                  <a:lnTo>
                    <a:pt x="447" y="490"/>
                  </a:lnTo>
                  <a:lnTo>
                    <a:pt x="500" y="347"/>
                  </a:lnTo>
                  <a:lnTo>
                    <a:pt x="514" y="177"/>
                  </a:lnTo>
                  <a:lnTo>
                    <a:pt x="580" y="95"/>
                  </a:lnTo>
                  <a:lnTo>
                    <a:pt x="592" y="9"/>
                  </a:lnTo>
                  <a:lnTo>
                    <a:pt x="728" y="12"/>
                  </a:lnTo>
                  <a:lnTo>
                    <a:pt x="750" y="0"/>
                  </a:lnTo>
                  <a:lnTo>
                    <a:pt x="758" y="26"/>
                  </a:lnTo>
                  <a:lnTo>
                    <a:pt x="743" y="68"/>
                  </a:lnTo>
                  <a:lnTo>
                    <a:pt x="764" y="84"/>
                  </a:lnTo>
                  <a:lnTo>
                    <a:pt x="808" y="161"/>
                  </a:lnTo>
                  <a:lnTo>
                    <a:pt x="839" y="182"/>
                  </a:lnTo>
                  <a:lnTo>
                    <a:pt x="857" y="225"/>
                  </a:lnTo>
                  <a:lnTo>
                    <a:pt x="878" y="242"/>
                  </a:lnTo>
                  <a:lnTo>
                    <a:pt x="916" y="227"/>
                  </a:lnTo>
                  <a:lnTo>
                    <a:pt x="924" y="261"/>
                  </a:lnTo>
                  <a:lnTo>
                    <a:pt x="1018" y="280"/>
                  </a:lnTo>
                  <a:lnTo>
                    <a:pt x="1046" y="328"/>
                  </a:lnTo>
                  <a:lnTo>
                    <a:pt x="1119" y="351"/>
                  </a:lnTo>
                  <a:lnTo>
                    <a:pt x="1150" y="374"/>
                  </a:lnTo>
                  <a:lnTo>
                    <a:pt x="1189" y="434"/>
                  </a:lnTo>
                  <a:lnTo>
                    <a:pt x="1248" y="485"/>
                  </a:lnTo>
                  <a:lnTo>
                    <a:pt x="1237" y="518"/>
                  </a:lnTo>
                  <a:lnTo>
                    <a:pt x="1193" y="548"/>
                  </a:lnTo>
                  <a:lnTo>
                    <a:pt x="1202" y="574"/>
                  </a:lnTo>
                  <a:lnTo>
                    <a:pt x="1110" y="676"/>
                  </a:lnTo>
                  <a:lnTo>
                    <a:pt x="1082" y="678"/>
                  </a:lnTo>
                  <a:lnTo>
                    <a:pt x="986" y="758"/>
                  </a:lnTo>
                  <a:lnTo>
                    <a:pt x="965" y="868"/>
                  </a:lnTo>
                  <a:lnTo>
                    <a:pt x="903" y="900"/>
                  </a:lnTo>
                  <a:lnTo>
                    <a:pt x="886" y="939"/>
                  </a:lnTo>
                  <a:lnTo>
                    <a:pt x="908" y="963"/>
                  </a:lnTo>
                  <a:lnTo>
                    <a:pt x="909" y="975"/>
                  </a:lnTo>
                  <a:lnTo>
                    <a:pt x="908" y="985"/>
                  </a:lnTo>
                  <a:lnTo>
                    <a:pt x="873" y="1003"/>
                  </a:lnTo>
                  <a:lnTo>
                    <a:pt x="857" y="1050"/>
                  </a:lnTo>
                  <a:lnTo>
                    <a:pt x="812" y="1075"/>
                  </a:lnTo>
                  <a:lnTo>
                    <a:pt x="790" y="1116"/>
                  </a:lnTo>
                  <a:lnTo>
                    <a:pt x="760" y="1133"/>
                  </a:lnTo>
                  <a:lnTo>
                    <a:pt x="774" y="1195"/>
                  </a:lnTo>
                  <a:lnTo>
                    <a:pt x="702" y="1248"/>
                  </a:lnTo>
                  <a:lnTo>
                    <a:pt x="630" y="1374"/>
                  </a:lnTo>
                  <a:lnTo>
                    <a:pt x="622" y="1392"/>
                  </a:lnTo>
                  <a:lnTo>
                    <a:pt x="611" y="1401"/>
                  </a:lnTo>
                  <a:lnTo>
                    <a:pt x="579" y="1399"/>
                  </a:lnTo>
                  <a:lnTo>
                    <a:pt x="560" y="1416"/>
                  </a:lnTo>
                  <a:lnTo>
                    <a:pt x="550" y="1444"/>
                  </a:lnTo>
                  <a:lnTo>
                    <a:pt x="558" y="1469"/>
                  </a:lnTo>
                  <a:lnTo>
                    <a:pt x="552" y="1486"/>
                  </a:lnTo>
                  <a:lnTo>
                    <a:pt x="500" y="1544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51" name="Freeform 18"/>
            <p:cNvSpPr>
              <a:spLocks/>
            </p:cNvSpPr>
            <p:nvPr/>
          </p:nvSpPr>
          <p:spPr bwMode="auto">
            <a:xfrm>
              <a:off x="1865" y="1915"/>
              <a:ext cx="296" cy="449"/>
            </a:xfrm>
            <a:custGeom>
              <a:avLst/>
              <a:gdLst>
                <a:gd name="T0" fmla="*/ 14 w 808"/>
                <a:gd name="T1" fmla="*/ 58 h 1251"/>
                <a:gd name="T2" fmla="*/ 14 w 808"/>
                <a:gd name="T3" fmla="*/ 57 h 1251"/>
                <a:gd name="T4" fmla="*/ 12 w 808"/>
                <a:gd name="T5" fmla="*/ 56 h 1251"/>
                <a:gd name="T6" fmla="*/ 10 w 808"/>
                <a:gd name="T7" fmla="*/ 55 h 1251"/>
                <a:gd name="T8" fmla="*/ 8 w 808"/>
                <a:gd name="T9" fmla="*/ 54 h 1251"/>
                <a:gd name="T10" fmla="*/ 8 w 808"/>
                <a:gd name="T11" fmla="*/ 53 h 1251"/>
                <a:gd name="T12" fmla="*/ 7 w 808"/>
                <a:gd name="T13" fmla="*/ 51 h 1251"/>
                <a:gd name="T14" fmla="*/ 5 w 808"/>
                <a:gd name="T15" fmla="*/ 50 h 1251"/>
                <a:gd name="T16" fmla="*/ 0 w 808"/>
                <a:gd name="T17" fmla="*/ 49 h 1251"/>
                <a:gd name="T18" fmla="*/ 3 w 808"/>
                <a:gd name="T19" fmla="*/ 46 h 1251"/>
                <a:gd name="T20" fmla="*/ 3 w 808"/>
                <a:gd name="T21" fmla="*/ 46 h 1251"/>
                <a:gd name="T22" fmla="*/ 3 w 808"/>
                <a:gd name="T23" fmla="*/ 44 h 1251"/>
                <a:gd name="T24" fmla="*/ 3 w 808"/>
                <a:gd name="T25" fmla="*/ 43 h 1251"/>
                <a:gd name="T26" fmla="*/ 4 w 808"/>
                <a:gd name="T27" fmla="*/ 42 h 1251"/>
                <a:gd name="T28" fmla="*/ 5 w 808"/>
                <a:gd name="T29" fmla="*/ 42 h 1251"/>
                <a:gd name="T30" fmla="*/ 6 w 808"/>
                <a:gd name="T31" fmla="*/ 42 h 1251"/>
                <a:gd name="T32" fmla="*/ 7 w 808"/>
                <a:gd name="T33" fmla="*/ 41 h 1251"/>
                <a:gd name="T34" fmla="*/ 10 w 808"/>
                <a:gd name="T35" fmla="*/ 35 h 1251"/>
                <a:gd name="T36" fmla="*/ 14 w 808"/>
                <a:gd name="T37" fmla="*/ 33 h 1251"/>
                <a:gd name="T38" fmla="*/ 13 w 808"/>
                <a:gd name="T39" fmla="*/ 30 h 1251"/>
                <a:gd name="T40" fmla="*/ 14 w 808"/>
                <a:gd name="T41" fmla="*/ 29 h 1251"/>
                <a:gd name="T42" fmla="*/ 15 w 808"/>
                <a:gd name="T43" fmla="*/ 27 h 1251"/>
                <a:gd name="T44" fmla="*/ 18 w 808"/>
                <a:gd name="T45" fmla="*/ 26 h 1251"/>
                <a:gd name="T46" fmla="*/ 18 w 808"/>
                <a:gd name="T47" fmla="*/ 24 h 1251"/>
                <a:gd name="T48" fmla="*/ 20 w 808"/>
                <a:gd name="T49" fmla="*/ 23 h 1251"/>
                <a:gd name="T50" fmla="*/ 20 w 808"/>
                <a:gd name="T51" fmla="*/ 23 h 1251"/>
                <a:gd name="T52" fmla="*/ 20 w 808"/>
                <a:gd name="T53" fmla="*/ 22 h 1251"/>
                <a:gd name="T54" fmla="*/ 19 w 808"/>
                <a:gd name="T55" fmla="*/ 21 h 1251"/>
                <a:gd name="T56" fmla="*/ 20 w 808"/>
                <a:gd name="T57" fmla="*/ 19 h 1251"/>
                <a:gd name="T58" fmla="*/ 23 w 808"/>
                <a:gd name="T59" fmla="*/ 18 h 1251"/>
                <a:gd name="T60" fmla="*/ 24 w 808"/>
                <a:gd name="T61" fmla="*/ 13 h 1251"/>
                <a:gd name="T62" fmla="*/ 29 w 808"/>
                <a:gd name="T63" fmla="*/ 9 h 1251"/>
                <a:gd name="T64" fmla="*/ 30 w 808"/>
                <a:gd name="T65" fmla="*/ 9 h 1251"/>
                <a:gd name="T66" fmla="*/ 34 w 808"/>
                <a:gd name="T67" fmla="*/ 4 h 1251"/>
                <a:gd name="T68" fmla="*/ 34 w 808"/>
                <a:gd name="T69" fmla="*/ 3 h 1251"/>
                <a:gd name="T70" fmla="*/ 36 w 808"/>
                <a:gd name="T71" fmla="*/ 1 h 1251"/>
                <a:gd name="T72" fmla="*/ 37 w 808"/>
                <a:gd name="T73" fmla="*/ 0 h 1251"/>
                <a:gd name="T74" fmla="*/ 38 w 808"/>
                <a:gd name="T75" fmla="*/ 0 h 1251"/>
                <a:gd name="T76" fmla="*/ 39 w 808"/>
                <a:gd name="T77" fmla="*/ 2 h 1251"/>
                <a:gd name="T78" fmla="*/ 40 w 808"/>
                <a:gd name="T79" fmla="*/ 4 h 1251"/>
                <a:gd name="T80" fmla="*/ 39 w 808"/>
                <a:gd name="T81" fmla="*/ 5 h 1251"/>
                <a:gd name="T82" fmla="*/ 38 w 808"/>
                <a:gd name="T83" fmla="*/ 8 h 1251"/>
                <a:gd name="T84" fmla="*/ 39 w 808"/>
                <a:gd name="T85" fmla="*/ 10 h 1251"/>
                <a:gd name="T86" fmla="*/ 39 w 808"/>
                <a:gd name="T87" fmla="*/ 10 h 1251"/>
                <a:gd name="T88" fmla="*/ 36 w 808"/>
                <a:gd name="T89" fmla="*/ 17 h 1251"/>
                <a:gd name="T90" fmla="*/ 36 w 808"/>
                <a:gd name="T91" fmla="*/ 18 h 1251"/>
                <a:gd name="T92" fmla="*/ 36 w 808"/>
                <a:gd name="T93" fmla="*/ 19 h 1251"/>
                <a:gd name="T94" fmla="*/ 36 w 808"/>
                <a:gd name="T95" fmla="*/ 21 h 1251"/>
                <a:gd name="T96" fmla="*/ 36 w 808"/>
                <a:gd name="T97" fmla="*/ 23 h 1251"/>
                <a:gd name="T98" fmla="*/ 36 w 808"/>
                <a:gd name="T99" fmla="*/ 25 h 1251"/>
                <a:gd name="T100" fmla="*/ 38 w 808"/>
                <a:gd name="T101" fmla="*/ 29 h 1251"/>
                <a:gd name="T102" fmla="*/ 37 w 808"/>
                <a:gd name="T103" fmla="*/ 33 h 1251"/>
                <a:gd name="T104" fmla="*/ 36 w 808"/>
                <a:gd name="T105" fmla="*/ 34 h 1251"/>
                <a:gd name="T106" fmla="*/ 36 w 808"/>
                <a:gd name="T107" fmla="*/ 35 h 1251"/>
                <a:gd name="T108" fmla="*/ 38 w 808"/>
                <a:gd name="T109" fmla="*/ 37 h 1251"/>
                <a:gd name="T110" fmla="*/ 38 w 808"/>
                <a:gd name="T111" fmla="*/ 38 h 1251"/>
                <a:gd name="T112" fmla="*/ 26 w 808"/>
                <a:gd name="T113" fmla="*/ 50 h 1251"/>
                <a:gd name="T114" fmla="*/ 25 w 808"/>
                <a:gd name="T115" fmla="*/ 51 h 1251"/>
                <a:gd name="T116" fmla="*/ 22 w 808"/>
                <a:gd name="T117" fmla="*/ 54 h 1251"/>
                <a:gd name="T118" fmla="*/ 20 w 808"/>
                <a:gd name="T119" fmla="*/ 56 h 1251"/>
                <a:gd name="T120" fmla="*/ 17 w 808"/>
                <a:gd name="T121" fmla="*/ 57 h 1251"/>
                <a:gd name="T122" fmla="*/ 16 w 808"/>
                <a:gd name="T123" fmla="*/ 58 h 1251"/>
                <a:gd name="T124" fmla="*/ 14 w 808"/>
                <a:gd name="T125" fmla="*/ 58 h 12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8"/>
                <a:gd name="T190" fmla="*/ 0 h 1251"/>
                <a:gd name="T191" fmla="*/ 808 w 808"/>
                <a:gd name="T192" fmla="*/ 1251 h 12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8" h="1251">
                  <a:moveTo>
                    <a:pt x="285" y="1251"/>
                  </a:moveTo>
                  <a:lnTo>
                    <a:pt x="274" y="1229"/>
                  </a:lnTo>
                  <a:lnTo>
                    <a:pt x="254" y="1204"/>
                  </a:lnTo>
                  <a:lnTo>
                    <a:pt x="204" y="1181"/>
                  </a:lnTo>
                  <a:lnTo>
                    <a:pt x="159" y="1175"/>
                  </a:lnTo>
                  <a:lnTo>
                    <a:pt x="154" y="1154"/>
                  </a:lnTo>
                  <a:lnTo>
                    <a:pt x="139" y="1095"/>
                  </a:lnTo>
                  <a:lnTo>
                    <a:pt x="104" y="1071"/>
                  </a:lnTo>
                  <a:lnTo>
                    <a:pt x="0" y="1059"/>
                  </a:lnTo>
                  <a:lnTo>
                    <a:pt x="52" y="1001"/>
                  </a:lnTo>
                  <a:lnTo>
                    <a:pt x="58" y="984"/>
                  </a:lnTo>
                  <a:lnTo>
                    <a:pt x="50" y="959"/>
                  </a:lnTo>
                  <a:lnTo>
                    <a:pt x="60" y="931"/>
                  </a:lnTo>
                  <a:lnTo>
                    <a:pt x="79" y="914"/>
                  </a:lnTo>
                  <a:lnTo>
                    <a:pt x="111" y="916"/>
                  </a:lnTo>
                  <a:lnTo>
                    <a:pt x="122" y="907"/>
                  </a:lnTo>
                  <a:lnTo>
                    <a:pt x="130" y="889"/>
                  </a:lnTo>
                  <a:lnTo>
                    <a:pt x="202" y="763"/>
                  </a:lnTo>
                  <a:lnTo>
                    <a:pt x="274" y="710"/>
                  </a:lnTo>
                  <a:lnTo>
                    <a:pt x="260" y="648"/>
                  </a:lnTo>
                  <a:lnTo>
                    <a:pt x="290" y="631"/>
                  </a:lnTo>
                  <a:lnTo>
                    <a:pt x="312" y="590"/>
                  </a:lnTo>
                  <a:lnTo>
                    <a:pt x="357" y="565"/>
                  </a:lnTo>
                  <a:lnTo>
                    <a:pt x="373" y="518"/>
                  </a:lnTo>
                  <a:lnTo>
                    <a:pt x="408" y="500"/>
                  </a:lnTo>
                  <a:lnTo>
                    <a:pt x="409" y="490"/>
                  </a:lnTo>
                  <a:lnTo>
                    <a:pt x="408" y="478"/>
                  </a:lnTo>
                  <a:lnTo>
                    <a:pt x="386" y="454"/>
                  </a:lnTo>
                  <a:lnTo>
                    <a:pt x="403" y="415"/>
                  </a:lnTo>
                  <a:lnTo>
                    <a:pt x="465" y="383"/>
                  </a:lnTo>
                  <a:lnTo>
                    <a:pt x="486" y="273"/>
                  </a:lnTo>
                  <a:lnTo>
                    <a:pt x="582" y="193"/>
                  </a:lnTo>
                  <a:lnTo>
                    <a:pt x="610" y="191"/>
                  </a:lnTo>
                  <a:lnTo>
                    <a:pt x="702" y="89"/>
                  </a:lnTo>
                  <a:lnTo>
                    <a:pt x="693" y="63"/>
                  </a:lnTo>
                  <a:lnTo>
                    <a:pt x="737" y="33"/>
                  </a:lnTo>
                  <a:lnTo>
                    <a:pt x="748" y="0"/>
                  </a:lnTo>
                  <a:lnTo>
                    <a:pt x="775" y="12"/>
                  </a:lnTo>
                  <a:lnTo>
                    <a:pt x="795" y="36"/>
                  </a:lnTo>
                  <a:lnTo>
                    <a:pt x="808" y="79"/>
                  </a:lnTo>
                  <a:lnTo>
                    <a:pt x="788" y="110"/>
                  </a:lnTo>
                  <a:lnTo>
                    <a:pt x="779" y="164"/>
                  </a:lnTo>
                  <a:lnTo>
                    <a:pt x="797" y="214"/>
                  </a:lnTo>
                  <a:lnTo>
                    <a:pt x="801" y="229"/>
                  </a:lnTo>
                  <a:lnTo>
                    <a:pt x="737" y="375"/>
                  </a:lnTo>
                  <a:lnTo>
                    <a:pt x="736" y="393"/>
                  </a:lnTo>
                  <a:lnTo>
                    <a:pt x="739" y="415"/>
                  </a:lnTo>
                  <a:lnTo>
                    <a:pt x="724" y="458"/>
                  </a:lnTo>
                  <a:lnTo>
                    <a:pt x="737" y="494"/>
                  </a:lnTo>
                  <a:lnTo>
                    <a:pt x="730" y="542"/>
                  </a:lnTo>
                  <a:lnTo>
                    <a:pt x="784" y="626"/>
                  </a:lnTo>
                  <a:lnTo>
                    <a:pt x="760" y="708"/>
                  </a:lnTo>
                  <a:lnTo>
                    <a:pt x="734" y="728"/>
                  </a:lnTo>
                  <a:lnTo>
                    <a:pt x="734" y="763"/>
                  </a:lnTo>
                  <a:lnTo>
                    <a:pt x="764" y="805"/>
                  </a:lnTo>
                  <a:lnTo>
                    <a:pt x="779" y="827"/>
                  </a:lnTo>
                  <a:lnTo>
                    <a:pt x="521" y="1071"/>
                  </a:lnTo>
                  <a:lnTo>
                    <a:pt x="516" y="1110"/>
                  </a:lnTo>
                  <a:lnTo>
                    <a:pt x="455" y="1171"/>
                  </a:lnTo>
                  <a:lnTo>
                    <a:pt x="401" y="1203"/>
                  </a:lnTo>
                  <a:lnTo>
                    <a:pt x="352" y="1232"/>
                  </a:lnTo>
                  <a:lnTo>
                    <a:pt x="328" y="1251"/>
                  </a:lnTo>
                  <a:lnTo>
                    <a:pt x="285" y="1251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52" name="Freeform 19"/>
            <p:cNvSpPr>
              <a:spLocks/>
            </p:cNvSpPr>
            <p:nvPr/>
          </p:nvSpPr>
          <p:spPr bwMode="auto">
            <a:xfrm>
              <a:off x="1947" y="2114"/>
              <a:ext cx="557" cy="328"/>
            </a:xfrm>
            <a:custGeom>
              <a:avLst/>
              <a:gdLst>
                <a:gd name="T0" fmla="*/ 20 w 1520"/>
                <a:gd name="T1" fmla="*/ 42 h 912"/>
                <a:gd name="T2" fmla="*/ 11 w 1520"/>
                <a:gd name="T3" fmla="*/ 41 h 912"/>
                <a:gd name="T4" fmla="*/ 2 w 1520"/>
                <a:gd name="T5" fmla="*/ 38 h 912"/>
                <a:gd name="T6" fmla="*/ 3 w 1520"/>
                <a:gd name="T7" fmla="*/ 33 h 912"/>
                <a:gd name="T8" fmla="*/ 5 w 1520"/>
                <a:gd name="T9" fmla="*/ 32 h 912"/>
                <a:gd name="T10" fmla="*/ 9 w 1520"/>
                <a:gd name="T11" fmla="*/ 30 h 912"/>
                <a:gd name="T12" fmla="*/ 14 w 1520"/>
                <a:gd name="T13" fmla="*/ 26 h 912"/>
                <a:gd name="T14" fmla="*/ 27 w 1520"/>
                <a:gd name="T15" fmla="*/ 13 h 912"/>
                <a:gd name="T16" fmla="*/ 38 w 1520"/>
                <a:gd name="T17" fmla="*/ 7 h 912"/>
                <a:gd name="T18" fmla="*/ 45 w 1520"/>
                <a:gd name="T19" fmla="*/ 4 h 912"/>
                <a:gd name="T20" fmla="*/ 50 w 1520"/>
                <a:gd name="T21" fmla="*/ 1 h 912"/>
                <a:gd name="T22" fmla="*/ 52 w 1520"/>
                <a:gd name="T23" fmla="*/ 0 h 912"/>
                <a:gd name="T24" fmla="*/ 56 w 1520"/>
                <a:gd name="T25" fmla="*/ 1 h 912"/>
                <a:gd name="T26" fmla="*/ 60 w 1520"/>
                <a:gd name="T27" fmla="*/ 5 h 912"/>
                <a:gd name="T28" fmla="*/ 62 w 1520"/>
                <a:gd name="T29" fmla="*/ 5 h 912"/>
                <a:gd name="T30" fmla="*/ 64 w 1520"/>
                <a:gd name="T31" fmla="*/ 6 h 912"/>
                <a:gd name="T32" fmla="*/ 65 w 1520"/>
                <a:gd name="T33" fmla="*/ 8 h 912"/>
                <a:gd name="T34" fmla="*/ 69 w 1520"/>
                <a:gd name="T35" fmla="*/ 9 h 912"/>
                <a:gd name="T36" fmla="*/ 71 w 1520"/>
                <a:gd name="T37" fmla="*/ 10 h 912"/>
                <a:gd name="T38" fmla="*/ 74 w 1520"/>
                <a:gd name="T39" fmla="*/ 11 h 912"/>
                <a:gd name="T40" fmla="*/ 73 w 1520"/>
                <a:gd name="T41" fmla="*/ 15 h 912"/>
                <a:gd name="T42" fmla="*/ 75 w 1520"/>
                <a:gd name="T43" fmla="*/ 19 h 912"/>
                <a:gd name="T44" fmla="*/ 71 w 1520"/>
                <a:gd name="T45" fmla="*/ 22 h 912"/>
                <a:gd name="T46" fmla="*/ 69 w 1520"/>
                <a:gd name="T47" fmla="*/ 24 h 912"/>
                <a:gd name="T48" fmla="*/ 68 w 1520"/>
                <a:gd name="T49" fmla="*/ 24 h 912"/>
                <a:gd name="T50" fmla="*/ 63 w 1520"/>
                <a:gd name="T51" fmla="*/ 29 h 912"/>
                <a:gd name="T52" fmla="*/ 63 w 1520"/>
                <a:gd name="T53" fmla="*/ 30 h 912"/>
                <a:gd name="T54" fmla="*/ 67 w 1520"/>
                <a:gd name="T55" fmla="*/ 32 h 912"/>
                <a:gd name="T56" fmla="*/ 65 w 1520"/>
                <a:gd name="T57" fmla="*/ 33 h 912"/>
                <a:gd name="T58" fmla="*/ 65 w 1520"/>
                <a:gd name="T59" fmla="*/ 33 h 912"/>
                <a:gd name="T60" fmla="*/ 63 w 1520"/>
                <a:gd name="T61" fmla="*/ 38 h 912"/>
                <a:gd name="T62" fmla="*/ 60 w 1520"/>
                <a:gd name="T63" fmla="*/ 38 h 912"/>
                <a:gd name="T64" fmla="*/ 56 w 1520"/>
                <a:gd name="T65" fmla="*/ 40 h 912"/>
                <a:gd name="T66" fmla="*/ 53 w 1520"/>
                <a:gd name="T67" fmla="*/ 40 h 912"/>
                <a:gd name="T68" fmla="*/ 49 w 1520"/>
                <a:gd name="T69" fmla="*/ 40 h 912"/>
                <a:gd name="T70" fmla="*/ 40 w 1520"/>
                <a:gd name="T71" fmla="*/ 38 h 912"/>
                <a:gd name="T72" fmla="*/ 36 w 1520"/>
                <a:gd name="T73" fmla="*/ 40 h 912"/>
                <a:gd name="T74" fmla="*/ 31 w 1520"/>
                <a:gd name="T75" fmla="*/ 41 h 912"/>
                <a:gd name="T76" fmla="*/ 28 w 1520"/>
                <a:gd name="T77" fmla="*/ 41 h 912"/>
                <a:gd name="T78" fmla="*/ 24 w 1520"/>
                <a:gd name="T79" fmla="*/ 40 h 912"/>
                <a:gd name="T80" fmla="*/ 21 w 1520"/>
                <a:gd name="T81" fmla="*/ 40 h 912"/>
                <a:gd name="T82" fmla="*/ 20 w 1520"/>
                <a:gd name="T83" fmla="*/ 42 h 9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20"/>
                <a:gd name="T127" fmla="*/ 0 h 912"/>
                <a:gd name="T128" fmla="*/ 1520 w 1520"/>
                <a:gd name="T129" fmla="*/ 912 h 9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20" h="912">
                  <a:moveTo>
                    <a:pt x="413" y="912"/>
                  </a:moveTo>
                  <a:lnTo>
                    <a:pt x="409" y="898"/>
                  </a:lnTo>
                  <a:lnTo>
                    <a:pt x="327" y="889"/>
                  </a:lnTo>
                  <a:lnTo>
                    <a:pt x="221" y="885"/>
                  </a:lnTo>
                  <a:lnTo>
                    <a:pt x="0" y="874"/>
                  </a:lnTo>
                  <a:lnTo>
                    <a:pt x="38" y="819"/>
                  </a:lnTo>
                  <a:lnTo>
                    <a:pt x="55" y="780"/>
                  </a:lnTo>
                  <a:lnTo>
                    <a:pt x="68" y="713"/>
                  </a:lnTo>
                  <a:lnTo>
                    <a:pt x="61" y="695"/>
                  </a:lnTo>
                  <a:lnTo>
                    <a:pt x="104" y="695"/>
                  </a:lnTo>
                  <a:lnTo>
                    <a:pt x="128" y="676"/>
                  </a:lnTo>
                  <a:lnTo>
                    <a:pt x="177" y="647"/>
                  </a:lnTo>
                  <a:lnTo>
                    <a:pt x="231" y="615"/>
                  </a:lnTo>
                  <a:lnTo>
                    <a:pt x="292" y="554"/>
                  </a:lnTo>
                  <a:lnTo>
                    <a:pt x="297" y="515"/>
                  </a:lnTo>
                  <a:lnTo>
                    <a:pt x="555" y="271"/>
                  </a:lnTo>
                  <a:lnTo>
                    <a:pt x="649" y="201"/>
                  </a:lnTo>
                  <a:lnTo>
                    <a:pt x="772" y="157"/>
                  </a:lnTo>
                  <a:lnTo>
                    <a:pt x="859" y="129"/>
                  </a:lnTo>
                  <a:lnTo>
                    <a:pt x="917" y="86"/>
                  </a:lnTo>
                  <a:lnTo>
                    <a:pt x="974" y="48"/>
                  </a:lnTo>
                  <a:lnTo>
                    <a:pt x="1020" y="23"/>
                  </a:lnTo>
                  <a:lnTo>
                    <a:pt x="1049" y="0"/>
                  </a:lnTo>
                  <a:lnTo>
                    <a:pt x="1057" y="2"/>
                  </a:lnTo>
                  <a:lnTo>
                    <a:pt x="1120" y="22"/>
                  </a:lnTo>
                  <a:lnTo>
                    <a:pt x="1142" y="29"/>
                  </a:lnTo>
                  <a:lnTo>
                    <a:pt x="1155" y="101"/>
                  </a:lnTo>
                  <a:lnTo>
                    <a:pt x="1213" y="113"/>
                  </a:lnTo>
                  <a:lnTo>
                    <a:pt x="1224" y="116"/>
                  </a:lnTo>
                  <a:lnTo>
                    <a:pt x="1269" y="101"/>
                  </a:lnTo>
                  <a:lnTo>
                    <a:pt x="1285" y="106"/>
                  </a:lnTo>
                  <a:lnTo>
                    <a:pt x="1296" y="132"/>
                  </a:lnTo>
                  <a:lnTo>
                    <a:pt x="1307" y="172"/>
                  </a:lnTo>
                  <a:lnTo>
                    <a:pt x="1320" y="178"/>
                  </a:lnTo>
                  <a:lnTo>
                    <a:pt x="1343" y="177"/>
                  </a:lnTo>
                  <a:lnTo>
                    <a:pt x="1392" y="200"/>
                  </a:lnTo>
                  <a:lnTo>
                    <a:pt x="1430" y="208"/>
                  </a:lnTo>
                  <a:lnTo>
                    <a:pt x="1446" y="207"/>
                  </a:lnTo>
                  <a:lnTo>
                    <a:pt x="1484" y="200"/>
                  </a:lnTo>
                  <a:lnTo>
                    <a:pt x="1496" y="233"/>
                  </a:lnTo>
                  <a:lnTo>
                    <a:pt x="1487" y="282"/>
                  </a:lnTo>
                  <a:lnTo>
                    <a:pt x="1485" y="324"/>
                  </a:lnTo>
                  <a:lnTo>
                    <a:pt x="1492" y="376"/>
                  </a:lnTo>
                  <a:lnTo>
                    <a:pt x="1520" y="411"/>
                  </a:lnTo>
                  <a:lnTo>
                    <a:pt x="1470" y="459"/>
                  </a:lnTo>
                  <a:lnTo>
                    <a:pt x="1441" y="482"/>
                  </a:lnTo>
                  <a:lnTo>
                    <a:pt x="1426" y="487"/>
                  </a:lnTo>
                  <a:lnTo>
                    <a:pt x="1409" y="514"/>
                  </a:lnTo>
                  <a:lnTo>
                    <a:pt x="1396" y="519"/>
                  </a:lnTo>
                  <a:lnTo>
                    <a:pt x="1384" y="525"/>
                  </a:lnTo>
                  <a:lnTo>
                    <a:pt x="1331" y="582"/>
                  </a:lnTo>
                  <a:lnTo>
                    <a:pt x="1276" y="633"/>
                  </a:lnTo>
                  <a:lnTo>
                    <a:pt x="1246" y="648"/>
                  </a:lnTo>
                  <a:lnTo>
                    <a:pt x="1292" y="651"/>
                  </a:lnTo>
                  <a:lnTo>
                    <a:pt x="1330" y="661"/>
                  </a:lnTo>
                  <a:lnTo>
                    <a:pt x="1367" y="687"/>
                  </a:lnTo>
                  <a:lnTo>
                    <a:pt x="1380" y="723"/>
                  </a:lnTo>
                  <a:lnTo>
                    <a:pt x="1330" y="710"/>
                  </a:lnTo>
                  <a:lnTo>
                    <a:pt x="1322" y="713"/>
                  </a:lnTo>
                  <a:lnTo>
                    <a:pt x="1315" y="717"/>
                  </a:lnTo>
                  <a:lnTo>
                    <a:pt x="1307" y="759"/>
                  </a:lnTo>
                  <a:lnTo>
                    <a:pt x="1287" y="808"/>
                  </a:lnTo>
                  <a:lnTo>
                    <a:pt x="1274" y="847"/>
                  </a:lnTo>
                  <a:lnTo>
                    <a:pt x="1215" y="811"/>
                  </a:lnTo>
                  <a:lnTo>
                    <a:pt x="1164" y="834"/>
                  </a:lnTo>
                  <a:lnTo>
                    <a:pt x="1149" y="852"/>
                  </a:lnTo>
                  <a:lnTo>
                    <a:pt x="1094" y="847"/>
                  </a:lnTo>
                  <a:lnTo>
                    <a:pt x="1080" y="847"/>
                  </a:lnTo>
                  <a:lnTo>
                    <a:pt x="1049" y="848"/>
                  </a:lnTo>
                  <a:lnTo>
                    <a:pt x="994" y="852"/>
                  </a:lnTo>
                  <a:lnTo>
                    <a:pt x="897" y="765"/>
                  </a:lnTo>
                  <a:lnTo>
                    <a:pt x="819" y="811"/>
                  </a:lnTo>
                  <a:lnTo>
                    <a:pt x="783" y="826"/>
                  </a:lnTo>
                  <a:lnTo>
                    <a:pt x="728" y="847"/>
                  </a:lnTo>
                  <a:lnTo>
                    <a:pt x="672" y="867"/>
                  </a:lnTo>
                  <a:lnTo>
                    <a:pt x="631" y="885"/>
                  </a:lnTo>
                  <a:lnTo>
                    <a:pt x="607" y="895"/>
                  </a:lnTo>
                  <a:lnTo>
                    <a:pt x="572" y="874"/>
                  </a:lnTo>
                  <a:lnTo>
                    <a:pt x="524" y="874"/>
                  </a:lnTo>
                  <a:lnTo>
                    <a:pt x="491" y="867"/>
                  </a:lnTo>
                  <a:lnTo>
                    <a:pt x="461" y="847"/>
                  </a:lnTo>
                  <a:lnTo>
                    <a:pt x="431" y="867"/>
                  </a:lnTo>
                  <a:lnTo>
                    <a:pt x="422" y="898"/>
                  </a:lnTo>
                  <a:lnTo>
                    <a:pt x="413" y="912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53" name="Freeform 20"/>
            <p:cNvSpPr>
              <a:spLocks/>
            </p:cNvSpPr>
            <p:nvPr/>
          </p:nvSpPr>
          <p:spPr bwMode="auto">
            <a:xfrm>
              <a:off x="2070" y="2262"/>
              <a:ext cx="620" cy="488"/>
            </a:xfrm>
            <a:custGeom>
              <a:avLst/>
              <a:gdLst>
                <a:gd name="T0" fmla="*/ 28 w 1691"/>
                <a:gd name="T1" fmla="*/ 56 h 1355"/>
                <a:gd name="T2" fmla="*/ 21 w 1691"/>
                <a:gd name="T3" fmla="*/ 49 h 1355"/>
                <a:gd name="T4" fmla="*/ 12 w 1691"/>
                <a:gd name="T5" fmla="*/ 48 h 1355"/>
                <a:gd name="T6" fmla="*/ 10 w 1691"/>
                <a:gd name="T7" fmla="*/ 43 h 1355"/>
                <a:gd name="T8" fmla="*/ 1 w 1691"/>
                <a:gd name="T9" fmla="*/ 40 h 1355"/>
                <a:gd name="T10" fmla="*/ 3 w 1691"/>
                <a:gd name="T11" fmla="*/ 34 h 1355"/>
                <a:gd name="T12" fmla="*/ 4 w 1691"/>
                <a:gd name="T13" fmla="*/ 23 h 1355"/>
                <a:gd name="T14" fmla="*/ 4 w 1691"/>
                <a:gd name="T15" fmla="*/ 21 h 1355"/>
                <a:gd name="T16" fmla="*/ 8 w 1691"/>
                <a:gd name="T17" fmla="*/ 21 h 1355"/>
                <a:gd name="T18" fmla="*/ 12 w 1691"/>
                <a:gd name="T19" fmla="*/ 22 h 1355"/>
                <a:gd name="T20" fmla="*/ 14 w 1691"/>
                <a:gd name="T21" fmla="*/ 22 h 1355"/>
                <a:gd name="T22" fmla="*/ 19 w 1691"/>
                <a:gd name="T23" fmla="*/ 21 h 1355"/>
                <a:gd name="T24" fmla="*/ 24 w 1691"/>
                <a:gd name="T25" fmla="*/ 19 h 1355"/>
                <a:gd name="T26" fmla="*/ 32 w 1691"/>
                <a:gd name="T27" fmla="*/ 21 h 1355"/>
                <a:gd name="T28" fmla="*/ 37 w 1691"/>
                <a:gd name="T29" fmla="*/ 21 h 1355"/>
                <a:gd name="T30" fmla="*/ 40 w 1691"/>
                <a:gd name="T31" fmla="*/ 21 h 1355"/>
                <a:gd name="T32" fmla="*/ 43 w 1691"/>
                <a:gd name="T33" fmla="*/ 19 h 1355"/>
                <a:gd name="T34" fmla="*/ 47 w 1691"/>
                <a:gd name="T35" fmla="*/ 19 h 1355"/>
                <a:gd name="T36" fmla="*/ 48 w 1691"/>
                <a:gd name="T37" fmla="*/ 14 h 1355"/>
                <a:gd name="T38" fmla="*/ 49 w 1691"/>
                <a:gd name="T39" fmla="*/ 14 h 1355"/>
                <a:gd name="T40" fmla="*/ 51 w 1691"/>
                <a:gd name="T41" fmla="*/ 13 h 1355"/>
                <a:gd name="T42" fmla="*/ 47 w 1691"/>
                <a:gd name="T43" fmla="*/ 11 h 1355"/>
                <a:gd name="T44" fmla="*/ 46 w 1691"/>
                <a:gd name="T45" fmla="*/ 10 h 1355"/>
                <a:gd name="T46" fmla="*/ 52 w 1691"/>
                <a:gd name="T47" fmla="*/ 5 h 1355"/>
                <a:gd name="T48" fmla="*/ 53 w 1691"/>
                <a:gd name="T49" fmla="*/ 5 h 1355"/>
                <a:gd name="T50" fmla="*/ 54 w 1691"/>
                <a:gd name="T51" fmla="*/ 3 h 1355"/>
                <a:gd name="T52" fmla="*/ 58 w 1691"/>
                <a:gd name="T53" fmla="*/ 0 h 1355"/>
                <a:gd name="T54" fmla="*/ 62 w 1691"/>
                <a:gd name="T55" fmla="*/ 4 h 1355"/>
                <a:gd name="T56" fmla="*/ 71 w 1691"/>
                <a:gd name="T57" fmla="*/ 9 h 1355"/>
                <a:gd name="T58" fmla="*/ 77 w 1691"/>
                <a:gd name="T59" fmla="*/ 12 h 1355"/>
                <a:gd name="T60" fmla="*/ 77 w 1691"/>
                <a:gd name="T61" fmla="*/ 15 h 1355"/>
                <a:gd name="T62" fmla="*/ 79 w 1691"/>
                <a:gd name="T63" fmla="*/ 20 h 1355"/>
                <a:gd name="T64" fmla="*/ 80 w 1691"/>
                <a:gd name="T65" fmla="*/ 22 h 1355"/>
                <a:gd name="T66" fmla="*/ 83 w 1691"/>
                <a:gd name="T67" fmla="*/ 24 h 1355"/>
                <a:gd name="T68" fmla="*/ 82 w 1691"/>
                <a:gd name="T69" fmla="*/ 26 h 1355"/>
                <a:gd name="T70" fmla="*/ 82 w 1691"/>
                <a:gd name="T71" fmla="*/ 29 h 1355"/>
                <a:gd name="T72" fmla="*/ 81 w 1691"/>
                <a:gd name="T73" fmla="*/ 29 h 1355"/>
                <a:gd name="T74" fmla="*/ 78 w 1691"/>
                <a:gd name="T75" fmla="*/ 33 h 1355"/>
                <a:gd name="T76" fmla="*/ 75 w 1691"/>
                <a:gd name="T77" fmla="*/ 36 h 1355"/>
                <a:gd name="T78" fmla="*/ 73 w 1691"/>
                <a:gd name="T79" fmla="*/ 39 h 1355"/>
                <a:gd name="T80" fmla="*/ 71 w 1691"/>
                <a:gd name="T81" fmla="*/ 39 h 1355"/>
                <a:gd name="T82" fmla="*/ 69 w 1691"/>
                <a:gd name="T83" fmla="*/ 43 h 1355"/>
                <a:gd name="T84" fmla="*/ 69 w 1691"/>
                <a:gd name="T85" fmla="*/ 45 h 1355"/>
                <a:gd name="T86" fmla="*/ 69 w 1691"/>
                <a:gd name="T87" fmla="*/ 47 h 1355"/>
                <a:gd name="T88" fmla="*/ 68 w 1691"/>
                <a:gd name="T89" fmla="*/ 51 h 1355"/>
                <a:gd name="T90" fmla="*/ 65 w 1691"/>
                <a:gd name="T91" fmla="*/ 52 h 1355"/>
                <a:gd name="T92" fmla="*/ 63 w 1691"/>
                <a:gd name="T93" fmla="*/ 56 h 1355"/>
                <a:gd name="T94" fmla="*/ 62 w 1691"/>
                <a:gd name="T95" fmla="*/ 58 h 1355"/>
                <a:gd name="T96" fmla="*/ 60 w 1691"/>
                <a:gd name="T97" fmla="*/ 61 h 1355"/>
                <a:gd name="T98" fmla="*/ 57 w 1691"/>
                <a:gd name="T99" fmla="*/ 63 h 1355"/>
                <a:gd name="T100" fmla="*/ 55 w 1691"/>
                <a:gd name="T101" fmla="*/ 62 h 1355"/>
                <a:gd name="T102" fmla="*/ 50 w 1691"/>
                <a:gd name="T103" fmla="*/ 60 h 1355"/>
                <a:gd name="T104" fmla="*/ 47 w 1691"/>
                <a:gd name="T105" fmla="*/ 61 h 1355"/>
                <a:gd name="T106" fmla="*/ 44 w 1691"/>
                <a:gd name="T107" fmla="*/ 62 h 1355"/>
                <a:gd name="T108" fmla="*/ 37 w 1691"/>
                <a:gd name="T109" fmla="*/ 62 h 1355"/>
                <a:gd name="T110" fmla="*/ 34 w 1691"/>
                <a:gd name="T111" fmla="*/ 61 h 13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91"/>
                <a:gd name="T169" fmla="*/ 0 h 1355"/>
                <a:gd name="T170" fmla="*/ 1691 w 1691"/>
                <a:gd name="T171" fmla="*/ 1355 h 13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91" h="1355">
                  <a:moveTo>
                    <a:pt x="652" y="1301"/>
                  </a:moveTo>
                  <a:lnTo>
                    <a:pt x="563" y="1204"/>
                  </a:lnTo>
                  <a:lnTo>
                    <a:pt x="484" y="1100"/>
                  </a:lnTo>
                  <a:lnTo>
                    <a:pt x="432" y="1042"/>
                  </a:lnTo>
                  <a:lnTo>
                    <a:pt x="346" y="1076"/>
                  </a:lnTo>
                  <a:lnTo>
                    <a:pt x="246" y="1032"/>
                  </a:lnTo>
                  <a:lnTo>
                    <a:pt x="235" y="941"/>
                  </a:lnTo>
                  <a:lnTo>
                    <a:pt x="192" y="925"/>
                  </a:lnTo>
                  <a:lnTo>
                    <a:pt x="100" y="973"/>
                  </a:lnTo>
                  <a:lnTo>
                    <a:pt x="33" y="865"/>
                  </a:lnTo>
                  <a:lnTo>
                    <a:pt x="0" y="825"/>
                  </a:lnTo>
                  <a:lnTo>
                    <a:pt x="57" y="731"/>
                  </a:lnTo>
                  <a:lnTo>
                    <a:pt x="61" y="571"/>
                  </a:lnTo>
                  <a:lnTo>
                    <a:pt x="75" y="501"/>
                  </a:lnTo>
                  <a:lnTo>
                    <a:pt x="84" y="487"/>
                  </a:lnTo>
                  <a:lnTo>
                    <a:pt x="93" y="456"/>
                  </a:lnTo>
                  <a:lnTo>
                    <a:pt x="123" y="436"/>
                  </a:lnTo>
                  <a:lnTo>
                    <a:pt x="153" y="456"/>
                  </a:lnTo>
                  <a:lnTo>
                    <a:pt x="186" y="463"/>
                  </a:lnTo>
                  <a:lnTo>
                    <a:pt x="234" y="463"/>
                  </a:lnTo>
                  <a:lnTo>
                    <a:pt x="269" y="484"/>
                  </a:lnTo>
                  <a:lnTo>
                    <a:pt x="293" y="474"/>
                  </a:lnTo>
                  <a:lnTo>
                    <a:pt x="334" y="456"/>
                  </a:lnTo>
                  <a:lnTo>
                    <a:pt x="390" y="436"/>
                  </a:lnTo>
                  <a:lnTo>
                    <a:pt x="445" y="415"/>
                  </a:lnTo>
                  <a:lnTo>
                    <a:pt x="481" y="400"/>
                  </a:lnTo>
                  <a:lnTo>
                    <a:pt x="559" y="354"/>
                  </a:lnTo>
                  <a:lnTo>
                    <a:pt x="656" y="441"/>
                  </a:lnTo>
                  <a:lnTo>
                    <a:pt x="711" y="437"/>
                  </a:lnTo>
                  <a:lnTo>
                    <a:pt x="742" y="436"/>
                  </a:lnTo>
                  <a:lnTo>
                    <a:pt x="756" y="436"/>
                  </a:lnTo>
                  <a:lnTo>
                    <a:pt x="811" y="441"/>
                  </a:lnTo>
                  <a:lnTo>
                    <a:pt x="826" y="423"/>
                  </a:lnTo>
                  <a:lnTo>
                    <a:pt x="877" y="400"/>
                  </a:lnTo>
                  <a:lnTo>
                    <a:pt x="936" y="436"/>
                  </a:lnTo>
                  <a:lnTo>
                    <a:pt x="949" y="397"/>
                  </a:lnTo>
                  <a:lnTo>
                    <a:pt x="969" y="348"/>
                  </a:lnTo>
                  <a:lnTo>
                    <a:pt x="977" y="306"/>
                  </a:lnTo>
                  <a:lnTo>
                    <a:pt x="984" y="302"/>
                  </a:lnTo>
                  <a:lnTo>
                    <a:pt x="992" y="299"/>
                  </a:lnTo>
                  <a:lnTo>
                    <a:pt x="1042" y="312"/>
                  </a:lnTo>
                  <a:lnTo>
                    <a:pt x="1029" y="276"/>
                  </a:lnTo>
                  <a:lnTo>
                    <a:pt x="992" y="250"/>
                  </a:lnTo>
                  <a:lnTo>
                    <a:pt x="954" y="240"/>
                  </a:lnTo>
                  <a:lnTo>
                    <a:pt x="908" y="237"/>
                  </a:lnTo>
                  <a:lnTo>
                    <a:pt x="938" y="222"/>
                  </a:lnTo>
                  <a:lnTo>
                    <a:pt x="993" y="171"/>
                  </a:lnTo>
                  <a:lnTo>
                    <a:pt x="1046" y="114"/>
                  </a:lnTo>
                  <a:lnTo>
                    <a:pt x="1058" y="108"/>
                  </a:lnTo>
                  <a:lnTo>
                    <a:pt x="1071" y="103"/>
                  </a:lnTo>
                  <a:lnTo>
                    <a:pt x="1088" y="76"/>
                  </a:lnTo>
                  <a:lnTo>
                    <a:pt x="1103" y="71"/>
                  </a:lnTo>
                  <a:lnTo>
                    <a:pt x="1132" y="48"/>
                  </a:lnTo>
                  <a:lnTo>
                    <a:pt x="1182" y="0"/>
                  </a:lnTo>
                  <a:lnTo>
                    <a:pt x="1219" y="40"/>
                  </a:lnTo>
                  <a:lnTo>
                    <a:pt x="1267" y="77"/>
                  </a:lnTo>
                  <a:lnTo>
                    <a:pt x="1379" y="140"/>
                  </a:lnTo>
                  <a:lnTo>
                    <a:pt x="1442" y="185"/>
                  </a:lnTo>
                  <a:lnTo>
                    <a:pt x="1499" y="208"/>
                  </a:lnTo>
                  <a:lnTo>
                    <a:pt x="1560" y="264"/>
                  </a:lnTo>
                  <a:lnTo>
                    <a:pt x="1560" y="302"/>
                  </a:lnTo>
                  <a:lnTo>
                    <a:pt x="1567" y="322"/>
                  </a:lnTo>
                  <a:lnTo>
                    <a:pt x="1599" y="359"/>
                  </a:lnTo>
                  <a:lnTo>
                    <a:pt x="1604" y="427"/>
                  </a:lnTo>
                  <a:lnTo>
                    <a:pt x="1614" y="436"/>
                  </a:lnTo>
                  <a:lnTo>
                    <a:pt x="1631" y="473"/>
                  </a:lnTo>
                  <a:lnTo>
                    <a:pt x="1678" y="513"/>
                  </a:lnTo>
                  <a:lnTo>
                    <a:pt x="1691" y="527"/>
                  </a:lnTo>
                  <a:lnTo>
                    <a:pt x="1682" y="536"/>
                  </a:lnTo>
                  <a:lnTo>
                    <a:pt x="1657" y="551"/>
                  </a:lnTo>
                  <a:lnTo>
                    <a:pt x="1647" y="567"/>
                  </a:lnTo>
                  <a:lnTo>
                    <a:pt x="1664" y="623"/>
                  </a:lnTo>
                  <a:lnTo>
                    <a:pt x="1661" y="630"/>
                  </a:lnTo>
                  <a:lnTo>
                    <a:pt x="1643" y="620"/>
                  </a:lnTo>
                  <a:lnTo>
                    <a:pt x="1601" y="674"/>
                  </a:lnTo>
                  <a:lnTo>
                    <a:pt x="1596" y="707"/>
                  </a:lnTo>
                  <a:lnTo>
                    <a:pt x="1563" y="731"/>
                  </a:lnTo>
                  <a:lnTo>
                    <a:pt x="1528" y="764"/>
                  </a:lnTo>
                  <a:lnTo>
                    <a:pt x="1504" y="838"/>
                  </a:lnTo>
                  <a:lnTo>
                    <a:pt x="1483" y="843"/>
                  </a:lnTo>
                  <a:lnTo>
                    <a:pt x="1447" y="843"/>
                  </a:lnTo>
                  <a:lnTo>
                    <a:pt x="1441" y="843"/>
                  </a:lnTo>
                  <a:lnTo>
                    <a:pt x="1428" y="903"/>
                  </a:lnTo>
                  <a:lnTo>
                    <a:pt x="1397" y="924"/>
                  </a:lnTo>
                  <a:lnTo>
                    <a:pt x="1390" y="935"/>
                  </a:lnTo>
                  <a:lnTo>
                    <a:pt x="1396" y="959"/>
                  </a:lnTo>
                  <a:lnTo>
                    <a:pt x="1396" y="973"/>
                  </a:lnTo>
                  <a:lnTo>
                    <a:pt x="1388" y="1013"/>
                  </a:lnTo>
                  <a:lnTo>
                    <a:pt x="1396" y="1054"/>
                  </a:lnTo>
                  <a:lnTo>
                    <a:pt x="1374" y="1090"/>
                  </a:lnTo>
                  <a:lnTo>
                    <a:pt x="1328" y="1108"/>
                  </a:lnTo>
                  <a:lnTo>
                    <a:pt x="1310" y="1123"/>
                  </a:lnTo>
                  <a:lnTo>
                    <a:pt x="1298" y="1147"/>
                  </a:lnTo>
                  <a:lnTo>
                    <a:pt x="1285" y="1201"/>
                  </a:lnTo>
                  <a:lnTo>
                    <a:pt x="1279" y="1223"/>
                  </a:lnTo>
                  <a:lnTo>
                    <a:pt x="1250" y="1248"/>
                  </a:lnTo>
                  <a:lnTo>
                    <a:pt x="1234" y="1278"/>
                  </a:lnTo>
                  <a:lnTo>
                    <a:pt x="1222" y="1309"/>
                  </a:lnTo>
                  <a:lnTo>
                    <a:pt x="1191" y="1324"/>
                  </a:lnTo>
                  <a:lnTo>
                    <a:pt x="1153" y="1355"/>
                  </a:lnTo>
                  <a:lnTo>
                    <a:pt x="1138" y="1341"/>
                  </a:lnTo>
                  <a:lnTo>
                    <a:pt x="1115" y="1331"/>
                  </a:lnTo>
                  <a:lnTo>
                    <a:pt x="1092" y="1316"/>
                  </a:lnTo>
                  <a:lnTo>
                    <a:pt x="1024" y="1287"/>
                  </a:lnTo>
                  <a:lnTo>
                    <a:pt x="975" y="1302"/>
                  </a:lnTo>
                  <a:lnTo>
                    <a:pt x="956" y="1309"/>
                  </a:lnTo>
                  <a:lnTo>
                    <a:pt x="928" y="1326"/>
                  </a:lnTo>
                  <a:lnTo>
                    <a:pt x="883" y="1331"/>
                  </a:lnTo>
                  <a:lnTo>
                    <a:pt x="817" y="1324"/>
                  </a:lnTo>
                  <a:lnTo>
                    <a:pt x="748" y="1324"/>
                  </a:lnTo>
                  <a:lnTo>
                    <a:pt x="714" y="1315"/>
                  </a:lnTo>
                  <a:lnTo>
                    <a:pt x="683" y="1300"/>
                  </a:lnTo>
                  <a:lnTo>
                    <a:pt x="652" y="130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54" name="Freeform 21"/>
            <p:cNvSpPr>
              <a:spLocks/>
            </p:cNvSpPr>
            <p:nvPr/>
          </p:nvSpPr>
          <p:spPr bwMode="auto">
            <a:xfrm>
              <a:off x="2146" y="2723"/>
              <a:ext cx="476" cy="384"/>
            </a:xfrm>
            <a:custGeom>
              <a:avLst/>
              <a:gdLst>
                <a:gd name="T0" fmla="*/ 2 w 1298"/>
                <a:gd name="T1" fmla="*/ 9 h 1062"/>
                <a:gd name="T2" fmla="*/ 11 w 1298"/>
                <a:gd name="T3" fmla="*/ 10 h 1062"/>
                <a:gd name="T4" fmla="*/ 19 w 1298"/>
                <a:gd name="T5" fmla="*/ 10 h 1062"/>
                <a:gd name="T6" fmla="*/ 18 w 1298"/>
                <a:gd name="T7" fmla="*/ 4 h 1062"/>
                <a:gd name="T8" fmla="*/ 23 w 1298"/>
                <a:gd name="T9" fmla="*/ 1 h 1062"/>
                <a:gd name="T10" fmla="*/ 27 w 1298"/>
                <a:gd name="T11" fmla="*/ 2 h 1062"/>
                <a:gd name="T12" fmla="*/ 33 w 1298"/>
                <a:gd name="T13" fmla="*/ 2 h 1062"/>
                <a:gd name="T14" fmla="*/ 37 w 1298"/>
                <a:gd name="T15" fmla="*/ 1 h 1062"/>
                <a:gd name="T16" fmla="*/ 40 w 1298"/>
                <a:gd name="T17" fmla="*/ 0 h 1062"/>
                <a:gd name="T18" fmla="*/ 45 w 1298"/>
                <a:gd name="T19" fmla="*/ 2 h 1062"/>
                <a:gd name="T20" fmla="*/ 47 w 1298"/>
                <a:gd name="T21" fmla="*/ 3 h 1062"/>
                <a:gd name="T22" fmla="*/ 48 w 1298"/>
                <a:gd name="T23" fmla="*/ 7 h 1062"/>
                <a:gd name="T24" fmla="*/ 48 w 1298"/>
                <a:gd name="T25" fmla="*/ 10 h 1062"/>
                <a:gd name="T26" fmla="*/ 51 w 1298"/>
                <a:gd name="T27" fmla="*/ 12 h 1062"/>
                <a:gd name="T28" fmla="*/ 52 w 1298"/>
                <a:gd name="T29" fmla="*/ 14 h 1062"/>
                <a:gd name="T30" fmla="*/ 55 w 1298"/>
                <a:gd name="T31" fmla="*/ 17 h 1062"/>
                <a:gd name="T32" fmla="*/ 56 w 1298"/>
                <a:gd name="T33" fmla="*/ 21 h 1062"/>
                <a:gd name="T34" fmla="*/ 61 w 1298"/>
                <a:gd name="T35" fmla="*/ 22 h 1062"/>
                <a:gd name="T36" fmla="*/ 63 w 1298"/>
                <a:gd name="T37" fmla="*/ 24 h 1062"/>
                <a:gd name="T38" fmla="*/ 63 w 1298"/>
                <a:gd name="T39" fmla="*/ 25 h 1062"/>
                <a:gd name="T40" fmla="*/ 60 w 1298"/>
                <a:gd name="T41" fmla="*/ 28 h 1062"/>
                <a:gd name="T42" fmla="*/ 59 w 1298"/>
                <a:gd name="T43" fmla="*/ 32 h 1062"/>
                <a:gd name="T44" fmla="*/ 59 w 1298"/>
                <a:gd name="T45" fmla="*/ 35 h 1062"/>
                <a:gd name="T46" fmla="*/ 54 w 1298"/>
                <a:gd name="T47" fmla="*/ 39 h 1062"/>
                <a:gd name="T48" fmla="*/ 50 w 1298"/>
                <a:gd name="T49" fmla="*/ 42 h 1062"/>
                <a:gd name="T50" fmla="*/ 45 w 1298"/>
                <a:gd name="T51" fmla="*/ 44 h 1062"/>
                <a:gd name="T52" fmla="*/ 43 w 1298"/>
                <a:gd name="T53" fmla="*/ 50 h 1062"/>
                <a:gd name="T54" fmla="*/ 39 w 1298"/>
                <a:gd name="T55" fmla="*/ 45 h 1062"/>
                <a:gd name="T56" fmla="*/ 33 w 1298"/>
                <a:gd name="T57" fmla="*/ 40 h 1062"/>
                <a:gd name="T58" fmla="*/ 28 w 1298"/>
                <a:gd name="T59" fmla="*/ 36 h 1062"/>
                <a:gd name="T60" fmla="*/ 23 w 1298"/>
                <a:gd name="T61" fmla="*/ 31 h 1062"/>
                <a:gd name="T62" fmla="*/ 17 w 1298"/>
                <a:gd name="T63" fmla="*/ 26 h 1062"/>
                <a:gd name="T64" fmla="*/ 14 w 1298"/>
                <a:gd name="T65" fmla="*/ 24 h 1062"/>
                <a:gd name="T66" fmla="*/ 10 w 1298"/>
                <a:gd name="T67" fmla="*/ 21 h 1062"/>
                <a:gd name="T68" fmla="*/ 4 w 1298"/>
                <a:gd name="T69" fmla="*/ 16 h 1062"/>
                <a:gd name="T70" fmla="*/ 0 w 1298"/>
                <a:gd name="T71" fmla="*/ 13 h 10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98"/>
                <a:gd name="T109" fmla="*/ 0 h 1062"/>
                <a:gd name="T110" fmla="*/ 1298 w 1298"/>
                <a:gd name="T111" fmla="*/ 1062 h 10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98" h="1062">
                  <a:moveTo>
                    <a:pt x="0" y="275"/>
                  </a:moveTo>
                  <a:lnTo>
                    <a:pt x="40" y="189"/>
                  </a:lnTo>
                  <a:lnTo>
                    <a:pt x="172" y="246"/>
                  </a:lnTo>
                  <a:lnTo>
                    <a:pt x="233" y="208"/>
                  </a:lnTo>
                  <a:lnTo>
                    <a:pt x="295" y="213"/>
                  </a:lnTo>
                  <a:lnTo>
                    <a:pt x="395" y="214"/>
                  </a:lnTo>
                  <a:lnTo>
                    <a:pt x="304" y="111"/>
                  </a:lnTo>
                  <a:lnTo>
                    <a:pt x="361" y="78"/>
                  </a:lnTo>
                  <a:lnTo>
                    <a:pt x="445" y="14"/>
                  </a:lnTo>
                  <a:lnTo>
                    <a:pt x="476" y="13"/>
                  </a:lnTo>
                  <a:lnTo>
                    <a:pt x="507" y="28"/>
                  </a:lnTo>
                  <a:lnTo>
                    <a:pt x="541" y="37"/>
                  </a:lnTo>
                  <a:lnTo>
                    <a:pt x="610" y="37"/>
                  </a:lnTo>
                  <a:lnTo>
                    <a:pt x="676" y="44"/>
                  </a:lnTo>
                  <a:lnTo>
                    <a:pt x="721" y="39"/>
                  </a:lnTo>
                  <a:lnTo>
                    <a:pt x="749" y="22"/>
                  </a:lnTo>
                  <a:lnTo>
                    <a:pt x="768" y="15"/>
                  </a:lnTo>
                  <a:lnTo>
                    <a:pt x="817" y="0"/>
                  </a:lnTo>
                  <a:lnTo>
                    <a:pt x="885" y="29"/>
                  </a:lnTo>
                  <a:lnTo>
                    <a:pt x="908" y="44"/>
                  </a:lnTo>
                  <a:lnTo>
                    <a:pt x="931" y="54"/>
                  </a:lnTo>
                  <a:lnTo>
                    <a:pt x="946" y="68"/>
                  </a:lnTo>
                  <a:lnTo>
                    <a:pt x="974" y="89"/>
                  </a:lnTo>
                  <a:lnTo>
                    <a:pt x="978" y="142"/>
                  </a:lnTo>
                  <a:lnTo>
                    <a:pt x="977" y="202"/>
                  </a:lnTo>
                  <a:lnTo>
                    <a:pt x="977" y="220"/>
                  </a:lnTo>
                  <a:lnTo>
                    <a:pt x="1001" y="232"/>
                  </a:lnTo>
                  <a:lnTo>
                    <a:pt x="1040" y="256"/>
                  </a:lnTo>
                  <a:lnTo>
                    <a:pt x="1058" y="275"/>
                  </a:lnTo>
                  <a:lnTo>
                    <a:pt x="1064" y="296"/>
                  </a:lnTo>
                  <a:lnTo>
                    <a:pt x="1083" y="330"/>
                  </a:lnTo>
                  <a:lnTo>
                    <a:pt x="1107" y="366"/>
                  </a:lnTo>
                  <a:lnTo>
                    <a:pt x="1134" y="407"/>
                  </a:lnTo>
                  <a:lnTo>
                    <a:pt x="1146" y="440"/>
                  </a:lnTo>
                  <a:lnTo>
                    <a:pt x="1206" y="464"/>
                  </a:lnTo>
                  <a:lnTo>
                    <a:pt x="1231" y="469"/>
                  </a:lnTo>
                  <a:lnTo>
                    <a:pt x="1232" y="438"/>
                  </a:lnTo>
                  <a:lnTo>
                    <a:pt x="1286" y="495"/>
                  </a:lnTo>
                  <a:lnTo>
                    <a:pt x="1298" y="508"/>
                  </a:lnTo>
                  <a:lnTo>
                    <a:pt x="1286" y="516"/>
                  </a:lnTo>
                  <a:lnTo>
                    <a:pt x="1243" y="564"/>
                  </a:lnTo>
                  <a:lnTo>
                    <a:pt x="1221" y="595"/>
                  </a:lnTo>
                  <a:lnTo>
                    <a:pt x="1204" y="637"/>
                  </a:lnTo>
                  <a:lnTo>
                    <a:pt x="1197" y="676"/>
                  </a:lnTo>
                  <a:lnTo>
                    <a:pt x="1193" y="719"/>
                  </a:lnTo>
                  <a:lnTo>
                    <a:pt x="1190" y="752"/>
                  </a:lnTo>
                  <a:lnTo>
                    <a:pt x="1151" y="782"/>
                  </a:lnTo>
                  <a:lnTo>
                    <a:pt x="1093" y="835"/>
                  </a:lnTo>
                  <a:lnTo>
                    <a:pt x="1060" y="880"/>
                  </a:lnTo>
                  <a:lnTo>
                    <a:pt x="1005" y="882"/>
                  </a:lnTo>
                  <a:lnTo>
                    <a:pt x="949" y="910"/>
                  </a:lnTo>
                  <a:lnTo>
                    <a:pt x="914" y="931"/>
                  </a:lnTo>
                  <a:lnTo>
                    <a:pt x="901" y="989"/>
                  </a:lnTo>
                  <a:lnTo>
                    <a:pt x="870" y="1062"/>
                  </a:lnTo>
                  <a:lnTo>
                    <a:pt x="813" y="1005"/>
                  </a:lnTo>
                  <a:lnTo>
                    <a:pt x="781" y="948"/>
                  </a:lnTo>
                  <a:lnTo>
                    <a:pt x="731" y="894"/>
                  </a:lnTo>
                  <a:lnTo>
                    <a:pt x="677" y="846"/>
                  </a:lnTo>
                  <a:lnTo>
                    <a:pt x="639" y="808"/>
                  </a:lnTo>
                  <a:lnTo>
                    <a:pt x="576" y="758"/>
                  </a:lnTo>
                  <a:lnTo>
                    <a:pt x="520" y="717"/>
                  </a:lnTo>
                  <a:lnTo>
                    <a:pt x="468" y="655"/>
                  </a:lnTo>
                  <a:lnTo>
                    <a:pt x="399" y="607"/>
                  </a:lnTo>
                  <a:lnTo>
                    <a:pt x="335" y="562"/>
                  </a:lnTo>
                  <a:lnTo>
                    <a:pt x="290" y="529"/>
                  </a:lnTo>
                  <a:lnTo>
                    <a:pt x="281" y="495"/>
                  </a:lnTo>
                  <a:lnTo>
                    <a:pt x="235" y="480"/>
                  </a:lnTo>
                  <a:lnTo>
                    <a:pt x="195" y="445"/>
                  </a:lnTo>
                  <a:lnTo>
                    <a:pt x="141" y="388"/>
                  </a:lnTo>
                  <a:lnTo>
                    <a:pt x="82" y="325"/>
                  </a:lnTo>
                  <a:lnTo>
                    <a:pt x="48" y="304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55" name="Freeform 22"/>
            <p:cNvSpPr>
              <a:spLocks/>
            </p:cNvSpPr>
            <p:nvPr/>
          </p:nvSpPr>
          <p:spPr bwMode="auto">
            <a:xfrm>
              <a:off x="1953" y="1662"/>
              <a:ext cx="448" cy="549"/>
            </a:xfrm>
            <a:custGeom>
              <a:avLst/>
              <a:gdLst>
                <a:gd name="T0" fmla="*/ 51 w 1222"/>
                <a:gd name="T1" fmla="*/ 59 h 1527"/>
                <a:gd name="T2" fmla="*/ 47 w 1222"/>
                <a:gd name="T3" fmla="*/ 61 h 1527"/>
                <a:gd name="T4" fmla="*/ 41 w 1222"/>
                <a:gd name="T5" fmla="*/ 64 h 1527"/>
                <a:gd name="T6" fmla="*/ 31 w 1222"/>
                <a:gd name="T7" fmla="*/ 68 h 1527"/>
                <a:gd name="T8" fmla="*/ 26 w 1222"/>
                <a:gd name="T9" fmla="*/ 70 h 1527"/>
                <a:gd name="T10" fmla="*/ 24 w 1222"/>
                <a:gd name="T11" fmla="*/ 66 h 1527"/>
                <a:gd name="T12" fmla="*/ 27 w 1222"/>
                <a:gd name="T13" fmla="*/ 61 h 1527"/>
                <a:gd name="T14" fmla="*/ 24 w 1222"/>
                <a:gd name="T15" fmla="*/ 55 h 1527"/>
                <a:gd name="T16" fmla="*/ 25 w 1222"/>
                <a:gd name="T17" fmla="*/ 52 h 1527"/>
                <a:gd name="T18" fmla="*/ 24 w 1222"/>
                <a:gd name="T19" fmla="*/ 50 h 1527"/>
                <a:gd name="T20" fmla="*/ 27 w 1222"/>
                <a:gd name="T21" fmla="*/ 42 h 1527"/>
                <a:gd name="T22" fmla="*/ 27 w 1222"/>
                <a:gd name="T23" fmla="*/ 38 h 1527"/>
                <a:gd name="T24" fmla="*/ 27 w 1222"/>
                <a:gd name="T25" fmla="*/ 34 h 1527"/>
                <a:gd name="T26" fmla="*/ 25 w 1222"/>
                <a:gd name="T27" fmla="*/ 33 h 1527"/>
                <a:gd name="T28" fmla="*/ 20 w 1222"/>
                <a:gd name="T29" fmla="*/ 27 h 1527"/>
                <a:gd name="T30" fmla="*/ 15 w 1222"/>
                <a:gd name="T31" fmla="*/ 25 h 1527"/>
                <a:gd name="T32" fmla="*/ 9 w 1222"/>
                <a:gd name="T33" fmla="*/ 22 h 1527"/>
                <a:gd name="T34" fmla="*/ 7 w 1222"/>
                <a:gd name="T35" fmla="*/ 21 h 1527"/>
                <a:gd name="T36" fmla="*/ 5 w 1222"/>
                <a:gd name="T37" fmla="*/ 18 h 1527"/>
                <a:gd name="T38" fmla="*/ 1 w 1222"/>
                <a:gd name="T39" fmla="*/ 14 h 1527"/>
                <a:gd name="T40" fmla="*/ 1 w 1222"/>
                <a:gd name="T41" fmla="*/ 11 h 1527"/>
                <a:gd name="T42" fmla="*/ 1 w 1222"/>
                <a:gd name="T43" fmla="*/ 8 h 1527"/>
                <a:gd name="T44" fmla="*/ 3 w 1222"/>
                <a:gd name="T45" fmla="*/ 6 h 1527"/>
                <a:gd name="T46" fmla="*/ 6 w 1222"/>
                <a:gd name="T47" fmla="*/ 5 h 1527"/>
                <a:gd name="T48" fmla="*/ 8 w 1222"/>
                <a:gd name="T49" fmla="*/ 2 h 1527"/>
                <a:gd name="T50" fmla="*/ 11 w 1222"/>
                <a:gd name="T51" fmla="*/ 0 h 1527"/>
                <a:gd name="T52" fmla="*/ 14 w 1222"/>
                <a:gd name="T53" fmla="*/ 2 h 1527"/>
                <a:gd name="T54" fmla="*/ 16 w 1222"/>
                <a:gd name="T55" fmla="*/ 5 h 1527"/>
                <a:gd name="T56" fmla="*/ 17 w 1222"/>
                <a:gd name="T57" fmla="*/ 5 h 1527"/>
                <a:gd name="T58" fmla="*/ 17 w 1222"/>
                <a:gd name="T59" fmla="*/ 3 h 1527"/>
                <a:gd name="T60" fmla="*/ 20 w 1222"/>
                <a:gd name="T61" fmla="*/ 5 h 1527"/>
                <a:gd name="T62" fmla="*/ 21 w 1222"/>
                <a:gd name="T63" fmla="*/ 6 h 1527"/>
                <a:gd name="T64" fmla="*/ 23 w 1222"/>
                <a:gd name="T65" fmla="*/ 6 h 1527"/>
                <a:gd name="T66" fmla="*/ 26 w 1222"/>
                <a:gd name="T67" fmla="*/ 5 h 1527"/>
                <a:gd name="T68" fmla="*/ 30 w 1222"/>
                <a:gd name="T69" fmla="*/ 9 h 1527"/>
                <a:gd name="T70" fmla="*/ 33 w 1222"/>
                <a:gd name="T71" fmla="*/ 11 h 1527"/>
                <a:gd name="T72" fmla="*/ 37 w 1222"/>
                <a:gd name="T73" fmla="*/ 13 h 1527"/>
                <a:gd name="T74" fmla="*/ 41 w 1222"/>
                <a:gd name="T75" fmla="*/ 14 h 1527"/>
                <a:gd name="T76" fmla="*/ 44 w 1222"/>
                <a:gd name="T77" fmla="*/ 14 h 1527"/>
                <a:gd name="T78" fmla="*/ 45 w 1222"/>
                <a:gd name="T79" fmla="*/ 14 h 1527"/>
                <a:gd name="T80" fmla="*/ 46 w 1222"/>
                <a:gd name="T81" fmla="*/ 17 h 1527"/>
                <a:gd name="T82" fmla="*/ 44 w 1222"/>
                <a:gd name="T83" fmla="*/ 18 h 1527"/>
                <a:gd name="T84" fmla="*/ 45 w 1222"/>
                <a:gd name="T85" fmla="*/ 19 h 1527"/>
                <a:gd name="T86" fmla="*/ 48 w 1222"/>
                <a:gd name="T87" fmla="*/ 22 h 1527"/>
                <a:gd name="T88" fmla="*/ 45 w 1222"/>
                <a:gd name="T89" fmla="*/ 25 h 1527"/>
                <a:gd name="T90" fmla="*/ 44 w 1222"/>
                <a:gd name="T91" fmla="*/ 26 h 1527"/>
                <a:gd name="T92" fmla="*/ 42 w 1222"/>
                <a:gd name="T93" fmla="*/ 27 h 1527"/>
                <a:gd name="T94" fmla="*/ 44 w 1222"/>
                <a:gd name="T95" fmla="*/ 28 h 1527"/>
                <a:gd name="T96" fmla="*/ 48 w 1222"/>
                <a:gd name="T97" fmla="*/ 32 h 1527"/>
                <a:gd name="T98" fmla="*/ 48 w 1222"/>
                <a:gd name="T99" fmla="*/ 36 h 1527"/>
                <a:gd name="T100" fmla="*/ 49 w 1222"/>
                <a:gd name="T101" fmla="*/ 40 h 1527"/>
                <a:gd name="T102" fmla="*/ 52 w 1222"/>
                <a:gd name="T103" fmla="*/ 38 h 1527"/>
                <a:gd name="T104" fmla="*/ 54 w 1222"/>
                <a:gd name="T105" fmla="*/ 43 h 1527"/>
                <a:gd name="T106" fmla="*/ 55 w 1222"/>
                <a:gd name="T107" fmla="*/ 43 h 1527"/>
                <a:gd name="T108" fmla="*/ 59 w 1222"/>
                <a:gd name="T109" fmla="*/ 43 h 1527"/>
                <a:gd name="T110" fmla="*/ 60 w 1222"/>
                <a:gd name="T111" fmla="*/ 45 h 1527"/>
                <a:gd name="T112" fmla="*/ 59 w 1222"/>
                <a:gd name="T113" fmla="*/ 46 h 1527"/>
                <a:gd name="T114" fmla="*/ 58 w 1222"/>
                <a:gd name="T115" fmla="*/ 51 h 1527"/>
                <a:gd name="T116" fmla="*/ 54 w 1222"/>
                <a:gd name="T117" fmla="*/ 55 h 1527"/>
                <a:gd name="T118" fmla="*/ 51 w 1222"/>
                <a:gd name="T119" fmla="*/ 59 h 15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22"/>
                <a:gd name="T181" fmla="*/ 0 h 1527"/>
                <a:gd name="T182" fmla="*/ 1222 w 1222"/>
                <a:gd name="T183" fmla="*/ 1527 h 15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22" h="1527">
                  <a:moveTo>
                    <a:pt x="1038" y="1258"/>
                  </a:moveTo>
                  <a:lnTo>
                    <a:pt x="1030" y="1256"/>
                  </a:lnTo>
                  <a:lnTo>
                    <a:pt x="1001" y="1279"/>
                  </a:lnTo>
                  <a:lnTo>
                    <a:pt x="955" y="1304"/>
                  </a:lnTo>
                  <a:lnTo>
                    <a:pt x="898" y="1342"/>
                  </a:lnTo>
                  <a:lnTo>
                    <a:pt x="840" y="1385"/>
                  </a:lnTo>
                  <a:lnTo>
                    <a:pt x="753" y="1413"/>
                  </a:lnTo>
                  <a:lnTo>
                    <a:pt x="630" y="1457"/>
                  </a:lnTo>
                  <a:lnTo>
                    <a:pt x="536" y="1527"/>
                  </a:lnTo>
                  <a:lnTo>
                    <a:pt x="521" y="1505"/>
                  </a:lnTo>
                  <a:lnTo>
                    <a:pt x="491" y="1463"/>
                  </a:lnTo>
                  <a:lnTo>
                    <a:pt x="491" y="1428"/>
                  </a:lnTo>
                  <a:lnTo>
                    <a:pt x="517" y="1408"/>
                  </a:lnTo>
                  <a:lnTo>
                    <a:pt x="541" y="1326"/>
                  </a:lnTo>
                  <a:lnTo>
                    <a:pt x="487" y="1242"/>
                  </a:lnTo>
                  <a:lnTo>
                    <a:pt x="494" y="1194"/>
                  </a:lnTo>
                  <a:lnTo>
                    <a:pt x="481" y="1158"/>
                  </a:lnTo>
                  <a:lnTo>
                    <a:pt x="496" y="1115"/>
                  </a:lnTo>
                  <a:lnTo>
                    <a:pt x="493" y="1093"/>
                  </a:lnTo>
                  <a:lnTo>
                    <a:pt x="494" y="1075"/>
                  </a:lnTo>
                  <a:lnTo>
                    <a:pt x="558" y="929"/>
                  </a:lnTo>
                  <a:lnTo>
                    <a:pt x="554" y="914"/>
                  </a:lnTo>
                  <a:lnTo>
                    <a:pt x="536" y="864"/>
                  </a:lnTo>
                  <a:lnTo>
                    <a:pt x="545" y="810"/>
                  </a:lnTo>
                  <a:lnTo>
                    <a:pt x="565" y="779"/>
                  </a:lnTo>
                  <a:lnTo>
                    <a:pt x="552" y="736"/>
                  </a:lnTo>
                  <a:lnTo>
                    <a:pt x="532" y="712"/>
                  </a:lnTo>
                  <a:lnTo>
                    <a:pt x="505" y="700"/>
                  </a:lnTo>
                  <a:lnTo>
                    <a:pt x="446" y="649"/>
                  </a:lnTo>
                  <a:lnTo>
                    <a:pt x="407" y="589"/>
                  </a:lnTo>
                  <a:lnTo>
                    <a:pt x="376" y="566"/>
                  </a:lnTo>
                  <a:lnTo>
                    <a:pt x="303" y="543"/>
                  </a:lnTo>
                  <a:lnTo>
                    <a:pt x="275" y="495"/>
                  </a:lnTo>
                  <a:lnTo>
                    <a:pt x="181" y="476"/>
                  </a:lnTo>
                  <a:lnTo>
                    <a:pt x="173" y="442"/>
                  </a:lnTo>
                  <a:lnTo>
                    <a:pt x="135" y="457"/>
                  </a:lnTo>
                  <a:lnTo>
                    <a:pt x="114" y="440"/>
                  </a:lnTo>
                  <a:lnTo>
                    <a:pt x="96" y="397"/>
                  </a:lnTo>
                  <a:lnTo>
                    <a:pt x="65" y="376"/>
                  </a:lnTo>
                  <a:lnTo>
                    <a:pt x="21" y="299"/>
                  </a:lnTo>
                  <a:lnTo>
                    <a:pt x="0" y="283"/>
                  </a:lnTo>
                  <a:lnTo>
                    <a:pt x="15" y="241"/>
                  </a:lnTo>
                  <a:lnTo>
                    <a:pt x="7" y="215"/>
                  </a:lnTo>
                  <a:lnTo>
                    <a:pt x="24" y="176"/>
                  </a:lnTo>
                  <a:lnTo>
                    <a:pt x="55" y="134"/>
                  </a:lnTo>
                  <a:lnTo>
                    <a:pt x="61" y="126"/>
                  </a:lnTo>
                  <a:lnTo>
                    <a:pt x="99" y="134"/>
                  </a:lnTo>
                  <a:lnTo>
                    <a:pt x="121" y="104"/>
                  </a:lnTo>
                  <a:lnTo>
                    <a:pt x="122" y="63"/>
                  </a:lnTo>
                  <a:lnTo>
                    <a:pt x="160" y="40"/>
                  </a:lnTo>
                  <a:lnTo>
                    <a:pt x="192" y="32"/>
                  </a:lnTo>
                  <a:lnTo>
                    <a:pt x="223" y="0"/>
                  </a:lnTo>
                  <a:lnTo>
                    <a:pt x="251" y="7"/>
                  </a:lnTo>
                  <a:lnTo>
                    <a:pt x="278" y="36"/>
                  </a:lnTo>
                  <a:lnTo>
                    <a:pt x="293" y="86"/>
                  </a:lnTo>
                  <a:lnTo>
                    <a:pt x="329" y="110"/>
                  </a:lnTo>
                  <a:lnTo>
                    <a:pt x="336" y="103"/>
                  </a:lnTo>
                  <a:lnTo>
                    <a:pt x="345" y="100"/>
                  </a:lnTo>
                  <a:lnTo>
                    <a:pt x="329" y="65"/>
                  </a:lnTo>
                  <a:lnTo>
                    <a:pt x="340" y="59"/>
                  </a:lnTo>
                  <a:lnTo>
                    <a:pt x="360" y="72"/>
                  </a:lnTo>
                  <a:lnTo>
                    <a:pt x="404" y="101"/>
                  </a:lnTo>
                  <a:lnTo>
                    <a:pt x="418" y="104"/>
                  </a:lnTo>
                  <a:lnTo>
                    <a:pt x="435" y="143"/>
                  </a:lnTo>
                  <a:lnTo>
                    <a:pt x="443" y="148"/>
                  </a:lnTo>
                  <a:lnTo>
                    <a:pt x="468" y="137"/>
                  </a:lnTo>
                  <a:lnTo>
                    <a:pt x="486" y="103"/>
                  </a:lnTo>
                  <a:lnTo>
                    <a:pt x="528" y="103"/>
                  </a:lnTo>
                  <a:lnTo>
                    <a:pt x="565" y="131"/>
                  </a:lnTo>
                  <a:lnTo>
                    <a:pt x="616" y="183"/>
                  </a:lnTo>
                  <a:lnTo>
                    <a:pt x="630" y="199"/>
                  </a:lnTo>
                  <a:lnTo>
                    <a:pt x="669" y="234"/>
                  </a:lnTo>
                  <a:lnTo>
                    <a:pt x="716" y="255"/>
                  </a:lnTo>
                  <a:lnTo>
                    <a:pt x="752" y="273"/>
                  </a:lnTo>
                  <a:lnTo>
                    <a:pt x="797" y="298"/>
                  </a:lnTo>
                  <a:lnTo>
                    <a:pt x="843" y="298"/>
                  </a:lnTo>
                  <a:lnTo>
                    <a:pt x="860" y="301"/>
                  </a:lnTo>
                  <a:lnTo>
                    <a:pt x="883" y="310"/>
                  </a:lnTo>
                  <a:lnTo>
                    <a:pt x="888" y="312"/>
                  </a:lnTo>
                  <a:lnTo>
                    <a:pt x="916" y="306"/>
                  </a:lnTo>
                  <a:lnTo>
                    <a:pt x="921" y="331"/>
                  </a:lnTo>
                  <a:lnTo>
                    <a:pt x="928" y="354"/>
                  </a:lnTo>
                  <a:lnTo>
                    <a:pt x="923" y="377"/>
                  </a:lnTo>
                  <a:lnTo>
                    <a:pt x="904" y="390"/>
                  </a:lnTo>
                  <a:lnTo>
                    <a:pt x="901" y="394"/>
                  </a:lnTo>
                  <a:lnTo>
                    <a:pt x="923" y="413"/>
                  </a:lnTo>
                  <a:lnTo>
                    <a:pt x="979" y="474"/>
                  </a:lnTo>
                  <a:lnTo>
                    <a:pt x="976" y="478"/>
                  </a:lnTo>
                  <a:lnTo>
                    <a:pt x="936" y="492"/>
                  </a:lnTo>
                  <a:lnTo>
                    <a:pt x="914" y="541"/>
                  </a:lnTo>
                  <a:lnTo>
                    <a:pt x="903" y="575"/>
                  </a:lnTo>
                  <a:lnTo>
                    <a:pt x="883" y="567"/>
                  </a:lnTo>
                  <a:lnTo>
                    <a:pt x="853" y="548"/>
                  </a:lnTo>
                  <a:lnTo>
                    <a:pt x="854" y="575"/>
                  </a:lnTo>
                  <a:lnTo>
                    <a:pt x="857" y="600"/>
                  </a:lnTo>
                  <a:lnTo>
                    <a:pt x="887" y="616"/>
                  </a:lnTo>
                  <a:lnTo>
                    <a:pt x="921" y="636"/>
                  </a:lnTo>
                  <a:lnTo>
                    <a:pt x="976" y="681"/>
                  </a:lnTo>
                  <a:lnTo>
                    <a:pt x="944" y="763"/>
                  </a:lnTo>
                  <a:lnTo>
                    <a:pt x="966" y="776"/>
                  </a:lnTo>
                  <a:lnTo>
                    <a:pt x="978" y="798"/>
                  </a:lnTo>
                  <a:lnTo>
                    <a:pt x="1002" y="851"/>
                  </a:lnTo>
                  <a:lnTo>
                    <a:pt x="1021" y="839"/>
                  </a:lnTo>
                  <a:lnTo>
                    <a:pt x="1064" y="828"/>
                  </a:lnTo>
                  <a:lnTo>
                    <a:pt x="1072" y="886"/>
                  </a:lnTo>
                  <a:lnTo>
                    <a:pt x="1084" y="933"/>
                  </a:lnTo>
                  <a:lnTo>
                    <a:pt x="1090" y="944"/>
                  </a:lnTo>
                  <a:lnTo>
                    <a:pt x="1122" y="933"/>
                  </a:lnTo>
                  <a:lnTo>
                    <a:pt x="1140" y="926"/>
                  </a:lnTo>
                  <a:lnTo>
                    <a:pt x="1191" y="928"/>
                  </a:lnTo>
                  <a:lnTo>
                    <a:pt x="1193" y="943"/>
                  </a:lnTo>
                  <a:lnTo>
                    <a:pt x="1222" y="956"/>
                  </a:lnTo>
                  <a:lnTo>
                    <a:pt x="1217" y="968"/>
                  </a:lnTo>
                  <a:lnTo>
                    <a:pt x="1190" y="1001"/>
                  </a:lnTo>
                  <a:lnTo>
                    <a:pt x="1179" y="1043"/>
                  </a:lnTo>
                  <a:lnTo>
                    <a:pt x="1167" y="1099"/>
                  </a:lnTo>
                  <a:lnTo>
                    <a:pt x="1116" y="1158"/>
                  </a:lnTo>
                  <a:lnTo>
                    <a:pt x="1086" y="1192"/>
                  </a:lnTo>
                  <a:lnTo>
                    <a:pt x="1051" y="1233"/>
                  </a:lnTo>
                  <a:lnTo>
                    <a:pt x="1038" y="1258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56" name="Freeform 23"/>
            <p:cNvSpPr>
              <a:spLocks/>
            </p:cNvSpPr>
            <p:nvPr/>
          </p:nvSpPr>
          <p:spPr bwMode="auto">
            <a:xfrm>
              <a:off x="1898" y="1493"/>
              <a:ext cx="484" cy="286"/>
            </a:xfrm>
            <a:custGeom>
              <a:avLst/>
              <a:gdLst>
                <a:gd name="T0" fmla="*/ 51 w 1318"/>
                <a:gd name="T1" fmla="*/ 37 h 794"/>
                <a:gd name="T2" fmla="*/ 50 w 1318"/>
                <a:gd name="T3" fmla="*/ 36 h 794"/>
                <a:gd name="T4" fmla="*/ 47 w 1318"/>
                <a:gd name="T5" fmla="*/ 36 h 794"/>
                <a:gd name="T6" fmla="*/ 43 w 1318"/>
                <a:gd name="T7" fmla="*/ 34 h 794"/>
                <a:gd name="T8" fmla="*/ 39 w 1318"/>
                <a:gd name="T9" fmla="*/ 31 h 794"/>
                <a:gd name="T10" fmla="*/ 36 w 1318"/>
                <a:gd name="T11" fmla="*/ 28 h 794"/>
                <a:gd name="T12" fmla="*/ 32 w 1318"/>
                <a:gd name="T13" fmla="*/ 27 h 794"/>
                <a:gd name="T14" fmla="*/ 29 w 1318"/>
                <a:gd name="T15" fmla="*/ 29 h 794"/>
                <a:gd name="T16" fmla="*/ 28 w 1318"/>
                <a:gd name="T17" fmla="*/ 27 h 794"/>
                <a:gd name="T18" fmla="*/ 25 w 1318"/>
                <a:gd name="T19" fmla="*/ 26 h 794"/>
                <a:gd name="T20" fmla="*/ 24 w 1318"/>
                <a:gd name="T21" fmla="*/ 25 h 794"/>
                <a:gd name="T22" fmla="*/ 24 w 1318"/>
                <a:gd name="T23" fmla="*/ 27 h 794"/>
                <a:gd name="T24" fmla="*/ 22 w 1318"/>
                <a:gd name="T25" fmla="*/ 26 h 794"/>
                <a:gd name="T26" fmla="*/ 20 w 1318"/>
                <a:gd name="T27" fmla="*/ 22 h 794"/>
                <a:gd name="T28" fmla="*/ 17 w 1318"/>
                <a:gd name="T29" fmla="*/ 23 h 794"/>
                <a:gd name="T30" fmla="*/ 14 w 1318"/>
                <a:gd name="T31" fmla="*/ 25 h 794"/>
                <a:gd name="T32" fmla="*/ 12 w 1318"/>
                <a:gd name="T33" fmla="*/ 28 h 794"/>
                <a:gd name="T34" fmla="*/ 10 w 1318"/>
                <a:gd name="T35" fmla="*/ 28 h 794"/>
                <a:gd name="T36" fmla="*/ 8 w 1318"/>
                <a:gd name="T37" fmla="*/ 32 h 794"/>
                <a:gd name="T38" fmla="*/ 0 w 1318"/>
                <a:gd name="T39" fmla="*/ 32 h 794"/>
                <a:gd name="T40" fmla="*/ 0 w 1318"/>
                <a:gd name="T41" fmla="*/ 23 h 794"/>
                <a:gd name="T42" fmla="*/ 7 w 1318"/>
                <a:gd name="T43" fmla="*/ 17 h 794"/>
                <a:gd name="T44" fmla="*/ 15 w 1318"/>
                <a:gd name="T45" fmla="*/ 13 h 794"/>
                <a:gd name="T46" fmla="*/ 22 w 1318"/>
                <a:gd name="T47" fmla="*/ 7 h 794"/>
                <a:gd name="T48" fmla="*/ 30 w 1318"/>
                <a:gd name="T49" fmla="*/ 0 h 794"/>
                <a:gd name="T50" fmla="*/ 34 w 1318"/>
                <a:gd name="T51" fmla="*/ 2 h 794"/>
                <a:gd name="T52" fmla="*/ 38 w 1318"/>
                <a:gd name="T53" fmla="*/ 2 h 794"/>
                <a:gd name="T54" fmla="*/ 40 w 1318"/>
                <a:gd name="T55" fmla="*/ 3 h 794"/>
                <a:gd name="T56" fmla="*/ 41 w 1318"/>
                <a:gd name="T57" fmla="*/ 6 h 794"/>
                <a:gd name="T58" fmla="*/ 47 w 1318"/>
                <a:gd name="T59" fmla="*/ 7 h 794"/>
                <a:gd name="T60" fmla="*/ 48 w 1318"/>
                <a:gd name="T61" fmla="*/ 8 h 794"/>
                <a:gd name="T62" fmla="*/ 52 w 1318"/>
                <a:gd name="T63" fmla="*/ 10 h 794"/>
                <a:gd name="T64" fmla="*/ 57 w 1318"/>
                <a:gd name="T65" fmla="*/ 10 h 794"/>
                <a:gd name="T66" fmla="*/ 60 w 1318"/>
                <a:gd name="T67" fmla="*/ 10 h 794"/>
                <a:gd name="T68" fmla="*/ 61 w 1318"/>
                <a:gd name="T69" fmla="*/ 12 h 794"/>
                <a:gd name="T70" fmla="*/ 61 w 1318"/>
                <a:gd name="T71" fmla="*/ 16 h 794"/>
                <a:gd name="T72" fmla="*/ 65 w 1318"/>
                <a:gd name="T73" fmla="*/ 16 h 794"/>
                <a:gd name="T74" fmla="*/ 64 w 1318"/>
                <a:gd name="T75" fmla="*/ 19 h 794"/>
                <a:gd name="T76" fmla="*/ 61 w 1318"/>
                <a:gd name="T77" fmla="*/ 20 h 794"/>
                <a:gd name="T78" fmla="*/ 59 w 1318"/>
                <a:gd name="T79" fmla="*/ 26 h 794"/>
                <a:gd name="T80" fmla="*/ 57 w 1318"/>
                <a:gd name="T81" fmla="*/ 31 h 794"/>
                <a:gd name="T82" fmla="*/ 56 w 1318"/>
                <a:gd name="T83" fmla="*/ 37 h 794"/>
                <a:gd name="T84" fmla="*/ 56 w 1318"/>
                <a:gd name="T85" fmla="*/ 37 h 794"/>
                <a:gd name="T86" fmla="*/ 54 w 1318"/>
                <a:gd name="T87" fmla="*/ 36 h 7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18"/>
                <a:gd name="T133" fmla="*/ 0 h 794"/>
                <a:gd name="T134" fmla="*/ 1318 w 1318"/>
                <a:gd name="T135" fmla="*/ 794 h 7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18" h="794">
                  <a:moveTo>
                    <a:pt x="1067" y="777"/>
                  </a:moveTo>
                  <a:lnTo>
                    <a:pt x="1039" y="783"/>
                  </a:lnTo>
                  <a:lnTo>
                    <a:pt x="1034" y="781"/>
                  </a:lnTo>
                  <a:lnTo>
                    <a:pt x="1011" y="772"/>
                  </a:lnTo>
                  <a:lnTo>
                    <a:pt x="994" y="769"/>
                  </a:lnTo>
                  <a:lnTo>
                    <a:pt x="948" y="769"/>
                  </a:lnTo>
                  <a:lnTo>
                    <a:pt x="903" y="744"/>
                  </a:lnTo>
                  <a:lnTo>
                    <a:pt x="867" y="726"/>
                  </a:lnTo>
                  <a:lnTo>
                    <a:pt x="820" y="705"/>
                  </a:lnTo>
                  <a:lnTo>
                    <a:pt x="781" y="670"/>
                  </a:lnTo>
                  <a:lnTo>
                    <a:pt x="767" y="654"/>
                  </a:lnTo>
                  <a:lnTo>
                    <a:pt x="716" y="602"/>
                  </a:lnTo>
                  <a:lnTo>
                    <a:pt x="679" y="574"/>
                  </a:lnTo>
                  <a:lnTo>
                    <a:pt x="637" y="574"/>
                  </a:lnTo>
                  <a:lnTo>
                    <a:pt x="619" y="608"/>
                  </a:lnTo>
                  <a:lnTo>
                    <a:pt x="594" y="619"/>
                  </a:lnTo>
                  <a:lnTo>
                    <a:pt x="586" y="614"/>
                  </a:lnTo>
                  <a:lnTo>
                    <a:pt x="569" y="575"/>
                  </a:lnTo>
                  <a:lnTo>
                    <a:pt x="555" y="572"/>
                  </a:lnTo>
                  <a:lnTo>
                    <a:pt x="511" y="543"/>
                  </a:lnTo>
                  <a:lnTo>
                    <a:pt x="491" y="530"/>
                  </a:lnTo>
                  <a:lnTo>
                    <a:pt x="480" y="536"/>
                  </a:lnTo>
                  <a:lnTo>
                    <a:pt x="496" y="571"/>
                  </a:lnTo>
                  <a:lnTo>
                    <a:pt x="487" y="574"/>
                  </a:lnTo>
                  <a:lnTo>
                    <a:pt x="480" y="581"/>
                  </a:lnTo>
                  <a:lnTo>
                    <a:pt x="444" y="557"/>
                  </a:lnTo>
                  <a:lnTo>
                    <a:pt x="429" y="507"/>
                  </a:lnTo>
                  <a:lnTo>
                    <a:pt x="402" y="478"/>
                  </a:lnTo>
                  <a:lnTo>
                    <a:pt x="374" y="471"/>
                  </a:lnTo>
                  <a:lnTo>
                    <a:pt x="343" y="503"/>
                  </a:lnTo>
                  <a:lnTo>
                    <a:pt x="311" y="511"/>
                  </a:lnTo>
                  <a:lnTo>
                    <a:pt x="273" y="534"/>
                  </a:lnTo>
                  <a:lnTo>
                    <a:pt x="272" y="575"/>
                  </a:lnTo>
                  <a:lnTo>
                    <a:pt x="250" y="605"/>
                  </a:lnTo>
                  <a:lnTo>
                    <a:pt x="212" y="597"/>
                  </a:lnTo>
                  <a:lnTo>
                    <a:pt x="206" y="605"/>
                  </a:lnTo>
                  <a:lnTo>
                    <a:pt x="175" y="647"/>
                  </a:lnTo>
                  <a:lnTo>
                    <a:pt x="158" y="686"/>
                  </a:lnTo>
                  <a:lnTo>
                    <a:pt x="136" y="698"/>
                  </a:lnTo>
                  <a:lnTo>
                    <a:pt x="0" y="695"/>
                  </a:lnTo>
                  <a:lnTo>
                    <a:pt x="11" y="518"/>
                  </a:lnTo>
                  <a:lnTo>
                    <a:pt x="11" y="488"/>
                  </a:lnTo>
                  <a:lnTo>
                    <a:pt x="51" y="425"/>
                  </a:lnTo>
                  <a:lnTo>
                    <a:pt x="137" y="372"/>
                  </a:lnTo>
                  <a:lnTo>
                    <a:pt x="226" y="345"/>
                  </a:lnTo>
                  <a:lnTo>
                    <a:pt x="309" y="285"/>
                  </a:lnTo>
                  <a:lnTo>
                    <a:pt x="369" y="193"/>
                  </a:lnTo>
                  <a:lnTo>
                    <a:pt x="447" y="147"/>
                  </a:lnTo>
                  <a:lnTo>
                    <a:pt x="568" y="80"/>
                  </a:lnTo>
                  <a:lnTo>
                    <a:pt x="610" y="0"/>
                  </a:lnTo>
                  <a:lnTo>
                    <a:pt x="673" y="0"/>
                  </a:lnTo>
                  <a:lnTo>
                    <a:pt x="690" y="39"/>
                  </a:lnTo>
                  <a:lnTo>
                    <a:pt x="706" y="56"/>
                  </a:lnTo>
                  <a:lnTo>
                    <a:pt x="768" y="38"/>
                  </a:lnTo>
                  <a:lnTo>
                    <a:pt x="796" y="51"/>
                  </a:lnTo>
                  <a:lnTo>
                    <a:pt x="801" y="66"/>
                  </a:lnTo>
                  <a:lnTo>
                    <a:pt x="829" y="74"/>
                  </a:lnTo>
                  <a:lnTo>
                    <a:pt x="832" y="132"/>
                  </a:lnTo>
                  <a:lnTo>
                    <a:pt x="898" y="163"/>
                  </a:lnTo>
                  <a:lnTo>
                    <a:pt x="940" y="143"/>
                  </a:lnTo>
                  <a:lnTo>
                    <a:pt x="948" y="167"/>
                  </a:lnTo>
                  <a:lnTo>
                    <a:pt x="966" y="172"/>
                  </a:lnTo>
                  <a:lnTo>
                    <a:pt x="1015" y="163"/>
                  </a:lnTo>
                  <a:lnTo>
                    <a:pt x="1052" y="207"/>
                  </a:lnTo>
                  <a:lnTo>
                    <a:pt x="1082" y="221"/>
                  </a:lnTo>
                  <a:lnTo>
                    <a:pt x="1141" y="221"/>
                  </a:lnTo>
                  <a:lnTo>
                    <a:pt x="1183" y="211"/>
                  </a:lnTo>
                  <a:lnTo>
                    <a:pt x="1208" y="211"/>
                  </a:lnTo>
                  <a:lnTo>
                    <a:pt x="1277" y="208"/>
                  </a:lnTo>
                  <a:lnTo>
                    <a:pt x="1232" y="259"/>
                  </a:lnTo>
                  <a:lnTo>
                    <a:pt x="1240" y="267"/>
                  </a:lnTo>
                  <a:lnTo>
                    <a:pt x="1235" y="337"/>
                  </a:lnTo>
                  <a:lnTo>
                    <a:pt x="1263" y="349"/>
                  </a:lnTo>
                  <a:lnTo>
                    <a:pt x="1312" y="351"/>
                  </a:lnTo>
                  <a:lnTo>
                    <a:pt x="1318" y="372"/>
                  </a:lnTo>
                  <a:lnTo>
                    <a:pt x="1295" y="418"/>
                  </a:lnTo>
                  <a:lnTo>
                    <a:pt x="1267" y="401"/>
                  </a:lnTo>
                  <a:lnTo>
                    <a:pt x="1222" y="421"/>
                  </a:lnTo>
                  <a:lnTo>
                    <a:pt x="1212" y="429"/>
                  </a:lnTo>
                  <a:lnTo>
                    <a:pt x="1201" y="565"/>
                  </a:lnTo>
                  <a:lnTo>
                    <a:pt x="1169" y="601"/>
                  </a:lnTo>
                  <a:lnTo>
                    <a:pt x="1142" y="662"/>
                  </a:lnTo>
                  <a:lnTo>
                    <a:pt x="1129" y="709"/>
                  </a:lnTo>
                  <a:lnTo>
                    <a:pt x="1130" y="783"/>
                  </a:lnTo>
                  <a:lnTo>
                    <a:pt x="1130" y="794"/>
                  </a:lnTo>
                  <a:lnTo>
                    <a:pt x="1134" y="794"/>
                  </a:lnTo>
                  <a:lnTo>
                    <a:pt x="1110" y="783"/>
                  </a:lnTo>
                  <a:lnTo>
                    <a:pt x="1084" y="781"/>
                  </a:lnTo>
                  <a:lnTo>
                    <a:pt x="1067" y="77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57" name="Freeform 24"/>
            <p:cNvSpPr>
              <a:spLocks/>
            </p:cNvSpPr>
            <p:nvPr/>
          </p:nvSpPr>
          <p:spPr bwMode="auto">
            <a:xfrm>
              <a:off x="2267" y="1772"/>
              <a:ext cx="151" cy="231"/>
            </a:xfrm>
            <a:custGeom>
              <a:avLst/>
              <a:gdLst>
                <a:gd name="T0" fmla="*/ 16 w 415"/>
                <a:gd name="T1" fmla="*/ 29 h 638"/>
                <a:gd name="T2" fmla="*/ 14 w 415"/>
                <a:gd name="T3" fmla="*/ 29 h 638"/>
                <a:gd name="T4" fmla="*/ 13 w 415"/>
                <a:gd name="T5" fmla="*/ 30 h 638"/>
                <a:gd name="T6" fmla="*/ 11 w 415"/>
                <a:gd name="T7" fmla="*/ 30 h 638"/>
                <a:gd name="T8" fmla="*/ 11 w 415"/>
                <a:gd name="T9" fmla="*/ 30 h 638"/>
                <a:gd name="T10" fmla="*/ 11 w 415"/>
                <a:gd name="T11" fmla="*/ 28 h 638"/>
                <a:gd name="T12" fmla="*/ 10 w 415"/>
                <a:gd name="T13" fmla="*/ 25 h 638"/>
                <a:gd name="T14" fmla="*/ 8 w 415"/>
                <a:gd name="T15" fmla="*/ 25 h 638"/>
                <a:gd name="T16" fmla="*/ 7 w 415"/>
                <a:gd name="T17" fmla="*/ 26 h 638"/>
                <a:gd name="T18" fmla="*/ 6 w 415"/>
                <a:gd name="T19" fmla="*/ 23 h 638"/>
                <a:gd name="T20" fmla="*/ 5 w 415"/>
                <a:gd name="T21" fmla="*/ 22 h 638"/>
                <a:gd name="T22" fmla="*/ 4 w 415"/>
                <a:gd name="T23" fmla="*/ 22 h 638"/>
                <a:gd name="T24" fmla="*/ 6 w 415"/>
                <a:gd name="T25" fmla="*/ 18 h 638"/>
                <a:gd name="T26" fmla="*/ 3 w 415"/>
                <a:gd name="T27" fmla="*/ 16 h 638"/>
                <a:gd name="T28" fmla="*/ 1 w 415"/>
                <a:gd name="T29" fmla="*/ 15 h 638"/>
                <a:gd name="T30" fmla="*/ 0 w 415"/>
                <a:gd name="T31" fmla="*/ 14 h 638"/>
                <a:gd name="T32" fmla="*/ 0 w 415"/>
                <a:gd name="T33" fmla="*/ 13 h 638"/>
                <a:gd name="T34" fmla="*/ 0 w 415"/>
                <a:gd name="T35" fmla="*/ 12 h 638"/>
                <a:gd name="T36" fmla="*/ 1 w 415"/>
                <a:gd name="T37" fmla="*/ 12 h 638"/>
                <a:gd name="T38" fmla="*/ 3 w 415"/>
                <a:gd name="T39" fmla="*/ 13 h 638"/>
                <a:gd name="T40" fmla="*/ 3 w 415"/>
                <a:gd name="T41" fmla="*/ 11 h 638"/>
                <a:gd name="T42" fmla="*/ 4 w 415"/>
                <a:gd name="T43" fmla="*/ 9 h 638"/>
                <a:gd name="T44" fmla="*/ 6 w 415"/>
                <a:gd name="T45" fmla="*/ 8 h 638"/>
                <a:gd name="T46" fmla="*/ 6 w 415"/>
                <a:gd name="T47" fmla="*/ 8 h 638"/>
                <a:gd name="T48" fmla="*/ 3 w 415"/>
                <a:gd name="T49" fmla="*/ 5 h 638"/>
                <a:gd name="T50" fmla="*/ 2 w 415"/>
                <a:gd name="T51" fmla="*/ 4 h 638"/>
                <a:gd name="T52" fmla="*/ 3 w 415"/>
                <a:gd name="T53" fmla="*/ 4 h 638"/>
                <a:gd name="T54" fmla="*/ 3 w 415"/>
                <a:gd name="T55" fmla="*/ 3 h 638"/>
                <a:gd name="T56" fmla="*/ 4 w 415"/>
                <a:gd name="T57" fmla="*/ 2 h 638"/>
                <a:gd name="T58" fmla="*/ 3 w 415"/>
                <a:gd name="T59" fmla="*/ 1 h 638"/>
                <a:gd name="T60" fmla="*/ 3 w 415"/>
                <a:gd name="T61" fmla="*/ 0 h 638"/>
                <a:gd name="T62" fmla="*/ 4 w 415"/>
                <a:gd name="T63" fmla="*/ 0 h 638"/>
                <a:gd name="T64" fmla="*/ 5 w 415"/>
                <a:gd name="T65" fmla="*/ 0 h 638"/>
                <a:gd name="T66" fmla="*/ 6 w 415"/>
                <a:gd name="T67" fmla="*/ 1 h 638"/>
                <a:gd name="T68" fmla="*/ 6 w 415"/>
                <a:gd name="T69" fmla="*/ 1 h 638"/>
                <a:gd name="T70" fmla="*/ 9 w 415"/>
                <a:gd name="T71" fmla="*/ 2 h 638"/>
                <a:gd name="T72" fmla="*/ 11 w 415"/>
                <a:gd name="T73" fmla="*/ 2 h 638"/>
                <a:gd name="T74" fmla="*/ 11 w 415"/>
                <a:gd name="T75" fmla="*/ 3 h 638"/>
                <a:gd name="T76" fmla="*/ 12 w 415"/>
                <a:gd name="T77" fmla="*/ 5 h 638"/>
                <a:gd name="T78" fmla="*/ 13 w 415"/>
                <a:gd name="T79" fmla="*/ 8 h 638"/>
                <a:gd name="T80" fmla="*/ 14 w 415"/>
                <a:gd name="T81" fmla="*/ 10 h 638"/>
                <a:gd name="T82" fmla="*/ 15 w 415"/>
                <a:gd name="T83" fmla="*/ 13 h 638"/>
                <a:gd name="T84" fmla="*/ 16 w 415"/>
                <a:gd name="T85" fmla="*/ 14 h 638"/>
                <a:gd name="T86" fmla="*/ 17 w 415"/>
                <a:gd name="T87" fmla="*/ 14 h 638"/>
                <a:gd name="T88" fmla="*/ 18 w 415"/>
                <a:gd name="T89" fmla="*/ 17 h 638"/>
                <a:gd name="T90" fmla="*/ 19 w 415"/>
                <a:gd name="T91" fmla="*/ 17 h 638"/>
                <a:gd name="T92" fmla="*/ 18 w 415"/>
                <a:gd name="T93" fmla="*/ 21 h 638"/>
                <a:gd name="T94" fmla="*/ 19 w 415"/>
                <a:gd name="T95" fmla="*/ 22 h 638"/>
                <a:gd name="T96" fmla="*/ 20 w 415"/>
                <a:gd name="T97" fmla="*/ 24 h 638"/>
                <a:gd name="T98" fmla="*/ 19 w 415"/>
                <a:gd name="T99" fmla="*/ 28 h 638"/>
                <a:gd name="T100" fmla="*/ 16 w 415"/>
                <a:gd name="T101" fmla="*/ 29 h 638"/>
                <a:gd name="T102" fmla="*/ 16 w 415"/>
                <a:gd name="T103" fmla="*/ 29 h 6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5"/>
                <a:gd name="T157" fmla="*/ 0 h 638"/>
                <a:gd name="T158" fmla="*/ 415 w 415"/>
                <a:gd name="T159" fmla="*/ 638 h 6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5" h="638">
                  <a:moveTo>
                    <a:pt x="338" y="622"/>
                  </a:moveTo>
                  <a:lnTo>
                    <a:pt x="287" y="620"/>
                  </a:lnTo>
                  <a:lnTo>
                    <a:pt x="269" y="627"/>
                  </a:lnTo>
                  <a:lnTo>
                    <a:pt x="237" y="638"/>
                  </a:lnTo>
                  <a:lnTo>
                    <a:pt x="231" y="627"/>
                  </a:lnTo>
                  <a:lnTo>
                    <a:pt x="219" y="580"/>
                  </a:lnTo>
                  <a:lnTo>
                    <a:pt x="211" y="522"/>
                  </a:lnTo>
                  <a:lnTo>
                    <a:pt x="168" y="533"/>
                  </a:lnTo>
                  <a:lnTo>
                    <a:pt x="149" y="545"/>
                  </a:lnTo>
                  <a:lnTo>
                    <a:pt x="125" y="492"/>
                  </a:lnTo>
                  <a:lnTo>
                    <a:pt x="113" y="470"/>
                  </a:lnTo>
                  <a:lnTo>
                    <a:pt x="91" y="457"/>
                  </a:lnTo>
                  <a:lnTo>
                    <a:pt x="123" y="375"/>
                  </a:lnTo>
                  <a:lnTo>
                    <a:pt x="68" y="330"/>
                  </a:lnTo>
                  <a:lnTo>
                    <a:pt x="34" y="310"/>
                  </a:lnTo>
                  <a:lnTo>
                    <a:pt x="4" y="294"/>
                  </a:lnTo>
                  <a:lnTo>
                    <a:pt x="1" y="269"/>
                  </a:lnTo>
                  <a:lnTo>
                    <a:pt x="0" y="242"/>
                  </a:lnTo>
                  <a:lnTo>
                    <a:pt x="30" y="261"/>
                  </a:lnTo>
                  <a:lnTo>
                    <a:pt x="50" y="269"/>
                  </a:lnTo>
                  <a:lnTo>
                    <a:pt x="61" y="235"/>
                  </a:lnTo>
                  <a:lnTo>
                    <a:pt x="83" y="186"/>
                  </a:lnTo>
                  <a:lnTo>
                    <a:pt x="123" y="172"/>
                  </a:lnTo>
                  <a:lnTo>
                    <a:pt x="126" y="168"/>
                  </a:lnTo>
                  <a:lnTo>
                    <a:pt x="70" y="107"/>
                  </a:lnTo>
                  <a:lnTo>
                    <a:pt x="48" y="88"/>
                  </a:lnTo>
                  <a:lnTo>
                    <a:pt x="51" y="84"/>
                  </a:lnTo>
                  <a:lnTo>
                    <a:pt x="70" y="71"/>
                  </a:lnTo>
                  <a:lnTo>
                    <a:pt x="75" y="48"/>
                  </a:lnTo>
                  <a:lnTo>
                    <a:pt x="68" y="25"/>
                  </a:lnTo>
                  <a:lnTo>
                    <a:pt x="63" y="0"/>
                  </a:lnTo>
                  <a:lnTo>
                    <a:pt x="80" y="4"/>
                  </a:lnTo>
                  <a:lnTo>
                    <a:pt x="106" y="6"/>
                  </a:lnTo>
                  <a:lnTo>
                    <a:pt x="130" y="17"/>
                  </a:lnTo>
                  <a:lnTo>
                    <a:pt x="126" y="17"/>
                  </a:lnTo>
                  <a:lnTo>
                    <a:pt x="197" y="46"/>
                  </a:lnTo>
                  <a:lnTo>
                    <a:pt x="218" y="47"/>
                  </a:lnTo>
                  <a:lnTo>
                    <a:pt x="229" y="49"/>
                  </a:lnTo>
                  <a:lnTo>
                    <a:pt x="249" y="100"/>
                  </a:lnTo>
                  <a:lnTo>
                    <a:pt x="262" y="164"/>
                  </a:lnTo>
                  <a:lnTo>
                    <a:pt x="292" y="214"/>
                  </a:lnTo>
                  <a:lnTo>
                    <a:pt x="313" y="267"/>
                  </a:lnTo>
                  <a:lnTo>
                    <a:pt x="323" y="293"/>
                  </a:lnTo>
                  <a:lnTo>
                    <a:pt x="364" y="306"/>
                  </a:lnTo>
                  <a:lnTo>
                    <a:pt x="370" y="347"/>
                  </a:lnTo>
                  <a:lnTo>
                    <a:pt x="384" y="368"/>
                  </a:lnTo>
                  <a:lnTo>
                    <a:pt x="377" y="440"/>
                  </a:lnTo>
                  <a:lnTo>
                    <a:pt x="391" y="472"/>
                  </a:lnTo>
                  <a:lnTo>
                    <a:pt x="415" y="513"/>
                  </a:lnTo>
                  <a:lnTo>
                    <a:pt x="395" y="580"/>
                  </a:lnTo>
                  <a:lnTo>
                    <a:pt x="341" y="614"/>
                  </a:lnTo>
                  <a:lnTo>
                    <a:pt x="338" y="622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58" name="Freeform 25"/>
            <p:cNvSpPr>
              <a:spLocks/>
            </p:cNvSpPr>
            <p:nvPr/>
          </p:nvSpPr>
          <p:spPr bwMode="auto">
            <a:xfrm>
              <a:off x="2382" y="1923"/>
              <a:ext cx="187" cy="163"/>
            </a:xfrm>
            <a:custGeom>
              <a:avLst/>
              <a:gdLst>
                <a:gd name="T0" fmla="*/ 0 w 513"/>
                <a:gd name="T1" fmla="*/ 17 h 453"/>
                <a:gd name="T2" fmla="*/ 0 w 513"/>
                <a:gd name="T3" fmla="*/ 15 h 453"/>
                <a:gd name="T4" fmla="*/ 1 w 513"/>
                <a:gd name="T5" fmla="*/ 13 h 453"/>
                <a:gd name="T6" fmla="*/ 3 w 513"/>
                <a:gd name="T7" fmla="*/ 11 h 453"/>
                <a:gd name="T8" fmla="*/ 3 w 513"/>
                <a:gd name="T9" fmla="*/ 11 h 453"/>
                <a:gd name="T10" fmla="*/ 1 w 513"/>
                <a:gd name="T11" fmla="*/ 10 h 453"/>
                <a:gd name="T12" fmla="*/ 1 w 513"/>
                <a:gd name="T13" fmla="*/ 9 h 453"/>
                <a:gd name="T14" fmla="*/ 1 w 513"/>
                <a:gd name="T15" fmla="*/ 9 h 453"/>
                <a:gd name="T16" fmla="*/ 4 w 513"/>
                <a:gd name="T17" fmla="*/ 7 h 453"/>
                <a:gd name="T18" fmla="*/ 5 w 513"/>
                <a:gd name="T19" fmla="*/ 4 h 453"/>
                <a:gd name="T20" fmla="*/ 6 w 513"/>
                <a:gd name="T21" fmla="*/ 4 h 453"/>
                <a:gd name="T22" fmla="*/ 7 w 513"/>
                <a:gd name="T23" fmla="*/ 4 h 453"/>
                <a:gd name="T24" fmla="*/ 8 w 513"/>
                <a:gd name="T25" fmla="*/ 3 h 453"/>
                <a:gd name="T26" fmla="*/ 9 w 513"/>
                <a:gd name="T27" fmla="*/ 3 h 453"/>
                <a:gd name="T28" fmla="*/ 10 w 513"/>
                <a:gd name="T29" fmla="*/ 3 h 453"/>
                <a:gd name="T30" fmla="*/ 11 w 513"/>
                <a:gd name="T31" fmla="*/ 4 h 453"/>
                <a:gd name="T32" fmla="*/ 15 w 513"/>
                <a:gd name="T33" fmla="*/ 4 h 453"/>
                <a:gd name="T34" fmla="*/ 17 w 513"/>
                <a:gd name="T35" fmla="*/ 0 h 453"/>
                <a:gd name="T36" fmla="*/ 18 w 513"/>
                <a:gd name="T37" fmla="*/ 0 h 453"/>
                <a:gd name="T38" fmla="*/ 20 w 513"/>
                <a:gd name="T39" fmla="*/ 1 h 453"/>
                <a:gd name="T40" fmla="*/ 22 w 513"/>
                <a:gd name="T41" fmla="*/ 3 h 453"/>
                <a:gd name="T42" fmla="*/ 22 w 513"/>
                <a:gd name="T43" fmla="*/ 4 h 453"/>
                <a:gd name="T44" fmla="*/ 22 w 513"/>
                <a:gd name="T45" fmla="*/ 5 h 453"/>
                <a:gd name="T46" fmla="*/ 23 w 513"/>
                <a:gd name="T47" fmla="*/ 6 h 453"/>
                <a:gd name="T48" fmla="*/ 24 w 513"/>
                <a:gd name="T49" fmla="*/ 9 h 453"/>
                <a:gd name="T50" fmla="*/ 24 w 513"/>
                <a:gd name="T51" fmla="*/ 10 h 453"/>
                <a:gd name="T52" fmla="*/ 25 w 513"/>
                <a:gd name="T53" fmla="*/ 11 h 453"/>
                <a:gd name="T54" fmla="*/ 24 w 513"/>
                <a:gd name="T55" fmla="*/ 11 h 453"/>
                <a:gd name="T56" fmla="*/ 23 w 513"/>
                <a:gd name="T57" fmla="*/ 11 h 453"/>
                <a:gd name="T58" fmla="*/ 21 w 513"/>
                <a:gd name="T59" fmla="*/ 11 h 453"/>
                <a:gd name="T60" fmla="*/ 20 w 513"/>
                <a:gd name="T61" fmla="*/ 11 h 453"/>
                <a:gd name="T62" fmla="*/ 21 w 513"/>
                <a:gd name="T63" fmla="*/ 14 h 453"/>
                <a:gd name="T64" fmla="*/ 20 w 513"/>
                <a:gd name="T65" fmla="*/ 15 h 453"/>
                <a:gd name="T66" fmla="*/ 20 w 513"/>
                <a:gd name="T67" fmla="*/ 16 h 453"/>
                <a:gd name="T68" fmla="*/ 20 w 513"/>
                <a:gd name="T69" fmla="*/ 18 h 453"/>
                <a:gd name="T70" fmla="*/ 19 w 513"/>
                <a:gd name="T71" fmla="*/ 18 h 453"/>
                <a:gd name="T72" fmla="*/ 16 w 513"/>
                <a:gd name="T73" fmla="*/ 17 h 453"/>
                <a:gd name="T74" fmla="*/ 15 w 513"/>
                <a:gd name="T75" fmla="*/ 17 h 453"/>
                <a:gd name="T76" fmla="*/ 14 w 513"/>
                <a:gd name="T77" fmla="*/ 15 h 453"/>
                <a:gd name="T78" fmla="*/ 11 w 513"/>
                <a:gd name="T79" fmla="*/ 17 h 453"/>
                <a:gd name="T80" fmla="*/ 10 w 513"/>
                <a:gd name="T81" fmla="*/ 17 h 453"/>
                <a:gd name="T82" fmla="*/ 8 w 513"/>
                <a:gd name="T83" fmla="*/ 18 h 453"/>
                <a:gd name="T84" fmla="*/ 7 w 513"/>
                <a:gd name="T85" fmla="*/ 19 h 453"/>
                <a:gd name="T86" fmla="*/ 5 w 513"/>
                <a:gd name="T87" fmla="*/ 20 h 453"/>
                <a:gd name="T88" fmla="*/ 5 w 513"/>
                <a:gd name="T89" fmla="*/ 21 h 453"/>
                <a:gd name="T90" fmla="*/ 3 w 513"/>
                <a:gd name="T91" fmla="*/ 20 h 453"/>
                <a:gd name="T92" fmla="*/ 2 w 513"/>
                <a:gd name="T93" fmla="*/ 19 h 453"/>
                <a:gd name="T94" fmla="*/ 0 w 513"/>
                <a:gd name="T95" fmla="*/ 17 h 4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3"/>
                <a:gd name="T145" fmla="*/ 0 h 453"/>
                <a:gd name="T146" fmla="*/ 513 w 513"/>
                <a:gd name="T147" fmla="*/ 453 h 4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3" h="453">
                  <a:moveTo>
                    <a:pt x="0" y="370"/>
                  </a:moveTo>
                  <a:lnTo>
                    <a:pt x="12" y="314"/>
                  </a:lnTo>
                  <a:lnTo>
                    <a:pt x="23" y="272"/>
                  </a:lnTo>
                  <a:lnTo>
                    <a:pt x="50" y="239"/>
                  </a:lnTo>
                  <a:lnTo>
                    <a:pt x="55" y="227"/>
                  </a:lnTo>
                  <a:lnTo>
                    <a:pt x="26" y="214"/>
                  </a:lnTo>
                  <a:lnTo>
                    <a:pt x="24" y="199"/>
                  </a:lnTo>
                  <a:lnTo>
                    <a:pt x="27" y="191"/>
                  </a:lnTo>
                  <a:lnTo>
                    <a:pt x="81" y="157"/>
                  </a:lnTo>
                  <a:lnTo>
                    <a:pt x="101" y="90"/>
                  </a:lnTo>
                  <a:lnTo>
                    <a:pt x="117" y="89"/>
                  </a:lnTo>
                  <a:lnTo>
                    <a:pt x="148" y="88"/>
                  </a:lnTo>
                  <a:lnTo>
                    <a:pt x="163" y="69"/>
                  </a:lnTo>
                  <a:lnTo>
                    <a:pt x="191" y="60"/>
                  </a:lnTo>
                  <a:lnTo>
                    <a:pt x="208" y="59"/>
                  </a:lnTo>
                  <a:lnTo>
                    <a:pt x="228" y="89"/>
                  </a:lnTo>
                  <a:lnTo>
                    <a:pt x="302" y="75"/>
                  </a:lnTo>
                  <a:lnTo>
                    <a:pt x="349" y="10"/>
                  </a:lnTo>
                  <a:lnTo>
                    <a:pt x="378" y="0"/>
                  </a:lnTo>
                  <a:lnTo>
                    <a:pt x="409" y="21"/>
                  </a:lnTo>
                  <a:lnTo>
                    <a:pt x="449" y="65"/>
                  </a:lnTo>
                  <a:lnTo>
                    <a:pt x="442" y="92"/>
                  </a:lnTo>
                  <a:lnTo>
                    <a:pt x="452" y="115"/>
                  </a:lnTo>
                  <a:lnTo>
                    <a:pt x="466" y="141"/>
                  </a:lnTo>
                  <a:lnTo>
                    <a:pt x="494" y="185"/>
                  </a:lnTo>
                  <a:lnTo>
                    <a:pt x="508" y="214"/>
                  </a:lnTo>
                  <a:lnTo>
                    <a:pt x="513" y="233"/>
                  </a:lnTo>
                  <a:lnTo>
                    <a:pt x="505" y="236"/>
                  </a:lnTo>
                  <a:lnTo>
                    <a:pt x="467" y="235"/>
                  </a:lnTo>
                  <a:lnTo>
                    <a:pt x="431" y="235"/>
                  </a:lnTo>
                  <a:lnTo>
                    <a:pt x="422" y="236"/>
                  </a:lnTo>
                  <a:lnTo>
                    <a:pt x="433" y="296"/>
                  </a:lnTo>
                  <a:lnTo>
                    <a:pt x="422" y="326"/>
                  </a:lnTo>
                  <a:lnTo>
                    <a:pt x="419" y="343"/>
                  </a:lnTo>
                  <a:lnTo>
                    <a:pt x="421" y="379"/>
                  </a:lnTo>
                  <a:lnTo>
                    <a:pt x="401" y="385"/>
                  </a:lnTo>
                  <a:lnTo>
                    <a:pt x="330" y="370"/>
                  </a:lnTo>
                  <a:lnTo>
                    <a:pt x="301" y="369"/>
                  </a:lnTo>
                  <a:lnTo>
                    <a:pt x="283" y="322"/>
                  </a:lnTo>
                  <a:lnTo>
                    <a:pt x="234" y="364"/>
                  </a:lnTo>
                  <a:lnTo>
                    <a:pt x="210" y="373"/>
                  </a:lnTo>
                  <a:lnTo>
                    <a:pt x="166" y="379"/>
                  </a:lnTo>
                  <a:lnTo>
                    <a:pt x="144" y="416"/>
                  </a:lnTo>
                  <a:lnTo>
                    <a:pt x="103" y="435"/>
                  </a:lnTo>
                  <a:lnTo>
                    <a:pt x="98" y="453"/>
                  </a:lnTo>
                  <a:lnTo>
                    <a:pt x="63" y="428"/>
                  </a:lnTo>
                  <a:lnTo>
                    <a:pt x="38" y="405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59" name="Freeform 26"/>
            <p:cNvSpPr>
              <a:spLocks/>
            </p:cNvSpPr>
            <p:nvPr/>
          </p:nvSpPr>
          <p:spPr bwMode="auto">
            <a:xfrm>
              <a:off x="2334" y="2040"/>
              <a:ext cx="213" cy="158"/>
            </a:xfrm>
            <a:custGeom>
              <a:avLst/>
              <a:gdLst>
                <a:gd name="T0" fmla="*/ 22 w 581"/>
                <a:gd name="T1" fmla="*/ 21 h 438"/>
                <a:gd name="T2" fmla="*/ 21 w 581"/>
                <a:gd name="T3" fmla="*/ 19 h 438"/>
                <a:gd name="T4" fmla="*/ 19 w 581"/>
                <a:gd name="T5" fmla="*/ 19 h 438"/>
                <a:gd name="T6" fmla="*/ 18 w 581"/>
                <a:gd name="T7" fmla="*/ 19 h 438"/>
                <a:gd name="T8" fmla="*/ 16 w 581"/>
                <a:gd name="T9" fmla="*/ 19 h 438"/>
                <a:gd name="T10" fmla="*/ 14 w 581"/>
                <a:gd name="T11" fmla="*/ 18 h 438"/>
                <a:gd name="T12" fmla="*/ 13 w 581"/>
                <a:gd name="T13" fmla="*/ 18 h 438"/>
                <a:gd name="T14" fmla="*/ 12 w 581"/>
                <a:gd name="T15" fmla="*/ 18 h 438"/>
                <a:gd name="T16" fmla="*/ 12 w 581"/>
                <a:gd name="T17" fmla="*/ 16 h 438"/>
                <a:gd name="T18" fmla="*/ 11 w 581"/>
                <a:gd name="T19" fmla="*/ 14 h 438"/>
                <a:gd name="T20" fmla="*/ 11 w 581"/>
                <a:gd name="T21" fmla="*/ 14 h 438"/>
                <a:gd name="T22" fmla="*/ 8 w 581"/>
                <a:gd name="T23" fmla="*/ 15 h 438"/>
                <a:gd name="T24" fmla="*/ 8 w 581"/>
                <a:gd name="T25" fmla="*/ 15 h 438"/>
                <a:gd name="T26" fmla="*/ 5 w 581"/>
                <a:gd name="T27" fmla="*/ 14 h 438"/>
                <a:gd name="T28" fmla="*/ 4 w 581"/>
                <a:gd name="T29" fmla="*/ 11 h 438"/>
                <a:gd name="T30" fmla="*/ 3 w 581"/>
                <a:gd name="T31" fmla="*/ 11 h 438"/>
                <a:gd name="T32" fmla="*/ 0 w 581"/>
                <a:gd name="T33" fmla="*/ 10 h 438"/>
                <a:gd name="T34" fmla="*/ 1 w 581"/>
                <a:gd name="T35" fmla="*/ 9 h 438"/>
                <a:gd name="T36" fmla="*/ 3 w 581"/>
                <a:gd name="T37" fmla="*/ 6 h 438"/>
                <a:gd name="T38" fmla="*/ 4 w 581"/>
                <a:gd name="T39" fmla="*/ 5 h 438"/>
                <a:gd name="T40" fmla="*/ 6 w 581"/>
                <a:gd name="T41" fmla="*/ 2 h 438"/>
                <a:gd name="T42" fmla="*/ 8 w 581"/>
                <a:gd name="T43" fmla="*/ 4 h 438"/>
                <a:gd name="T44" fmla="*/ 10 w 581"/>
                <a:gd name="T45" fmla="*/ 5 h 438"/>
                <a:gd name="T46" fmla="*/ 11 w 581"/>
                <a:gd name="T47" fmla="*/ 6 h 438"/>
                <a:gd name="T48" fmla="*/ 11 w 581"/>
                <a:gd name="T49" fmla="*/ 5 h 438"/>
                <a:gd name="T50" fmla="*/ 14 w 581"/>
                <a:gd name="T51" fmla="*/ 4 h 438"/>
                <a:gd name="T52" fmla="*/ 15 w 581"/>
                <a:gd name="T53" fmla="*/ 3 h 438"/>
                <a:gd name="T54" fmla="*/ 16 w 581"/>
                <a:gd name="T55" fmla="*/ 2 h 438"/>
                <a:gd name="T56" fmla="*/ 18 w 581"/>
                <a:gd name="T57" fmla="*/ 2 h 438"/>
                <a:gd name="T58" fmla="*/ 20 w 581"/>
                <a:gd name="T59" fmla="*/ 0 h 438"/>
                <a:gd name="T60" fmla="*/ 21 w 581"/>
                <a:gd name="T61" fmla="*/ 2 h 438"/>
                <a:gd name="T62" fmla="*/ 23 w 581"/>
                <a:gd name="T63" fmla="*/ 2 h 438"/>
                <a:gd name="T64" fmla="*/ 26 w 581"/>
                <a:gd name="T65" fmla="*/ 3 h 438"/>
                <a:gd name="T66" fmla="*/ 26 w 581"/>
                <a:gd name="T67" fmla="*/ 5 h 438"/>
                <a:gd name="T68" fmla="*/ 29 w 581"/>
                <a:gd name="T69" fmla="*/ 6 h 438"/>
                <a:gd name="T70" fmla="*/ 27 w 581"/>
                <a:gd name="T71" fmla="*/ 8 h 438"/>
                <a:gd name="T72" fmla="*/ 27 w 581"/>
                <a:gd name="T73" fmla="*/ 9 h 438"/>
                <a:gd name="T74" fmla="*/ 26 w 581"/>
                <a:gd name="T75" fmla="*/ 9 h 438"/>
                <a:gd name="T76" fmla="*/ 25 w 581"/>
                <a:gd name="T77" fmla="*/ 12 h 438"/>
                <a:gd name="T78" fmla="*/ 25 w 581"/>
                <a:gd name="T79" fmla="*/ 14 h 438"/>
                <a:gd name="T80" fmla="*/ 25 w 581"/>
                <a:gd name="T81" fmla="*/ 16 h 438"/>
                <a:gd name="T82" fmla="*/ 24 w 581"/>
                <a:gd name="T83" fmla="*/ 18 h 438"/>
                <a:gd name="T84" fmla="*/ 23 w 581"/>
                <a:gd name="T85" fmla="*/ 19 h 438"/>
                <a:gd name="T86" fmla="*/ 22 w 581"/>
                <a:gd name="T87" fmla="*/ 21 h 4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1"/>
                <a:gd name="T133" fmla="*/ 0 h 438"/>
                <a:gd name="T134" fmla="*/ 581 w 581"/>
                <a:gd name="T135" fmla="*/ 438 h 4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1" h="438">
                  <a:moveTo>
                    <a:pt x="439" y="438"/>
                  </a:moveTo>
                  <a:lnTo>
                    <a:pt x="427" y="405"/>
                  </a:lnTo>
                  <a:lnTo>
                    <a:pt x="389" y="412"/>
                  </a:lnTo>
                  <a:lnTo>
                    <a:pt x="373" y="413"/>
                  </a:lnTo>
                  <a:lnTo>
                    <a:pt x="335" y="405"/>
                  </a:lnTo>
                  <a:lnTo>
                    <a:pt x="286" y="382"/>
                  </a:lnTo>
                  <a:lnTo>
                    <a:pt x="263" y="383"/>
                  </a:lnTo>
                  <a:lnTo>
                    <a:pt x="250" y="377"/>
                  </a:lnTo>
                  <a:lnTo>
                    <a:pt x="239" y="337"/>
                  </a:lnTo>
                  <a:lnTo>
                    <a:pt x="228" y="311"/>
                  </a:lnTo>
                  <a:lnTo>
                    <a:pt x="212" y="306"/>
                  </a:lnTo>
                  <a:lnTo>
                    <a:pt x="167" y="321"/>
                  </a:lnTo>
                  <a:lnTo>
                    <a:pt x="156" y="318"/>
                  </a:lnTo>
                  <a:lnTo>
                    <a:pt x="98" y="306"/>
                  </a:lnTo>
                  <a:lnTo>
                    <a:pt x="85" y="234"/>
                  </a:lnTo>
                  <a:lnTo>
                    <a:pt x="63" y="227"/>
                  </a:lnTo>
                  <a:lnTo>
                    <a:pt x="0" y="207"/>
                  </a:lnTo>
                  <a:lnTo>
                    <a:pt x="13" y="182"/>
                  </a:lnTo>
                  <a:lnTo>
                    <a:pt x="48" y="141"/>
                  </a:lnTo>
                  <a:lnTo>
                    <a:pt x="78" y="107"/>
                  </a:lnTo>
                  <a:lnTo>
                    <a:pt x="129" y="48"/>
                  </a:lnTo>
                  <a:lnTo>
                    <a:pt x="167" y="83"/>
                  </a:lnTo>
                  <a:lnTo>
                    <a:pt x="192" y="106"/>
                  </a:lnTo>
                  <a:lnTo>
                    <a:pt x="227" y="131"/>
                  </a:lnTo>
                  <a:lnTo>
                    <a:pt x="232" y="113"/>
                  </a:lnTo>
                  <a:lnTo>
                    <a:pt x="273" y="94"/>
                  </a:lnTo>
                  <a:lnTo>
                    <a:pt x="295" y="57"/>
                  </a:lnTo>
                  <a:lnTo>
                    <a:pt x="339" y="51"/>
                  </a:lnTo>
                  <a:lnTo>
                    <a:pt x="363" y="42"/>
                  </a:lnTo>
                  <a:lnTo>
                    <a:pt x="412" y="0"/>
                  </a:lnTo>
                  <a:lnTo>
                    <a:pt x="430" y="47"/>
                  </a:lnTo>
                  <a:lnTo>
                    <a:pt x="459" y="48"/>
                  </a:lnTo>
                  <a:lnTo>
                    <a:pt x="530" y="63"/>
                  </a:lnTo>
                  <a:lnTo>
                    <a:pt x="520" y="107"/>
                  </a:lnTo>
                  <a:lnTo>
                    <a:pt x="581" y="125"/>
                  </a:lnTo>
                  <a:lnTo>
                    <a:pt x="552" y="157"/>
                  </a:lnTo>
                  <a:lnTo>
                    <a:pt x="543" y="190"/>
                  </a:lnTo>
                  <a:lnTo>
                    <a:pt x="521" y="190"/>
                  </a:lnTo>
                  <a:lnTo>
                    <a:pt x="501" y="246"/>
                  </a:lnTo>
                  <a:lnTo>
                    <a:pt x="513" y="291"/>
                  </a:lnTo>
                  <a:lnTo>
                    <a:pt x="502" y="334"/>
                  </a:lnTo>
                  <a:lnTo>
                    <a:pt x="481" y="376"/>
                  </a:lnTo>
                  <a:lnTo>
                    <a:pt x="457" y="418"/>
                  </a:lnTo>
                  <a:lnTo>
                    <a:pt x="439" y="438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60" name="Freeform 27"/>
            <p:cNvSpPr>
              <a:spLocks/>
            </p:cNvSpPr>
            <p:nvPr/>
          </p:nvSpPr>
          <p:spPr bwMode="auto">
            <a:xfrm>
              <a:off x="2490" y="1875"/>
              <a:ext cx="279" cy="543"/>
            </a:xfrm>
            <a:custGeom>
              <a:avLst/>
              <a:gdLst>
                <a:gd name="T0" fmla="*/ 23 w 759"/>
                <a:gd name="T1" fmla="*/ 70 h 1514"/>
                <a:gd name="T2" fmla="*/ 21 w 759"/>
                <a:gd name="T3" fmla="*/ 65 h 1514"/>
                <a:gd name="T4" fmla="*/ 21 w 759"/>
                <a:gd name="T5" fmla="*/ 62 h 1514"/>
                <a:gd name="T6" fmla="*/ 15 w 759"/>
                <a:gd name="T7" fmla="*/ 58 h 1514"/>
                <a:gd name="T8" fmla="*/ 6 w 759"/>
                <a:gd name="T9" fmla="*/ 53 h 1514"/>
                <a:gd name="T10" fmla="*/ 2 w 759"/>
                <a:gd name="T11" fmla="*/ 50 h 1514"/>
                <a:gd name="T12" fmla="*/ 0 w 759"/>
                <a:gd name="T13" fmla="*/ 46 h 1514"/>
                <a:gd name="T14" fmla="*/ 0 w 759"/>
                <a:gd name="T15" fmla="*/ 42 h 1514"/>
                <a:gd name="T16" fmla="*/ 3 w 759"/>
                <a:gd name="T17" fmla="*/ 39 h 1514"/>
                <a:gd name="T18" fmla="*/ 4 w 759"/>
                <a:gd name="T19" fmla="*/ 35 h 1514"/>
                <a:gd name="T20" fmla="*/ 4 w 759"/>
                <a:gd name="T21" fmla="*/ 30 h 1514"/>
                <a:gd name="T22" fmla="*/ 6 w 759"/>
                <a:gd name="T23" fmla="*/ 29 h 1514"/>
                <a:gd name="T24" fmla="*/ 4 w 759"/>
                <a:gd name="T25" fmla="*/ 26 h 1514"/>
                <a:gd name="T26" fmla="*/ 6 w 759"/>
                <a:gd name="T27" fmla="*/ 24 h 1514"/>
                <a:gd name="T28" fmla="*/ 6 w 759"/>
                <a:gd name="T29" fmla="*/ 22 h 1514"/>
                <a:gd name="T30" fmla="*/ 6 w 759"/>
                <a:gd name="T31" fmla="*/ 17 h 1514"/>
                <a:gd name="T32" fmla="*/ 8 w 759"/>
                <a:gd name="T33" fmla="*/ 17 h 1514"/>
                <a:gd name="T34" fmla="*/ 11 w 759"/>
                <a:gd name="T35" fmla="*/ 17 h 1514"/>
                <a:gd name="T36" fmla="*/ 10 w 759"/>
                <a:gd name="T37" fmla="*/ 15 h 1514"/>
                <a:gd name="T38" fmla="*/ 8 w 759"/>
                <a:gd name="T39" fmla="*/ 12 h 1514"/>
                <a:gd name="T40" fmla="*/ 7 w 759"/>
                <a:gd name="T41" fmla="*/ 10 h 1514"/>
                <a:gd name="T42" fmla="*/ 9 w 759"/>
                <a:gd name="T43" fmla="*/ 9 h 1514"/>
                <a:gd name="T44" fmla="*/ 11 w 759"/>
                <a:gd name="T45" fmla="*/ 5 h 1514"/>
                <a:gd name="T46" fmla="*/ 13 w 759"/>
                <a:gd name="T47" fmla="*/ 4 h 1514"/>
                <a:gd name="T48" fmla="*/ 17 w 759"/>
                <a:gd name="T49" fmla="*/ 0 h 1514"/>
                <a:gd name="T50" fmla="*/ 19 w 759"/>
                <a:gd name="T51" fmla="*/ 3 h 1514"/>
                <a:gd name="T52" fmla="*/ 15 w 759"/>
                <a:gd name="T53" fmla="*/ 5 h 1514"/>
                <a:gd name="T54" fmla="*/ 15 w 759"/>
                <a:gd name="T55" fmla="*/ 6 h 1514"/>
                <a:gd name="T56" fmla="*/ 17 w 759"/>
                <a:gd name="T57" fmla="*/ 8 h 1514"/>
                <a:gd name="T58" fmla="*/ 16 w 759"/>
                <a:gd name="T59" fmla="*/ 12 h 1514"/>
                <a:gd name="T60" fmla="*/ 17 w 759"/>
                <a:gd name="T61" fmla="*/ 13 h 1514"/>
                <a:gd name="T62" fmla="*/ 18 w 759"/>
                <a:gd name="T63" fmla="*/ 15 h 1514"/>
                <a:gd name="T64" fmla="*/ 21 w 759"/>
                <a:gd name="T65" fmla="*/ 16 h 1514"/>
                <a:gd name="T66" fmla="*/ 24 w 759"/>
                <a:gd name="T67" fmla="*/ 18 h 1514"/>
                <a:gd name="T68" fmla="*/ 29 w 759"/>
                <a:gd name="T69" fmla="*/ 22 h 1514"/>
                <a:gd name="T70" fmla="*/ 29 w 759"/>
                <a:gd name="T71" fmla="*/ 26 h 1514"/>
                <a:gd name="T72" fmla="*/ 25 w 759"/>
                <a:gd name="T73" fmla="*/ 31 h 1514"/>
                <a:gd name="T74" fmla="*/ 22 w 759"/>
                <a:gd name="T75" fmla="*/ 28 h 1514"/>
                <a:gd name="T76" fmla="*/ 18 w 759"/>
                <a:gd name="T77" fmla="*/ 33 h 1514"/>
                <a:gd name="T78" fmla="*/ 17 w 759"/>
                <a:gd name="T79" fmla="*/ 36 h 1514"/>
                <a:gd name="T80" fmla="*/ 17 w 759"/>
                <a:gd name="T81" fmla="*/ 39 h 1514"/>
                <a:gd name="T82" fmla="*/ 17 w 759"/>
                <a:gd name="T83" fmla="*/ 42 h 1514"/>
                <a:gd name="T84" fmla="*/ 22 w 759"/>
                <a:gd name="T85" fmla="*/ 43 h 1514"/>
                <a:gd name="T86" fmla="*/ 26 w 759"/>
                <a:gd name="T87" fmla="*/ 42 h 1514"/>
                <a:gd name="T88" fmla="*/ 34 w 759"/>
                <a:gd name="T89" fmla="*/ 44 h 1514"/>
                <a:gd name="T90" fmla="*/ 37 w 759"/>
                <a:gd name="T91" fmla="*/ 46 h 1514"/>
                <a:gd name="T92" fmla="*/ 37 w 759"/>
                <a:gd name="T93" fmla="*/ 49 h 1514"/>
                <a:gd name="T94" fmla="*/ 36 w 759"/>
                <a:gd name="T95" fmla="*/ 52 h 1514"/>
                <a:gd name="T96" fmla="*/ 34 w 759"/>
                <a:gd name="T97" fmla="*/ 54 h 1514"/>
                <a:gd name="T98" fmla="*/ 31 w 759"/>
                <a:gd name="T99" fmla="*/ 57 h 1514"/>
                <a:gd name="T100" fmla="*/ 29 w 759"/>
                <a:gd name="T101" fmla="*/ 60 h 1514"/>
                <a:gd name="T102" fmla="*/ 28 w 759"/>
                <a:gd name="T103" fmla="*/ 63 h 1514"/>
                <a:gd name="T104" fmla="*/ 25 w 759"/>
                <a:gd name="T105" fmla="*/ 66 h 1514"/>
                <a:gd name="T106" fmla="*/ 24 w 759"/>
                <a:gd name="T107" fmla="*/ 69 h 1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9"/>
                <a:gd name="T163" fmla="*/ 0 h 1514"/>
                <a:gd name="T164" fmla="*/ 759 w 759"/>
                <a:gd name="T165" fmla="*/ 1514 h 1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9" h="1514">
                  <a:moveTo>
                    <a:pt x="467" y="1514"/>
                  </a:moveTo>
                  <a:lnTo>
                    <a:pt x="457" y="1505"/>
                  </a:lnTo>
                  <a:lnTo>
                    <a:pt x="452" y="1437"/>
                  </a:lnTo>
                  <a:lnTo>
                    <a:pt x="420" y="1400"/>
                  </a:lnTo>
                  <a:lnTo>
                    <a:pt x="413" y="1380"/>
                  </a:lnTo>
                  <a:lnTo>
                    <a:pt x="413" y="1342"/>
                  </a:lnTo>
                  <a:lnTo>
                    <a:pt x="352" y="1286"/>
                  </a:lnTo>
                  <a:lnTo>
                    <a:pt x="295" y="1263"/>
                  </a:lnTo>
                  <a:lnTo>
                    <a:pt x="232" y="1218"/>
                  </a:lnTo>
                  <a:lnTo>
                    <a:pt x="120" y="1155"/>
                  </a:lnTo>
                  <a:lnTo>
                    <a:pt x="72" y="1118"/>
                  </a:lnTo>
                  <a:lnTo>
                    <a:pt x="35" y="1078"/>
                  </a:lnTo>
                  <a:lnTo>
                    <a:pt x="7" y="1043"/>
                  </a:lnTo>
                  <a:lnTo>
                    <a:pt x="0" y="991"/>
                  </a:lnTo>
                  <a:lnTo>
                    <a:pt x="2" y="949"/>
                  </a:lnTo>
                  <a:lnTo>
                    <a:pt x="11" y="900"/>
                  </a:lnTo>
                  <a:lnTo>
                    <a:pt x="29" y="880"/>
                  </a:lnTo>
                  <a:lnTo>
                    <a:pt x="53" y="838"/>
                  </a:lnTo>
                  <a:lnTo>
                    <a:pt x="74" y="796"/>
                  </a:lnTo>
                  <a:lnTo>
                    <a:pt x="85" y="753"/>
                  </a:lnTo>
                  <a:lnTo>
                    <a:pt x="73" y="708"/>
                  </a:lnTo>
                  <a:lnTo>
                    <a:pt x="93" y="652"/>
                  </a:lnTo>
                  <a:lnTo>
                    <a:pt x="115" y="652"/>
                  </a:lnTo>
                  <a:lnTo>
                    <a:pt x="124" y="619"/>
                  </a:lnTo>
                  <a:lnTo>
                    <a:pt x="153" y="587"/>
                  </a:lnTo>
                  <a:lnTo>
                    <a:pt x="92" y="569"/>
                  </a:lnTo>
                  <a:lnTo>
                    <a:pt x="102" y="525"/>
                  </a:lnTo>
                  <a:lnTo>
                    <a:pt x="122" y="519"/>
                  </a:lnTo>
                  <a:lnTo>
                    <a:pt x="120" y="483"/>
                  </a:lnTo>
                  <a:lnTo>
                    <a:pt x="123" y="466"/>
                  </a:lnTo>
                  <a:lnTo>
                    <a:pt x="134" y="436"/>
                  </a:lnTo>
                  <a:lnTo>
                    <a:pt x="123" y="376"/>
                  </a:lnTo>
                  <a:lnTo>
                    <a:pt x="132" y="375"/>
                  </a:lnTo>
                  <a:lnTo>
                    <a:pt x="168" y="375"/>
                  </a:lnTo>
                  <a:lnTo>
                    <a:pt x="206" y="376"/>
                  </a:lnTo>
                  <a:lnTo>
                    <a:pt x="214" y="373"/>
                  </a:lnTo>
                  <a:lnTo>
                    <a:pt x="209" y="354"/>
                  </a:lnTo>
                  <a:lnTo>
                    <a:pt x="195" y="325"/>
                  </a:lnTo>
                  <a:lnTo>
                    <a:pt x="167" y="281"/>
                  </a:lnTo>
                  <a:lnTo>
                    <a:pt x="153" y="255"/>
                  </a:lnTo>
                  <a:lnTo>
                    <a:pt x="143" y="232"/>
                  </a:lnTo>
                  <a:lnTo>
                    <a:pt x="150" y="205"/>
                  </a:lnTo>
                  <a:lnTo>
                    <a:pt x="163" y="199"/>
                  </a:lnTo>
                  <a:lnTo>
                    <a:pt x="184" y="199"/>
                  </a:lnTo>
                  <a:lnTo>
                    <a:pt x="195" y="193"/>
                  </a:lnTo>
                  <a:lnTo>
                    <a:pt x="218" y="104"/>
                  </a:lnTo>
                  <a:lnTo>
                    <a:pt x="247" y="93"/>
                  </a:lnTo>
                  <a:lnTo>
                    <a:pt x="266" y="80"/>
                  </a:lnTo>
                  <a:lnTo>
                    <a:pt x="309" y="11"/>
                  </a:lnTo>
                  <a:lnTo>
                    <a:pt x="338" y="0"/>
                  </a:lnTo>
                  <a:lnTo>
                    <a:pt x="366" y="13"/>
                  </a:lnTo>
                  <a:lnTo>
                    <a:pt x="378" y="63"/>
                  </a:lnTo>
                  <a:lnTo>
                    <a:pt x="350" y="85"/>
                  </a:lnTo>
                  <a:lnTo>
                    <a:pt x="313" y="104"/>
                  </a:lnTo>
                  <a:lnTo>
                    <a:pt x="304" y="116"/>
                  </a:lnTo>
                  <a:lnTo>
                    <a:pt x="308" y="142"/>
                  </a:lnTo>
                  <a:lnTo>
                    <a:pt x="342" y="167"/>
                  </a:lnTo>
                  <a:lnTo>
                    <a:pt x="346" y="178"/>
                  </a:lnTo>
                  <a:lnTo>
                    <a:pt x="331" y="215"/>
                  </a:lnTo>
                  <a:lnTo>
                    <a:pt x="320" y="253"/>
                  </a:lnTo>
                  <a:lnTo>
                    <a:pt x="316" y="272"/>
                  </a:lnTo>
                  <a:lnTo>
                    <a:pt x="340" y="287"/>
                  </a:lnTo>
                  <a:lnTo>
                    <a:pt x="352" y="302"/>
                  </a:lnTo>
                  <a:lnTo>
                    <a:pt x="358" y="316"/>
                  </a:lnTo>
                  <a:lnTo>
                    <a:pt x="390" y="337"/>
                  </a:lnTo>
                  <a:lnTo>
                    <a:pt x="425" y="352"/>
                  </a:lnTo>
                  <a:lnTo>
                    <a:pt x="465" y="376"/>
                  </a:lnTo>
                  <a:lnTo>
                    <a:pt x="488" y="390"/>
                  </a:lnTo>
                  <a:lnTo>
                    <a:pt x="511" y="410"/>
                  </a:lnTo>
                  <a:lnTo>
                    <a:pt x="594" y="483"/>
                  </a:lnTo>
                  <a:lnTo>
                    <a:pt x="585" y="529"/>
                  </a:lnTo>
                  <a:lnTo>
                    <a:pt x="581" y="561"/>
                  </a:lnTo>
                  <a:lnTo>
                    <a:pt x="539" y="616"/>
                  </a:lnTo>
                  <a:lnTo>
                    <a:pt x="499" y="669"/>
                  </a:lnTo>
                  <a:lnTo>
                    <a:pt x="440" y="597"/>
                  </a:lnTo>
                  <a:lnTo>
                    <a:pt x="434" y="601"/>
                  </a:lnTo>
                  <a:lnTo>
                    <a:pt x="422" y="639"/>
                  </a:lnTo>
                  <a:lnTo>
                    <a:pt x="370" y="716"/>
                  </a:lnTo>
                  <a:lnTo>
                    <a:pt x="332" y="778"/>
                  </a:lnTo>
                  <a:lnTo>
                    <a:pt x="339" y="780"/>
                  </a:lnTo>
                  <a:lnTo>
                    <a:pt x="350" y="820"/>
                  </a:lnTo>
                  <a:lnTo>
                    <a:pt x="350" y="841"/>
                  </a:lnTo>
                  <a:lnTo>
                    <a:pt x="328" y="874"/>
                  </a:lnTo>
                  <a:lnTo>
                    <a:pt x="347" y="919"/>
                  </a:lnTo>
                  <a:lnTo>
                    <a:pt x="385" y="926"/>
                  </a:lnTo>
                  <a:lnTo>
                    <a:pt x="439" y="928"/>
                  </a:lnTo>
                  <a:lnTo>
                    <a:pt x="494" y="935"/>
                  </a:lnTo>
                  <a:lnTo>
                    <a:pt x="530" y="906"/>
                  </a:lnTo>
                  <a:lnTo>
                    <a:pt x="609" y="930"/>
                  </a:lnTo>
                  <a:lnTo>
                    <a:pt x="687" y="964"/>
                  </a:lnTo>
                  <a:lnTo>
                    <a:pt x="715" y="984"/>
                  </a:lnTo>
                  <a:lnTo>
                    <a:pt x="752" y="1004"/>
                  </a:lnTo>
                  <a:lnTo>
                    <a:pt x="739" y="1017"/>
                  </a:lnTo>
                  <a:lnTo>
                    <a:pt x="739" y="1063"/>
                  </a:lnTo>
                  <a:lnTo>
                    <a:pt x="759" y="1076"/>
                  </a:lnTo>
                  <a:lnTo>
                    <a:pt x="733" y="1127"/>
                  </a:lnTo>
                  <a:lnTo>
                    <a:pt x="701" y="1146"/>
                  </a:lnTo>
                  <a:lnTo>
                    <a:pt x="683" y="1175"/>
                  </a:lnTo>
                  <a:lnTo>
                    <a:pt x="656" y="1189"/>
                  </a:lnTo>
                  <a:lnTo>
                    <a:pt x="625" y="1242"/>
                  </a:lnTo>
                  <a:lnTo>
                    <a:pt x="614" y="1276"/>
                  </a:lnTo>
                  <a:lnTo>
                    <a:pt x="587" y="1303"/>
                  </a:lnTo>
                  <a:lnTo>
                    <a:pt x="571" y="1329"/>
                  </a:lnTo>
                  <a:lnTo>
                    <a:pt x="560" y="1363"/>
                  </a:lnTo>
                  <a:lnTo>
                    <a:pt x="553" y="1391"/>
                  </a:lnTo>
                  <a:lnTo>
                    <a:pt x="510" y="1439"/>
                  </a:lnTo>
                  <a:lnTo>
                    <a:pt x="493" y="1477"/>
                  </a:lnTo>
                  <a:lnTo>
                    <a:pt x="473" y="1501"/>
                  </a:lnTo>
                  <a:lnTo>
                    <a:pt x="467" y="1514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61" name="Freeform 28"/>
            <p:cNvSpPr>
              <a:spLocks/>
            </p:cNvSpPr>
            <p:nvPr/>
          </p:nvSpPr>
          <p:spPr bwMode="auto">
            <a:xfrm>
              <a:off x="2356" y="1783"/>
              <a:ext cx="153" cy="174"/>
            </a:xfrm>
            <a:custGeom>
              <a:avLst/>
              <a:gdLst>
                <a:gd name="T0" fmla="*/ 21 w 414"/>
                <a:gd name="T1" fmla="*/ 19 h 481"/>
                <a:gd name="T2" fmla="*/ 18 w 414"/>
                <a:gd name="T3" fmla="*/ 22 h 481"/>
                <a:gd name="T4" fmla="*/ 15 w 414"/>
                <a:gd name="T5" fmla="*/ 23 h 481"/>
                <a:gd name="T6" fmla="*/ 14 w 414"/>
                <a:gd name="T7" fmla="*/ 21 h 481"/>
                <a:gd name="T8" fmla="*/ 13 w 414"/>
                <a:gd name="T9" fmla="*/ 21 h 481"/>
                <a:gd name="T10" fmla="*/ 11 w 414"/>
                <a:gd name="T11" fmla="*/ 22 h 481"/>
                <a:gd name="T12" fmla="*/ 11 w 414"/>
                <a:gd name="T13" fmla="*/ 23 h 481"/>
                <a:gd name="T14" fmla="*/ 9 w 414"/>
                <a:gd name="T15" fmla="*/ 23 h 481"/>
                <a:gd name="T16" fmla="*/ 9 w 414"/>
                <a:gd name="T17" fmla="*/ 23 h 481"/>
                <a:gd name="T18" fmla="*/ 7 w 414"/>
                <a:gd name="T19" fmla="*/ 21 h 481"/>
                <a:gd name="T20" fmla="*/ 6 w 414"/>
                <a:gd name="T21" fmla="*/ 20 h 481"/>
                <a:gd name="T22" fmla="*/ 7 w 414"/>
                <a:gd name="T23" fmla="*/ 16 h 481"/>
                <a:gd name="T24" fmla="*/ 6 w 414"/>
                <a:gd name="T25" fmla="*/ 15 h 481"/>
                <a:gd name="T26" fmla="*/ 6 w 414"/>
                <a:gd name="T27" fmla="*/ 13 h 481"/>
                <a:gd name="T28" fmla="*/ 4 w 414"/>
                <a:gd name="T29" fmla="*/ 12 h 481"/>
                <a:gd name="T30" fmla="*/ 3 w 414"/>
                <a:gd name="T31" fmla="*/ 11 h 481"/>
                <a:gd name="T32" fmla="*/ 2 w 414"/>
                <a:gd name="T33" fmla="*/ 9 h 481"/>
                <a:gd name="T34" fmla="*/ 1 w 414"/>
                <a:gd name="T35" fmla="*/ 6 h 481"/>
                <a:gd name="T36" fmla="*/ 0 w 414"/>
                <a:gd name="T37" fmla="*/ 3 h 481"/>
                <a:gd name="T38" fmla="*/ 1 w 414"/>
                <a:gd name="T39" fmla="*/ 4 h 481"/>
                <a:gd name="T40" fmla="*/ 2 w 414"/>
                <a:gd name="T41" fmla="*/ 4 h 481"/>
                <a:gd name="T42" fmla="*/ 2 w 414"/>
                <a:gd name="T43" fmla="*/ 5 h 481"/>
                <a:gd name="T44" fmla="*/ 5 w 414"/>
                <a:gd name="T45" fmla="*/ 7 h 481"/>
                <a:gd name="T46" fmla="*/ 6 w 414"/>
                <a:gd name="T47" fmla="*/ 4 h 481"/>
                <a:gd name="T48" fmla="*/ 7 w 414"/>
                <a:gd name="T49" fmla="*/ 3 h 481"/>
                <a:gd name="T50" fmla="*/ 7 w 414"/>
                <a:gd name="T51" fmla="*/ 1 h 481"/>
                <a:gd name="T52" fmla="*/ 7 w 414"/>
                <a:gd name="T53" fmla="*/ 0 h 481"/>
                <a:gd name="T54" fmla="*/ 8 w 414"/>
                <a:gd name="T55" fmla="*/ 0 h 481"/>
                <a:gd name="T56" fmla="*/ 10 w 414"/>
                <a:gd name="T57" fmla="*/ 0 h 481"/>
                <a:gd name="T58" fmla="*/ 11 w 414"/>
                <a:gd name="T59" fmla="*/ 1 h 481"/>
                <a:gd name="T60" fmla="*/ 13 w 414"/>
                <a:gd name="T61" fmla="*/ 3 h 481"/>
                <a:gd name="T62" fmla="*/ 12 w 414"/>
                <a:gd name="T63" fmla="*/ 4 h 481"/>
                <a:gd name="T64" fmla="*/ 13 w 414"/>
                <a:gd name="T65" fmla="*/ 6 h 481"/>
                <a:gd name="T66" fmla="*/ 15 w 414"/>
                <a:gd name="T67" fmla="*/ 8 h 481"/>
                <a:gd name="T68" fmla="*/ 16 w 414"/>
                <a:gd name="T69" fmla="*/ 9 h 481"/>
                <a:gd name="T70" fmla="*/ 15 w 414"/>
                <a:gd name="T71" fmla="*/ 10 h 481"/>
                <a:gd name="T72" fmla="*/ 13 w 414"/>
                <a:gd name="T73" fmla="*/ 10 h 481"/>
                <a:gd name="T74" fmla="*/ 13 w 414"/>
                <a:gd name="T75" fmla="*/ 11 h 481"/>
                <a:gd name="T76" fmla="*/ 15 w 414"/>
                <a:gd name="T77" fmla="*/ 12 h 481"/>
                <a:gd name="T78" fmla="*/ 17 w 414"/>
                <a:gd name="T79" fmla="*/ 12 h 481"/>
                <a:gd name="T80" fmla="*/ 18 w 414"/>
                <a:gd name="T81" fmla="*/ 13 h 481"/>
                <a:gd name="T82" fmla="*/ 19 w 414"/>
                <a:gd name="T83" fmla="*/ 13 h 481"/>
                <a:gd name="T84" fmla="*/ 18 w 414"/>
                <a:gd name="T85" fmla="*/ 15 h 481"/>
                <a:gd name="T86" fmla="*/ 18 w 414"/>
                <a:gd name="T87" fmla="*/ 17 h 481"/>
                <a:gd name="T88" fmla="*/ 19 w 414"/>
                <a:gd name="T89" fmla="*/ 18 h 481"/>
                <a:gd name="T90" fmla="*/ 21 w 414"/>
                <a:gd name="T91" fmla="*/ 19 h 481"/>
                <a:gd name="T92" fmla="*/ 21 w 414"/>
                <a:gd name="T93" fmla="*/ 19 h 4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4"/>
                <a:gd name="T142" fmla="*/ 0 h 481"/>
                <a:gd name="T143" fmla="*/ 414 w 414"/>
                <a:gd name="T144" fmla="*/ 481 h 4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4" h="481">
                  <a:moveTo>
                    <a:pt x="414" y="401"/>
                  </a:moveTo>
                  <a:lnTo>
                    <a:pt x="367" y="466"/>
                  </a:lnTo>
                  <a:lnTo>
                    <a:pt x="293" y="480"/>
                  </a:lnTo>
                  <a:lnTo>
                    <a:pt x="273" y="450"/>
                  </a:lnTo>
                  <a:lnTo>
                    <a:pt x="256" y="451"/>
                  </a:lnTo>
                  <a:lnTo>
                    <a:pt x="228" y="460"/>
                  </a:lnTo>
                  <a:lnTo>
                    <a:pt x="213" y="479"/>
                  </a:lnTo>
                  <a:lnTo>
                    <a:pt x="182" y="480"/>
                  </a:lnTo>
                  <a:lnTo>
                    <a:pt x="166" y="481"/>
                  </a:lnTo>
                  <a:lnTo>
                    <a:pt x="142" y="440"/>
                  </a:lnTo>
                  <a:lnTo>
                    <a:pt x="128" y="408"/>
                  </a:lnTo>
                  <a:lnTo>
                    <a:pt x="135" y="336"/>
                  </a:lnTo>
                  <a:lnTo>
                    <a:pt x="121" y="315"/>
                  </a:lnTo>
                  <a:lnTo>
                    <a:pt x="115" y="274"/>
                  </a:lnTo>
                  <a:lnTo>
                    <a:pt x="74" y="261"/>
                  </a:lnTo>
                  <a:lnTo>
                    <a:pt x="64" y="235"/>
                  </a:lnTo>
                  <a:lnTo>
                    <a:pt x="43" y="182"/>
                  </a:lnTo>
                  <a:lnTo>
                    <a:pt x="13" y="132"/>
                  </a:lnTo>
                  <a:lnTo>
                    <a:pt x="0" y="68"/>
                  </a:lnTo>
                  <a:lnTo>
                    <a:pt x="27" y="87"/>
                  </a:lnTo>
                  <a:lnTo>
                    <a:pt x="38" y="93"/>
                  </a:lnTo>
                  <a:lnTo>
                    <a:pt x="42" y="102"/>
                  </a:lnTo>
                  <a:lnTo>
                    <a:pt x="100" y="137"/>
                  </a:lnTo>
                  <a:lnTo>
                    <a:pt x="122" y="90"/>
                  </a:lnTo>
                  <a:lnTo>
                    <a:pt x="137" y="63"/>
                  </a:lnTo>
                  <a:lnTo>
                    <a:pt x="146" y="31"/>
                  </a:lnTo>
                  <a:lnTo>
                    <a:pt x="143" y="11"/>
                  </a:lnTo>
                  <a:lnTo>
                    <a:pt x="163" y="0"/>
                  </a:lnTo>
                  <a:lnTo>
                    <a:pt x="205" y="0"/>
                  </a:lnTo>
                  <a:lnTo>
                    <a:pt x="213" y="23"/>
                  </a:lnTo>
                  <a:lnTo>
                    <a:pt x="255" y="58"/>
                  </a:lnTo>
                  <a:lnTo>
                    <a:pt x="244" y="92"/>
                  </a:lnTo>
                  <a:lnTo>
                    <a:pt x="263" y="122"/>
                  </a:lnTo>
                  <a:lnTo>
                    <a:pt x="293" y="174"/>
                  </a:lnTo>
                  <a:lnTo>
                    <a:pt x="307" y="189"/>
                  </a:lnTo>
                  <a:lnTo>
                    <a:pt x="295" y="210"/>
                  </a:lnTo>
                  <a:lnTo>
                    <a:pt x="266" y="205"/>
                  </a:lnTo>
                  <a:lnTo>
                    <a:pt x="265" y="229"/>
                  </a:lnTo>
                  <a:lnTo>
                    <a:pt x="302" y="261"/>
                  </a:lnTo>
                  <a:lnTo>
                    <a:pt x="332" y="247"/>
                  </a:lnTo>
                  <a:lnTo>
                    <a:pt x="357" y="264"/>
                  </a:lnTo>
                  <a:lnTo>
                    <a:pt x="373" y="264"/>
                  </a:lnTo>
                  <a:lnTo>
                    <a:pt x="362" y="315"/>
                  </a:lnTo>
                  <a:lnTo>
                    <a:pt x="359" y="353"/>
                  </a:lnTo>
                  <a:lnTo>
                    <a:pt x="381" y="384"/>
                  </a:lnTo>
                  <a:lnTo>
                    <a:pt x="413" y="395"/>
                  </a:lnTo>
                  <a:lnTo>
                    <a:pt x="414" y="401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62" name="Freeform 29"/>
            <p:cNvSpPr>
              <a:spLocks/>
            </p:cNvSpPr>
            <p:nvPr/>
          </p:nvSpPr>
          <p:spPr bwMode="auto">
            <a:xfrm>
              <a:off x="2311" y="1626"/>
              <a:ext cx="179" cy="207"/>
            </a:xfrm>
            <a:custGeom>
              <a:avLst/>
              <a:gdLst>
                <a:gd name="T0" fmla="*/ 17 w 486"/>
                <a:gd name="T1" fmla="*/ 21 h 574"/>
                <a:gd name="T2" fmla="*/ 14 w 486"/>
                <a:gd name="T3" fmla="*/ 21 h 574"/>
                <a:gd name="T4" fmla="*/ 13 w 486"/>
                <a:gd name="T5" fmla="*/ 21 h 574"/>
                <a:gd name="T6" fmla="*/ 13 w 486"/>
                <a:gd name="T7" fmla="*/ 22 h 574"/>
                <a:gd name="T8" fmla="*/ 13 w 486"/>
                <a:gd name="T9" fmla="*/ 23 h 574"/>
                <a:gd name="T10" fmla="*/ 13 w 486"/>
                <a:gd name="T11" fmla="*/ 25 h 574"/>
                <a:gd name="T12" fmla="*/ 11 w 486"/>
                <a:gd name="T13" fmla="*/ 27 h 574"/>
                <a:gd name="T14" fmla="*/ 8 w 486"/>
                <a:gd name="T15" fmla="*/ 25 h 574"/>
                <a:gd name="T16" fmla="*/ 8 w 486"/>
                <a:gd name="T17" fmla="*/ 25 h 574"/>
                <a:gd name="T18" fmla="*/ 8 w 486"/>
                <a:gd name="T19" fmla="*/ 25 h 574"/>
                <a:gd name="T20" fmla="*/ 6 w 486"/>
                <a:gd name="T21" fmla="*/ 24 h 574"/>
                <a:gd name="T22" fmla="*/ 5 w 486"/>
                <a:gd name="T23" fmla="*/ 21 h 574"/>
                <a:gd name="T24" fmla="*/ 5 w 486"/>
                <a:gd name="T25" fmla="*/ 21 h 574"/>
                <a:gd name="T26" fmla="*/ 4 w 486"/>
                <a:gd name="T27" fmla="*/ 21 h 574"/>
                <a:gd name="T28" fmla="*/ 0 w 486"/>
                <a:gd name="T29" fmla="*/ 20 h 574"/>
                <a:gd name="T30" fmla="*/ 0 w 486"/>
                <a:gd name="T31" fmla="*/ 20 h 574"/>
                <a:gd name="T32" fmla="*/ 0 w 486"/>
                <a:gd name="T33" fmla="*/ 20 h 574"/>
                <a:gd name="T34" fmla="*/ 0 w 486"/>
                <a:gd name="T35" fmla="*/ 19 h 574"/>
                <a:gd name="T36" fmla="*/ 0 w 486"/>
                <a:gd name="T37" fmla="*/ 16 h 574"/>
                <a:gd name="T38" fmla="*/ 1 w 486"/>
                <a:gd name="T39" fmla="*/ 14 h 574"/>
                <a:gd name="T40" fmla="*/ 2 w 486"/>
                <a:gd name="T41" fmla="*/ 11 h 574"/>
                <a:gd name="T42" fmla="*/ 4 w 486"/>
                <a:gd name="T43" fmla="*/ 9 h 574"/>
                <a:gd name="T44" fmla="*/ 4 w 486"/>
                <a:gd name="T45" fmla="*/ 3 h 574"/>
                <a:gd name="T46" fmla="*/ 5 w 486"/>
                <a:gd name="T47" fmla="*/ 2 h 574"/>
                <a:gd name="T48" fmla="*/ 7 w 486"/>
                <a:gd name="T49" fmla="*/ 1 h 574"/>
                <a:gd name="T50" fmla="*/ 8 w 486"/>
                <a:gd name="T51" fmla="*/ 2 h 574"/>
                <a:gd name="T52" fmla="*/ 10 w 486"/>
                <a:gd name="T53" fmla="*/ 0 h 574"/>
                <a:gd name="T54" fmla="*/ 11 w 486"/>
                <a:gd name="T55" fmla="*/ 0 h 574"/>
                <a:gd name="T56" fmla="*/ 15 w 486"/>
                <a:gd name="T57" fmla="*/ 0 h 574"/>
                <a:gd name="T58" fmla="*/ 14 w 486"/>
                <a:gd name="T59" fmla="*/ 2 h 574"/>
                <a:gd name="T60" fmla="*/ 15 w 486"/>
                <a:gd name="T61" fmla="*/ 5 h 574"/>
                <a:gd name="T62" fmla="*/ 15 w 486"/>
                <a:gd name="T63" fmla="*/ 7 h 574"/>
                <a:gd name="T64" fmla="*/ 16 w 486"/>
                <a:gd name="T65" fmla="*/ 8 h 574"/>
                <a:gd name="T66" fmla="*/ 17 w 486"/>
                <a:gd name="T67" fmla="*/ 11 h 574"/>
                <a:gd name="T68" fmla="*/ 18 w 486"/>
                <a:gd name="T69" fmla="*/ 12 h 574"/>
                <a:gd name="T70" fmla="*/ 21 w 486"/>
                <a:gd name="T71" fmla="*/ 11 h 574"/>
                <a:gd name="T72" fmla="*/ 21 w 486"/>
                <a:gd name="T73" fmla="*/ 12 h 574"/>
                <a:gd name="T74" fmla="*/ 20 w 486"/>
                <a:gd name="T75" fmla="*/ 13 h 574"/>
                <a:gd name="T76" fmla="*/ 21 w 486"/>
                <a:gd name="T77" fmla="*/ 14 h 574"/>
                <a:gd name="T78" fmla="*/ 22 w 486"/>
                <a:gd name="T79" fmla="*/ 14 h 574"/>
                <a:gd name="T80" fmla="*/ 24 w 486"/>
                <a:gd name="T81" fmla="*/ 13 h 574"/>
                <a:gd name="T82" fmla="*/ 24 w 486"/>
                <a:gd name="T83" fmla="*/ 14 h 574"/>
                <a:gd name="T84" fmla="*/ 23 w 486"/>
                <a:gd name="T85" fmla="*/ 16 h 574"/>
                <a:gd name="T86" fmla="*/ 24 w 486"/>
                <a:gd name="T87" fmla="*/ 17 h 574"/>
                <a:gd name="T88" fmla="*/ 23 w 486"/>
                <a:gd name="T89" fmla="*/ 17 h 574"/>
                <a:gd name="T90" fmla="*/ 21 w 486"/>
                <a:gd name="T91" fmla="*/ 17 h 574"/>
                <a:gd name="T92" fmla="*/ 20 w 486"/>
                <a:gd name="T93" fmla="*/ 19 h 574"/>
                <a:gd name="T94" fmla="*/ 18 w 486"/>
                <a:gd name="T95" fmla="*/ 19 h 574"/>
                <a:gd name="T96" fmla="*/ 18 w 486"/>
                <a:gd name="T97" fmla="*/ 20 h 574"/>
                <a:gd name="T98" fmla="*/ 17 w 486"/>
                <a:gd name="T99" fmla="*/ 21 h 5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6"/>
                <a:gd name="T151" fmla="*/ 0 h 574"/>
                <a:gd name="T152" fmla="*/ 486 w 486"/>
                <a:gd name="T153" fmla="*/ 574 h 5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6" h="574">
                  <a:moveTo>
                    <a:pt x="329" y="437"/>
                  </a:moveTo>
                  <a:lnTo>
                    <a:pt x="287" y="437"/>
                  </a:lnTo>
                  <a:lnTo>
                    <a:pt x="267" y="448"/>
                  </a:lnTo>
                  <a:lnTo>
                    <a:pt x="270" y="468"/>
                  </a:lnTo>
                  <a:lnTo>
                    <a:pt x="261" y="500"/>
                  </a:lnTo>
                  <a:lnTo>
                    <a:pt x="246" y="527"/>
                  </a:lnTo>
                  <a:lnTo>
                    <a:pt x="224" y="574"/>
                  </a:lnTo>
                  <a:lnTo>
                    <a:pt x="166" y="539"/>
                  </a:lnTo>
                  <a:lnTo>
                    <a:pt x="162" y="530"/>
                  </a:lnTo>
                  <a:lnTo>
                    <a:pt x="151" y="524"/>
                  </a:lnTo>
                  <a:lnTo>
                    <a:pt x="124" y="505"/>
                  </a:lnTo>
                  <a:lnTo>
                    <a:pt x="104" y="454"/>
                  </a:lnTo>
                  <a:lnTo>
                    <a:pt x="93" y="452"/>
                  </a:lnTo>
                  <a:lnTo>
                    <a:pt x="72" y="451"/>
                  </a:lnTo>
                  <a:lnTo>
                    <a:pt x="1" y="422"/>
                  </a:lnTo>
                  <a:lnTo>
                    <a:pt x="5" y="422"/>
                  </a:lnTo>
                  <a:lnTo>
                    <a:pt x="1" y="422"/>
                  </a:lnTo>
                  <a:lnTo>
                    <a:pt x="1" y="411"/>
                  </a:lnTo>
                  <a:lnTo>
                    <a:pt x="0" y="337"/>
                  </a:lnTo>
                  <a:lnTo>
                    <a:pt x="13" y="290"/>
                  </a:lnTo>
                  <a:lnTo>
                    <a:pt x="40" y="229"/>
                  </a:lnTo>
                  <a:lnTo>
                    <a:pt x="72" y="193"/>
                  </a:lnTo>
                  <a:lnTo>
                    <a:pt x="83" y="57"/>
                  </a:lnTo>
                  <a:lnTo>
                    <a:pt x="93" y="49"/>
                  </a:lnTo>
                  <a:lnTo>
                    <a:pt x="138" y="29"/>
                  </a:lnTo>
                  <a:lnTo>
                    <a:pt x="166" y="46"/>
                  </a:lnTo>
                  <a:lnTo>
                    <a:pt x="189" y="0"/>
                  </a:lnTo>
                  <a:lnTo>
                    <a:pt x="223" y="4"/>
                  </a:lnTo>
                  <a:lnTo>
                    <a:pt x="296" y="3"/>
                  </a:lnTo>
                  <a:lnTo>
                    <a:pt x="290" y="51"/>
                  </a:lnTo>
                  <a:lnTo>
                    <a:pt x="313" y="109"/>
                  </a:lnTo>
                  <a:lnTo>
                    <a:pt x="297" y="149"/>
                  </a:lnTo>
                  <a:lnTo>
                    <a:pt x="316" y="162"/>
                  </a:lnTo>
                  <a:lnTo>
                    <a:pt x="345" y="229"/>
                  </a:lnTo>
                  <a:lnTo>
                    <a:pt x="365" y="262"/>
                  </a:lnTo>
                  <a:lnTo>
                    <a:pt x="411" y="242"/>
                  </a:lnTo>
                  <a:lnTo>
                    <a:pt x="412" y="246"/>
                  </a:lnTo>
                  <a:lnTo>
                    <a:pt x="406" y="282"/>
                  </a:lnTo>
                  <a:lnTo>
                    <a:pt x="409" y="288"/>
                  </a:lnTo>
                  <a:lnTo>
                    <a:pt x="449" y="298"/>
                  </a:lnTo>
                  <a:lnTo>
                    <a:pt x="472" y="282"/>
                  </a:lnTo>
                  <a:lnTo>
                    <a:pt x="480" y="298"/>
                  </a:lnTo>
                  <a:lnTo>
                    <a:pt x="466" y="329"/>
                  </a:lnTo>
                  <a:lnTo>
                    <a:pt x="486" y="366"/>
                  </a:lnTo>
                  <a:lnTo>
                    <a:pt x="458" y="372"/>
                  </a:lnTo>
                  <a:lnTo>
                    <a:pt x="429" y="369"/>
                  </a:lnTo>
                  <a:lnTo>
                    <a:pt x="401" y="397"/>
                  </a:lnTo>
                  <a:lnTo>
                    <a:pt x="372" y="409"/>
                  </a:lnTo>
                  <a:lnTo>
                    <a:pt x="352" y="426"/>
                  </a:lnTo>
                  <a:lnTo>
                    <a:pt x="329" y="437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63" name="Freeform 30"/>
            <p:cNvSpPr>
              <a:spLocks/>
            </p:cNvSpPr>
            <p:nvPr/>
          </p:nvSpPr>
          <p:spPr bwMode="auto">
            <a:xfrm>
              <a:off x="2432" y="1749"/>
              <a:ext cx="139" cy="88"/>
            </a:xfrm>
            <a:custGeom>
              <a:avLst/>
              <a:gdLst>
                <a:gd name="T0" fmla="*/ 3 w 375"/>
                <a:gd name="T1" fmla="*/ 10 h 244"/>
                <a:gd name="T2" fmla="*/ 2 w 375"/>
                <a:gd name="T3" fmla="*/ 9 h 244"/>
                <a:gd name="T4" fmla="*/ 3 w 375"/>
                <a:gd name="T5" fmla="*/ 7 h 244"/>
                <a:gd name="T6" fmla="*/ 0 w 375"/>
                <a:gd name="T7" fmla="*/ 6 h 244"/>
                <a:gd name="T8" fmla="*/ 0 w 375"/>
                <a:gd name="T9" fmla="*/ 5 h 244"/>
                <a:gd name="T10" fmla="*/ 1 w 375"/>
                <a:gd name="T11" fmla="*/ 4 h 244"/>
                <a:gd name="T12" fmla="*/ 2 w 375"/>
                <a:gd name="T13" fmla="*/ 3 h 244"/>
                <a:gd name="T14" fmla="*/ 4 w 375"/>
                <a:gd name="T15" fmla="*/ 3 h 244"/>
                <a:gd name="T16" fmla="*/ 5 w 375"/>
                <a:gd name="T17" fmla="*/ 1 h 244"/>
                <a:gd name="T18" fmla="*/ 7 w 375"/>
                <a:gd name="T19" fmla="*/ 1 h 244"/>
                <a:gd name="T20" fmla="*/ 8 w 375"/>
                <a:gd name="T21" fmla="*/ 1 h 244"/>
                <a:gd name="T22" fmla="*/ 9 w 375"/>
                <a:gd name="T23" fmla="*/ 1 h 244"/>
                <a:gd name="T24" fmla="*/ 11 w 375"/>
                <a:gd name="T25" fmla="*/ 0 h 244"/>
                <a:gd name="T26" fmla="*/ 14 w 375"/>
                <a:gd name="T27" fmla="*/ 0 h 244"/>
                <a:gd name="T28" fmla="*/ 15 w 375"/>
                <a:gd name="T29" fmla="*/ 2 h 244"/>
                <a:gd name="T30" fmla="*/ 17 w 375"/>
                <a:gd name="T31" fmla="*/ 4 h 244"/>
                <a:gd name="T32" fmla="*/ 18 w 375"/>
                <a:gd name="T33" fmla="*/ 7 h 244"/>
                <a:gd name="T34" fmla="*/ 19 w 375"/>
                <a:gd name="T35" fmla="*/ 9 h 244"/>
                <a:gd name="T36" fmla="*/ 16 w 375"/>
                <a:gd name="T37" fmla="*/ 9 h 244"/>
                <a:gd name="T38" fmla="*/ 15 w 375"/>
                <a:gd name="T39" fmla="*/ 10 h 244"/>
                <a:gd name="T40" fmla="*/ 13 w 375"/>
                <a:gd name="T41" fmla="*/ 10 h 244"/>
                <a:gd name="T42" fmla="*/ 13 w 375"/>
                <a:gd name="T43" fmla="*/ 10 h 244"/>
                <a:gd name="T44" fmla="*/ 11 w 375"/>
                <a:gd name="T45" fmla="*/ 12 h 244"/>
                <a:gd name="T46" fmla="*/ 9 w 375"/>
                <a:gd name="T47" fmla="*/ 11 h 244"/>
                <a:gd name="T48" fmla="*/ 7 w 375"/>
                <a:gd name="T49" fmla="*/ 10 h 244"/>
                <a:gd name="T50" fmla="*/ 5 w 375"/>
                <a:gd name="T51" fmla="*/ 10 h 244"/>
                <a:gd name="T52" fmla="*/ 3 w 375"/>
                <a:gd name="T53" fmla="*/ 10 h 2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5"/>
                <a:gd name="T82" fmla="*/ 0 h 244"/>
                <a:gd name="T83" fmla="*/ 375 w 375"/>
                <a:gd name="T84" fmla="*/ 244 h 2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5" h="244">
                  <a:moveTo>
                    <a:pt x="58" y="219"/>
                  </a:moveTo>
                  <a:lnTo>
                    <a:pt x="39" y="189"/>
                  </a:lnTo>
                  <a:lnTo>
                    <a:pt x="50" y="155"/>
                  </a:lnTo>
                  <a:lnTo>
                    <a:pt x="8" y="120"/>
                  </a:lnTo>
                  <a:lnTo>
                    <a:pt x="0" y="97"/>
                  </a:lnTo>
                  <a:lnTo>
                    <a:pt x="23" y="86"/>
                  </a:lnTo>
                  <a:lnTo>
                    <a:pt x="43" y="69"/>
                  </a:lnTo>
                  <a:lnTo>
                    <a:pt x="72" y="57"/>
                  </a:lnTo>
                  <a:lnTo>
                    <a:pt x="100" y="29"/>
                  </a:lnTo>
                  <a:lnTo>
                    <a:pt x="129" y="32"/>
                  </a:lnTo>
                  <a:lnTo>
                    <a:pt x="157" y="26"/>
                  </a:lnTo>
                  <a:lnTo>
                    <a:pt x="173" y="14"/>
                  </a:lnTo>
                  <a:lnTo>
                    <a:pt x="224" y="11"/>
                  </a:lnTo>
                  <a:lnTo>
                    <a:pt x="266" y="0"/>
                  </a:lnTo>
                  <a:lnTo>
                    <a:pt x="295" y="41"/>
                  </a:lnTo>
                  <a:lnTo>
                    <a:pt x="331" y="89"/>
                  </a:lnTo>
                  <a:lnTo>
                    <a:pt x="352" y="154"/>
                  </a:lnTo>
                  <a:lnTo>
                    <a:pt x="375" y="190"/>
                  </a:lnTo>
                  <a:lnTo>
                    <a:pt x="318" y="197"/>
                  </a:lnTo>
                  <a:lnTo>
                    <a:pt x="291" y="208"/>
                  </a:lnTo>
                  <a:lnTo>
                    <a:pt x="265" y="219"/>
                  </a:lnTo>
                  <a:lnTo>
                    <a:pt x="255" y="223"/>
                  </a:lnTo>
                  <a:lnTo>
                    <a:pt x="219" y="244"/>
                  </a:lnTo>
                  <a:lnTo>
                    <a:pt x="166" y="233"/>
                  </a:lnTo>
                  <a:lnTo>
                    <a:pt x="133" y="222"/>
                  </a:lnTo>
                  <a:lnTo>
                    <a:pt x="94" y="218"/>
                  </a:lnTo>
                  <a:lnTo>
                    <a:pt x="58" y="219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64" name="Freeform 31"/>
            <p:cNvSpPr>
              <a:spLocks/>
            </p:cNvSpPr>
            <p:nvPr/>
          </p:nvSpPr>
          <p:spPr bwMode="auto">
            <a:xfrm>
              <a:off x="2454" y="1827"/>
              <a:ext cx="127" cy="121"/>
            </a:xfrm>
            <a:custGeom>
              <a:avLst/>
              <a:gdLst>
                <a:gd name="T0" fmla="*/ 17 w 348"/>
                <a:gd name="T1" fmla="*/ 10 h 335"/>
                <a:gd name="T2" fmla="*/ 15 w 348"/>
                <a:gd name="T3" fmla="*/ 11 h 335"/>
                <a:gd name="T4" fmla="*/ 14 w 348"/>
                <a:gd name="T5" fmla="*/ 15 h 335"/>
                <a:gd name="T6" fmla="*/ 14 w 348"/>
                <a:gd name="T7" fmla="*/ 16 h 335"/>
                <a:gd name="T8" fmla="*/ 13 w 348"/>
                <a:gd name="T9" fmla="*/ 16 h 335"/>
                <a:gd name="T10" fmla="*/ 12 w 348"/>
                <a:gd name="T11" fmla="*/ 16 h 335"/>
                <a:gd name="T12" fmla="*/ 10 w 348"/>
                <a:gd name="T13" fmla="*/ 14 h 335"/>
                <a:gd name="T14" fmla="*/ 9 w 348"/>
                <a:gd name="T15" fmla="*/ 13 h 335"/>
                <a:gd name="T16" fmla="*/ 7 w 348"/>
                <a:gd name="T17" fmla="*/ 13 h 335"/>
                <a:gd name="T18" fmla="*/ 7 w 348"/>
                <a:gd name="T19" fmla="*/ 13 h 335"/>
                <a:gd name="T20" fmla="*/ 6 w 348"/>
                <a:gd name="T21" fmla="*/ 12 h 335"/>
                <a:gd name="T22" fmla="*/ 5 w 348"/>
                <a:gd name="T23" fmla="*/ 11 h 335"/>
                <a:gd name="T24" fmla="*/ 5 w 348"/>
                <a:gd name="T25" fmla="*/ 9 h 335"/>
                <a:gd name="T26" fmla="*/ 5 w 348"/>
                <a:gd name="T27" fmla="*/ 7 h 335"/>
                <a:gd name="T28" fmla="*/ 4 w 348"/>
                <a:gd name="T29" fmla="*/ 7 h 335"/>
                <a:gd name="T30" fmla="*/ 3 w 348"/>
                <a:gd name="T31" fmla="*/ 6 h 335"/>
                <a:gd name="T32" fmla="*/ 2 w 348"/>
                <a:gd name="T33" fmla="*/ 7 h 335"/>
                <a:gd name="T34" fmla="*/ 0 w 348"/>
                <a:gd name="T35" fmla="*/ 5 h 335"/>
                <a:gd name="T36" fmla="*/ 0 w 348"/>
                <a:gd name="T37" fmla="*/ 4 h 335"/>
                <a:gd name="T38" fmla="*/ 1 w 348"/>
                <a:gd name="T39" fmla="*/ 4 h 335"/>
                <a:gd name="T40" fmla="*/ 2 w 348"/>
                <a:gd name="T41" fmla="*/ 3 h 335"/>
                <a:gd name="T42" fmla="*/ 1 w 348"/>
                <a:gd name="T43" fmla="*/ 3 h 335"/>
                <a:gd name="T44" fmla="*/ 0 w 348"/>
                <a:gd name="T45" fmla="*/ 0 h 335"/>
                <a:gd name="T46" fmla="*/ 2 w 348"/>
                <a:gd name="T47" fmla="*/ 0 h 335"/>
                <a:gd name="T48" fmla="*/ 4 w 348"/>
                <a:gd name="T49" fmla="*/ 0 h 335"/>
                <a:gd name="T50" fmla="*/ 5 w 348"/>
                <a:gd name="T51" fmla="*/ 1 h 335"/>
                <a:gd name="T52" fmla="*/ 8 w 348"/>
                <a:gd name="T53" fmla="*/ 1 h 335"/>
                <a:gd name="T54" fmla="*/ 9 w 348"/>
                <a:gd name="T55" fmla="*/ 0 h 335"/>
                <a:gd name="T56" fmla="*/ 9 w 348"/>
                <a:gd name="T57" fmla="*/ 2 h 335"/>
                <a:gd name="T58" fmla="*/ 11 w 348"/>
                <a:gd name="T59" fmla="*/ 5 h 335"/>
                <a:gd name="T60" fmla="*/ 11 w 348"/>
                <a:gd name="T61" fmla="*/ 6 h 335"/>
                <a:gd name="T62" fmla="*/ 13 w 348"/>
                <a:gd name="T63" fmla="*/ 7 h 335"/>
                <a:gd name="T64" fmla="*/ 12 w 348"/>
                <a:gd name="T65" fmla="*/ 8 h 335"/>
                <a:gd name="T66" fmla="*/ 13 w 348"/>
                <a:gd name="T67" fmla="*/ 9 h 335"/>
                <a:gd name="T68" fmla="*/ 14 w 348"/>
                <a:gd name="T69" fmla="*/ 10 h 335"/>
                <a:gd name="T70" fmla="*/ 16 w 348"/>
                <a:gd name="T71" fmla="*/ 9 h 335"/>
                <a:gd name="T72" fmla="*/ 16 w 348"/>
                <a:gd name="T73" fmla="*/ 10 h 335"/>
                <a:gd name="T74" fmla="*/ 17 w 348"/>
                <a:gd name="T75" fmla="*/ 10 h 3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8"/>
                <a:gd name="T115" fmla="*/ 0 h 335"/>
                <a:gd name="T116" fmla="*/ 348 w 348"/>
                <a:gd name="T117" fmla="*/ 335 h 33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8" h="335">
                  <a:moveTo>
                    <a:pt x="348" y="223"/>
                  </a:moveTo>
                  <a:lnTo>
                    <a:pt x="319" y="234"/>
                  </a:lnTo>
                  <a:lnTo>
                    <a:pt x="296" y="323"/>
                  </a:lnTo>
                  <a:lnTo>
                    <a:pt x="285" y="329"/>
                  </a:lnTo>
                  <a:lnTo>
                    <a:pt x="264" y="329"/>
                  </a:lnTo>
                  <a:lnTo>
                    <a:pt x="251" y="335"/>
                  </a:lnTo>
                  <a:lnTo>
                    <a:pt x="211" y="291"/>
                  </a:lnTo>
                  <a:lnTo>
                    <a:pt x="180" y="270"/>
                  </a:lnTo>
                  <a:lnTo>
                    <a:pt x="151" y="280"/>
                  </a:lnTo>
                  <a:lnTo>
                    <a:pt x="150" y="274"/>
                  </a:lnTo>
                  <a:lnTo>
                    <a:pt x="118" y="263"/>
                  </a:lnTo>
                  <a:lnTo>
                    <a:pt x="96" y="232"/>
                  </a:lnTo>
                  <a:lnTo>
                    <a:pt x="99" y="194"/>
                  </a:lnTo>
                  <a:lnTo>
                    <a:pt x="110" y="143"/>
                  </a:lnTo>
                  <a:lnTo>
                    <a:pt x="94" y="143"/>
                  </a:lnTo>
                  <a:lnTo>
                    <a:pt x="69" y="126"/>
                  </a:lnTo>
                  <a:lnTo>
                    <a:pt x="39" y="140"/>
                  </a:lnTo>
                  <a:lnTo>
                    <a:pt x="2" y="108"/>
                  </a:lnTo>
                  <a:lnTo>
                    <a:pt x="3" y="84"/>
                  </a:lnTo>
                  <a:lnTo>
                    <a:pt x="32" y="89"/>
                  </a:lnTo>
                  <a:lnTo>
                    <a:pt x="44" y="68"/>
                  </a:lnTo>
                  <a:lnTo>
                    <a:pt x="30" y="53"/>
                  </a:lnTo>
                  <a:lnTo>
                    <a:pt x="0" y="1"/>
                  </a:lnTo>
                  <a:lnTo>
                    <a:pt x="36" y="0"/>
                  </a:lnTo>
                  <a:lnTo>
                    <a:pt x="75" y="4"/>
                  </a:lnTo>
                  <a:lnTo>
                    <a:pt x="108" y="15"/>
                  </a:lnTo>
                  <a:lnTo>
                    <a:pt x="161" y="26"/>
                  </a:lnTo>
                  <a:lnTo>
                    <a:pt x="197" y="5"/>
                  </a:lnTo>
                  <a:lnTo>
                    <a:pt x="197" y="45"/>
                  </a:lnTo>
                  <a:lnTo>
                    <a:pt x="223" y="108"/>
                  </a:lnTo>
                  <a:lnTo>
                    <a:pt x="229" y="124"/>
                  </a:lnTo>
                  <a:lnTo>
                    <a:pt x="260" y="139"/>
                  </a:lnTo>
                  <a:lnTo>
                    <a:pt x="253" y="169"/>
                  </a:lnTo>
                  <a:lnTo>
                    <a:pt x="275" y="194"/>
                  </a:lnTo>
                  <a:lnTo>
                    <a:pt x="295" y="204"/>
                  </a:lnTo>
                  <a:lnTo>
                    <a:pt x="321" y="201"/>
                  </a:lnTo>
                  <a:lnTo>
                    <a:pt x="335" y="210"/>
                  </a:lnTo>
                  <a:lnTo>
                    <a:pt x="348" y="22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65" name="Freeform 32"/>
            <p:cNvSpPr>
              <a:spLocks/>
            </p:cNvSpPr>
            <p:nvPr/>
          </p:nvSpPr>
          <p:spPr bwMode="auto">
            <a:xfrm>
              <a:off x="2527" y="1817"/>
              <a:ext cx="126" cy="90"/>
            </a:xfrm>
            <a:custGeom>
              <a:avLst/>
              <a:gdLst>
                <a:gd name="T0" fmla="*/ 14 w 346"/>
                <a:gd name="T1" fmla="*/ 10 h 251"/>
                <a:gd name="T2" fmla="*/ 13 w 346"/>
                <a:gd name="T3" fmla="*/ 8 h 251"/>
                <a:gd name="T4" fmla="*/ 12 w 346"/>
                <a:gd name="T5" fmla="*/ 7 h 251"/>
                <a:gd name="T6" fmla="*/ 10 w 346"/>
                <a:gd name="T7" fmla="*/ 8 h 251"/>
                <a:gd name="T8" fmla="*/ 8 w 346"/>
                <a:gd name="T9" fmla="*/ 11 h 251"/>
                <a:gd name="T10" fmla="*/ 7 w 346"/>
                <a:gd name="T11" fmla="*/ 11 h 251"/>
                <a:gd name="T12" fmla="*/ 7 w 346"/>
                <a:gd name="T13" fmla="*/ 11 h 251"/>
                <a:gd name="T14" fmla="*/ 6 w 346"/>
                <a:gd name="T15" fmla="*/ 10 h 251"/>
                <a:gd name="T16" fmla="*/ 5 w 346"/>
                <a:gd name="T17" fmla="*/ 11 h 251"/>
                <a:gd name="T18" fmla="*/ 4 w 346"/>
                <a:gd name="T19" fmla="*/ 10 h 251"/>
                <a:gd name="T20" fmla="*/ 3 w 346"/>
                <a:gd name="T21" fmla="*/ 9 h 251"/>
                <a:gd name="T22" fmla="*/ 3 w 346"/>
                <a:gd name="T23" fmla="*/ 8 h 251"/>
                <a:gd name="T24" fmla="*/ 1 w 346"/>
                <a:gd name="T25" fmla="*/ 7 h 251"/>
                <a:gd name="T26" fmla="*/ 1 w 346"/>
                <a:gd name="T27" fmla="*/ 6 h 251"/>
                <a:gd name="T28" fmla="*/ 0 w 346"/>
                <a:gd name="T29" fmla="*/ 3 h 251"/>
                <a:gd name="T30" fmla="*/ 0 w 346"/>
                <a:gd name="T31" fmla="*/ 1 h 251"/>
                <a:gd name="T32" fmla="*/ 0 w 346"/>
                <a:gd name="T33" fmla="*/ 1 h 251"/>
                <a:gd name="T34" fmla="*/ 2 w 346"/>
                <a:gd name="T35" fmla="*/ 1 h 251"/>
                <a:gd name="T36" fmla="*/ 3 w 346"/>
                <a:gd name="T37" fmla="*/ 0 h 251"/>
                <a:gd name="T38" fmla="*/ 6 w 346"/>
                <a:gd name="T39" fmla="*/ 0 h 251"/>
                <a:gd name="T40" fmla="*/ 6 w 346"/>
                <a:gd name="T41" fmla="*/ 1 h 251"/>
                <a:gd name="T42" fmla="*/ 7 w 346"/>
                <a:gd name="T43" fmla="*/ 3 h 251"/>
                <a:gd name="T44" fmla="*/ 8 w 346"/>
                <a:gd name="T45" fmla="*/ 3 h 251"/>
                <a:gd name="T46" fmla="*/ 9 w 346"/>
                <a:gd name="T47" fmla="*/ 4 h 251"/>
                <a:gd name="T48" fmla="*/ 10 w 346"/>
                <a:gd name="T49" fmla="*/ 5 h 251"/>
                <a:gd name="T50" fmla="*/ 12 w 346"/>
                <a:gd name="T51" fmla="*/ 6 h 251"/>
                <a:gd name="T52" fmla="*/ 15 w 346"/>
                <a:gd name="T53" fmla="*/ 6 h 251"/>
                <a:gd name="T54" fmla="*/ 17 w 346"/>
                <a:gd name="T55" fmla="*/ 6 h 251"/>
                <a:gd name="T56" fmla="*/ 16 w 346"/>
                <a:gd name="T57" fmla="*/ 9 h 251"/>
                <a:gd name="T58" fmla="*/ 15 w 346"/>
                <a:gd name="T59" fmla="*/ 10 h 251"/>
                <a:gd name="T60" fmla="*/ 14 w 346"/>
                <a:gd name="T61" fmla="*/ 10 h 2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251"/>
                <a:gd name="T95" fmla="*/ 346 w 346"/>
                <a:gd name="T96" fmla="*/ 251 h 2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251">
                  <a:moveTo>
                    <a:pt x="282" y="221"/>
                  </a:moveTo>
                  <a:lnTo>
                    <a:pt x="270" y="171"/>
                  </a:lnTo>
                  <a:lnTo>
                    <a:pt x="242" y="158"/>
                  </a:lnTo>
                  <a:lnTo>
                    <a:pt x="213" y="169"/>
                  </a:lnTo>
                  <a:lnTo>
                    <a:pt x="170" y="238"/>
                  </a:lnTo>
                  <a:lnTo>
                    <a:pt x="151" y="251"/>
                  </a:lnTo>
                  <a:lnTo>
                    <a:pt x="138" y="238"/>
                  </a:lnTo>
                  <a:lnTo>
                    <a:pt x="124" y="229"/>
                  </a:lnTo>
                  <a:lnTo>
                    <a:pt x="98" y="232"/>
                  </a:lnTo>
                  <a:lnTo>
                    <a:pt x="78" y="222"/>
                  </a:lnTo>
                  <a:lnTo>
                    <a:pt x="56" y="197"/>
                  </a:lnTo>
                  <a:lnTo>
                    <a:pt x="63" y="167"/>
                  </a:lnTo>
                  <a:lnTo>
                    <a:pt x="32" y="152"/>
                  </a:lnTo>
                  <a:lnTo>
                    <a:pt x="26" y="136"/>
                  </a:lnTo>
                  <a:lnTo>
                    <a:pt x="0" y="73"/>
                  </a:lnTo>
                  <a:lnTo>
                    <a:pt x="0" y="33"/>
                  </a:lnTo>
                  <a:lnTo>
                    <a:pt x="10" y="29"/>
                  </a:lnTo>
                  <a:lnTo>
                    <a:pt x="36" y="18"/>
                  </a:lnTo>
                  <a:lnTo>
                    <a:pt x="63" y="7"/>
                  </a:lnTo>
                  <a:lnTo>
                    <a:pt x="120" y="0"/>
                  </a:lnTo>
                  <a:lnTo>
                    <a:pt x="131" y="29"/>
                  </a:lnTo>
                  <a:lnTo>
                    <a:pt x="153" y="58"/>
                  </a:lnTo>
                  <a:lnTo>
                    <a:pt x="157" y="71"/>
                  </a:lnTo>
                  <a:lnTo>
                    <a:pt x="179" y="82"/>
                  </a:lnTo>
                  <a:lnTo>
                    <a:pt x="211" y="121"/>
                  </a:lnTo>
                  <a:lnTo>
                    <a:pt x="256" y="135"/>
                  </a:lnTo>
                  <a:lnTo>
                    <a:pt x="305" y="133"/>
                  </a:lnTo>
                  <a:lnTo>
                    <a:pt x="346" y="137"/>
                  </a:lnTo>
                  <a:lnTo>
                    <a:pt x="324" y="187"/>
                  </a:lnTo>
                  <a:lnTo>
                    <a:pt x="304" y="205"/>
                  </a:lnTo>
                  <a:lnTo>
                    <a:pt x="282" y="22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66" name="Freeform 33"/>
            <p:cNvSpPr>
              <a:spLocks/>
            </p:cNvSpPr>
            <p:nvPr/>
          </p:nvSpPr>
          <p:spPr bwMode="auto">
            <a:xfrm>
              <a:off x="2602" y="1852"/>
              <a:ext cx="108" cy="170"/>
            </a:xfrm>
            <a:custGeom>
              <a:avLst/>
              <a:gdLst>
                <a:gd name="T0" fmla="*/ 10 w 292"/>
                <a:gd name="T1" fmla="*/ 22 h 474"/>
                <a:gd name="T2" fmla="*/ 9 w 292"/>
                <a:gd name="T3" fmla="*/ 21 h 474"/>
                <a:gd name="T4" fmla="*/ 8 w 292"/>
                <a:gd name="T5" fmla="*/ 20 h 474"/>
                <a:gd name="T6" fmla="*/ 6 w 292"/>
                <a:gd name="T7" fmla="*/ 19 h 474"/>
                <a:gd name="T8" fmla="*/ 4 w 292"/>
                <a:gd name="T9" fmla="*/ 19 h 474"/>
                <a:gd name="T10" fmla="*/ 3 w 292"/>
                <a:gd name="T11" fmla="*/ 18 h 474"/>
                <a:gd name="T12" fmla="*/ 3 w 292"/>
                <a:gd name="T13" fmla="*/ 17 h 474"/>
                <a:gd name="T14" fmla="*/ 2 w 292"/>
                <a:gd name="T15" fmla="*/ 16 h 474"/>
                <a:gd name="T16" fmla="*/ 0 w 292"/>
                <a:gd name="T17" fmla="*/ 15 h 474"/>
                <a:gd name="T18" fmla="*/ 1 w 292"/>
                <a:gd name="T19" fmla="*/ 15 h 474"/>
                <a:gd name="T20" fmla="*/ 1 w 292"/>
                <a:gd name="T21" fmla="*/ 13 h 474"/>
                <a:gd name="T22" fmla="*/ 2 w 292"/>
                <a:gd name="T23" fmla="*/ 11 h 474"/>
                <a:gd name="T24" fmla="*/ 2 w 292"/>
                <a:gd name="T25" fmla="*/ 11 h 474"/>
                <a:gd name="T26" fmla="*/ 0 w 292"/>
                <a:gd name="T27" fmla="*/ 10 h 474"/>
                <a:gd name="T28" fmla="*/ 0 w 292"/>
                <a:gd name="T29" fmla="*/ 8 h 474"/>
                <a:gd name="T30" fmla="*/ 0 w 292"/>
                <a:gd name="T31" fmla="*/ 8 h 474"/>
                <a:gd name="T32" fmla="*/ 2 w 292"/>
                <a:gd name="T33" fmla="*/ 7 h 474"/>
                <a:gd name="T34" fmla="*/ 4 w 292"/>
                <a:gd name="T35" fmla="*/ 6 h 474"/>
                <a:gd name="T36" fmla="*/ 5 w 292"/>
                <a:gd name="T37" fmla="*/ 5 h 474"/>
                <a:gd name="T38" fmla="*/ 6 w 292"/>
                <a:gd name="T39" fmla="*/ 4 h 474"/>
                <a:gd name="T40" fmla="*/ 7 w 292"/>
                <a:gd name="T41" fmla="*/ 2 h 474"/>
                <a:gd name="T42" fmla="*/ 9 w 292"/>
                <a:gd name="T43" fmla="*/ 1 h 474"/>
                <a:gd name="T44" fmla="*/ 11 w 292"/>
                <a:gd name="T45" fmla="*/ 0 h 474"/>
                <a:gd name="T46" fmla="*/ 11 w 292"/>
                <a:gd name="T47" fmla="*/ 0 h 474"/>
                <a:gd name="T48" fmla="*/ 13 w 292"/>
                <a:gd name="T49" fmla="*/ 3 h 474"/>
                <a:gd name="T50" fmla="*/ 12 w 292"/>
                <a:gd name="T51" fmla="*/ 7 h 474"/>
                <a:gd name="T52" fmla="*/ 15 w 292"/>
                <a:gd name="T53" fmla="*/ 10 h 474"/>
                <a:gd name="T54" fmla="*/ 15 w 292"/>
                <a:gd name="T55" fmla="*/ 10 h 474"/>
                <a:gd name="T56" fmla="*/ 13 w 292"/>
                <a:gd name="T57" fmla="*/ 11 h 474"/>
                <a:gd name="T58" fmla="*/ 12 w 292"/>
                <a:gd name="T59" fmla="*/ 13 h 474"/>
                <a:gd name="T60" fmla="*/ 10 w 292"/>
                <a:gd name="T61" fmla="*/ 13 h 474"/>
                <a:gd name="T62" fmla="*/ 10 w 292"/>
                <a:gd name="T63" fmla="*/ 14 h 474"/>
                <a:gd name="T64" fmla="*/ 11 w 292"/>
                <a:gd name="T65" fmla="*/ 15 h 474"/>
                <a:gd name="T66" fmla="*/ 12 w 292"/>
                <a:gd name="T67" fmla="*/ 16 h 474"/>
                <a:gd name="T68" fmla="*/ 11 w 292"/>
                <a:gd name="T69" fmla="*/ 17 h 474"/>
                <a:gd name="T70" fmla="*/ 11 w 292"/>
                <a:gd name="T71" fmla="*/ 18 h 474"/>
                <a:gd name="T72" fmla="*/ 13 w 292"/>
                <a:gd name="T73" fmla="*/ 19 h 474"/>
                <a:gd name="T74" fmla="*/ 13 w 292"/>
                <a:gd name="T75" fmla="*/ 21 h 474"/>
                <a:gd name="T76" fmla="*/ 13 w 292"/>
                <a:gd name="T77" fmla="*/ 21 h 474"/>
                <a:gd name="T78" fmla="*/ 11 w 292"/>
                <a:gd name="T79" fmla="*/ 22 h 474"/>
                <a:gd name="T80" fmla="*/ 11 w 292"/>
                <a:gd name="T81" fmla="*/ 22 h 474"/>
                <a:gd name="T82" fmla="*/ 10 w 292"/>
                <a:gd name="T83" fmla="*/ 22 h 4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2"/>
                <a:gd name="T127" fmla="*/ 0 h 474"/>
                <a:gd name="T128" fmla="*/ 292 w 292"/>
                <a:gd name="T129" fmla="*/ 474 h 4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2" h="474">
                  <a:moveTo>
                    <a:pt x="207" y="474"/>
                  </a:moveTo>
                  <a:lnTo>
                    <a:pt x="184" y="454"/>
                  </a:lnTo>
                  <a:lnTo>
                    <a:pt x="161" y="440"/>
                  </a:lnTo>
                  <a:lnTo>
                    <a:pt x="121" y="416"/>
                  </a:lnTo>
                  <a:lnTo>
                    <a:pt x="86" y="401"/>
                  </a:lnTo>
                  <a:lnTo>
                    <a:pt x="54" y="380"/>
                  </a:lnTo>
                  <a:lnTo>
                    <a:pt x="48" y="366"/>
                  </a:lnTo>
                  <a:lnTo>
                    <a:pt x="36" y="351"/>
                  </a:lnTo>
                  <a:lnTo>
                    <a:pt x="12" y="336"/>
                  </a:lnTo>
                  <a:lnTo>
                    <a:pt x="16" y="317"/>
                  </a:lnTo>
                  <a:lnTo>
                    <a:pt x="27" y="279"/>
                  </a:lnTo>
                  <a:lnTo>
                    <a:pt x="42" y="242"/>
                  </a:lnTo>
                  <a:lnTo>
                    <a:pt x="38" y="231"/>
                  </a:lnTo>
                  <a:lnTo>
                    <a:pt x="4" y="206"/>
                  </a:lnTo>
                  <a:lnTo>
                    <a:pt x="0" y="180"/>
                  </a:lnTo>
                  <a:lnTo>
                    <a:pt x="9" y="168"/>
                  </a:lnTo>
                  <a:lnTo>
                    <a:pt x="46" y="149"/>
                  </a:lnTo>
                  <a:lnTo>
                    <a:pt x="74" y="127"/>
                  </a:lnTo>
                  <a:lnTo>
                    <a:pt x="96" y="111"/>
                  </a:lnTo>
                  <a:lnTo>
                    <a:pt x="116" y="93"/>
                  </a:lnTo>
                  <a:lnTo>
                    <a:pt x="138" y="43"/>
                  </a:lnTo>
                  <a:lnTo>
                    <a:pt x="168" y="24"/>
                  </a:lnTo>
                  <a:lnTo>
                    <a:pt x="218" y="0"/>
                  </a:lnTo>
                  <a:lnTo>
                    <a:pt x="225" y="1"/>
                  </a:lnTo>
                  <a:lnTo>
                    <a:pt x="263" y="56"/>
                  </a:lnTo>
                  <a:lnTo>
                    <a:pt x="240" y="157"/>
                  </a:lnTo>
                  <a:lnTo>
                    <a:pt x="290" y="214"/>
                  </a:lnTo>
                  <a:lnTo>
                    <a:pt x="292" y="221"/>
                  </a:lnTo>
                  <a:lnTo>
                    <a:pt x="252" y="238"/>
                  </a:lnTo>
                  <a:lnTo>
                    <a:pt x="238" y="279"/>
                  </a:lnTo>
                  <a:lnTo>
                    <a:pt x="203" y="285"/>
                  </a:lnTo>
                  <a:lnTo>
                    <a:pt x="205" y="296"/>
                  </a:lnTo>
                  <a:lnTo>
                    <a:pt x="225" y="326"/>
                  </a:lnTo>
                  <a:lnTo>
                    <a:pt x="232" y="344"/>
                  </a:lnTo>
                  <a:lnTo>
                    <a:pt x="213" y="368"/>
                  </a:lnTo>
                  <a:lnTo>
                    <a:pt x="230" y="389"/>
                  </a:lnTo>
                  <a:lnTo>
                    <a:pt x="254" y="419"/>
                  </a:lnTo>
                  <a:lnTo>
                    <a:pt x="261" y="448"/>
                  </a:lnTo>
                  <a:lnTo>
                    <a:pt x="253" y="457"/>
                  </a:lnTo>
                  <a:lnTo>
                    <a:pt x="231" y="464"/>
                  </a:lnTo>
                  <a:lnTo>
                    <a:pt x="216" y="469"/>
                  </a:lnTo>
                  <a:lnTo>
                    <a:pt x="207" y="474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67" name="Freeform 34"/>
            <p:cNvSpPr>
              <a:spLocks/>
            </p:cNvSpPr>
            <p:nvPr/>
          </p:nvSpPr>
          <p:spPr bwMode="auto">
            <a:xfrm>
              <a:off x="2677" y="1938"/>
              <a:ext cx="123" cy="110"/>
            </a:xfrm>
            <a:custGeom>
              <a:avLst/>
              <a:gdLst>
                <a:gd name="T0" fmla="*/ 4 w 337"/>
                <a:gd name="T1" fmla="*/ 14 h 304"/>
                <a:gd name="T2" fmla="*/ 0 w 337"/>
                <a:gd name="T3" fmla="*/ 11 h 304"/>
                <a:gd name="T4" fmla="*/ 1 w 337"/>
                <a:gd name="T5" fmla="*/ 11 h 304"/>
                <a:gd name="T6" fmla="*/ 1 w 337"/>
                <a:gd name="T7" fmla="*/ 10 h 304"/>
                <a:gd name="T8" fmla="*/ 3 w 337"/>
                <a:gd name="T9" fmla="*/ 10 h 304"/>
                <a:gd name="T10" fmla="*/ 3 w 337"/>
                <a:gd name="T11" fmla="*/ 10 h 304"/>
                <a:gd name="T12" fmla="*/ 3 w 337"/>
                <a:gd name="T13" fmla="*/ 8 h 304"/>
                <a:gd name="T14" fmla="*/ 1 w 337"/>
                <a:gd name="T15" fmla="*/ 7 h 304"/>
                <a:gd name="T16" fmla="*/ 0 w 337"/>
                <a:gd name="T17" fmla="*/ 6 h 304"/>
                <a:gd name="T18" fmla="*/ 1 w 337"/>
                <a:gd name="T19" fmla="*/ 5 h 304"/>
                <a:gd name="T20" fmla="*/ 1 w 337"/>
                <a:gd name="T21" fmla="*/ 4 h 304"/>
                <a:gd name="T22" fmla="*/ 0 w 337"/>
                <a:gd name="T23" fmla="*/ 3 h 304"/>
                <a:gd name="T24" fmla="*/ 0 w 337"/>
                <a:gd name="T25" fmla="*/ 2 h 304"/>
                <a:gd name="T26" fmla="*/ 2 w 337"/>
                <a:gd name="T27" fmla="*/ 2 h 304"/>
                <a:gd name="T28" fmla="*/ 6 w 337"/>
                <a:gd name="T29" fmla="*/ 1 h 304"/>
                <a:gd name="T30" fmla="*/ 7 w 337"/>
                <a:gd name="T31" fmla="*/ 1 h 304"/>
                <a:gd name="T32" fmla="*/ 8 w 337"/>
                <a:gd name="T33" fmla="*/ 0 h 304"/>
                <a:gd name="T34" fmla="*/ 9 w 337"/>
                <a:gd name="T35" fmla="*/ 0 h 304"/>
                <a:gd name="T36" fmla="*/ 12 w 337"/>
                <a:gd name="T37" fmla="*/ 0 h 304"/>
                <a:gd name="T38" fmla="*/ 13 w 337"/>
                <a:gd name="T39" fmla="*/ 0 h 304"/>
                <a:gd name="T40" fmla="*/ 13 w 337"/>
                <a:gd name="T41" fmla="*/ 2 h 304"/>
                <a:gd name="T42" fmla="*/ 13 w 337"/>
                <a:gd name="T43" fmla="*/ 3 h 304"/>
                <a:gd name="T44" fmla="*/ 14 w 337"/>
                <a:gd name="T45" fmla="*/ 3 h 304"/>
                <a:gd name="T46" fmla="*/ 16 w 337"/>
                <a:gd name="T47" fmla="*/ 4 h 304"/>
                <a:gd name="T48" fmla="*/ 16 w 337"/>
                <a:gd name="T49" fmla="*/ 5 h 304"/>
                <a:gd name="T50" fmla="*/ 16 w 337"/>
                <a:gd name="T51" fmla="*/ 7 h 304"/>
                <a:gd name="T52" fmla="*/ 16 w 337"/>
                <a:gd name="T53" fmla="*/ 8 h 304"/>
                <a:gd name="T54" fmla="*/ 15 w 337"/>
                <a:gd name="T55" fmla="*/ 9 h 304"/>
                <a:gd name="T56" fmla="*/ 16 w 337"/>
                <a:gd name="T57" fmla="*/ 11 h 304"/>
                <a:gd name="T58" fmla="*/ 14 w 337"/>
                <a:gd name="T59" fmla="*/ 12 h 304"/>
                <a:gd name="T60" fmla="*/ 13 w 337"/>
                <a:gd name="T61" fmla="*/ 11 h 304"/>
                <a:gd name="T62" fmla="*/ 11 w 337"/>
                <a:gd name="T63" fmla="*/ 9 h 304"/>
                <a:gd name="T64" fmla="*/ 10 w 337"/>
                <a:gd name="T65" fmla="*/ 11 h 304"/>
                <a:gd name="T66" fmla="*/ 8 w 337"/>
                <a:gd name="T67" fmla="*/ 11 h 304"/>
                <a:gd name="T68" fmla="*/ 7 w 337"/>
                <a:gd name="T69" fmla="*/ 12 h 304"/>
                <a:gd name="T70" fmla="*/ 5 w 337"/>
                <a:gd name="T71" fmla="*/ 12 h 304"/>
                <a:gd name="T72" fmla="*/ 5 w 337"/>
                <a:gd name="T73" fmla="*/ 13 h 304"/>
                <a:gd name="T74" fmla="*/ 4 w 337"/>
                <a:gd name="T75" fmla="*/ 14 h 3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7"/>
                <a:gd name="T115" fmla="*/ 0 h 304"/>
                <a:gd name="T116" fmla="*/ 337 w 337"/>
                <a:gd name="T117" fmla="*/ 304 h 3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7" h="304">
                  <a:moveTo>
                    <a:pt x="87" y="304"/>
                  </a:moveTo>
                  <a:lnTo>
                    <a:pt x="4" y="231"/>
                  </a:lnTo>
                  <a:lnTo>
                    <a:pt x="13" y="226"/>
                  </a:lnTo>
                  <a:lnTo>
                    <a:pt x="28" y="221"/>
                  </a:lnTo>
                  <a:lnTo>
                    <a:pt x="50" y="214"/>
                  </a:lnTo>
                  <a:lnTo>
                    <a:pt x="58" y="205"/>
                  </a:lnTo>
                  <a:lnTo>
                    <a:pt x="51" y="176"/>
                  </a:lnTo>
                  <a:lnTo>
                    <a:pt x="27" y="146"/>
                  </a:lnTo>
                  <a:lnTo>
                    <a:pt x="10" y="125"/>
                  </a:lnTo>
                  <a:lnTo>
                    <a:pt x="29" y="101"/>
                  </a:lnTo>
                  <a:lnTo>
                    <a:pt x="22" y="83"/>
                  </a:lnTo>
                  <a:lnTo>
                    <a:pt x="2" y="53"/>
                  </a:lnTo>
                  <a:lnTo>
                    <a:pt x="0" y="42"/>
                  </a:lnTo>
                  <a:lnTo>
                    <a:pt x="35" y="36"/>
                  </a:lnTo>
                  <a:lnTo>
                    <a:pt x="122" y="32"/>
                  </a:lnTo>
                  <a:lnTo>
                    <a:pt x="144" y="30"/>
                  </a:lnTo>
                  <a:lnTo>
                    <a:pt x="166" y="10"/>
                  </a:lnTo>
                  <a:lnTo>
                    <a:pt x="193" y="0"/>
                  </a:lnTo>
                  <a:lnTo>
                    <a:pt x="238" y="7"/>
                  </a:lnTo>
                  <a:lnTo>
                    <a:pt x="270" y="8"/>
                  </a:lnTo>
                  <a:lnTo>
                    <a:pt x="260" y="47"/>
                  </a:lnTo>
                  <a:lnTo>
                    <a:pt x="259" y="53"/>
                  </a:lnTo>
                  <a:lnTo>
                    <a:pt x="276" y="63"/>
                  </a:lnTo>
                  <a:lnTo>
                    <a:pt x="322" y="74"/>
                  </a:lnTo>
                  <a:lnTo>
                    <a:pt x="330" y="102"/>
                  </a:lnTo>
                  <a:lnTo>
                    <a:pt x="337" y="136"/>
                  </a:lnTo>
                  <a:lnTo>
                    <a:pt x="324" y="165"/>
                  </a:lnTo>
                  <a:lnTo>
                    <a:pt x="315" y="199"/>
                  </a:lnTo>
                  <a:lnTo>
                    <a:pt x="329" y="239"/>
                  </a:lnTo>
                  <a:lnTo>
                    <a:pt x="297" y="242"/>
                  </a:lnTo>
                  <a:lnTo>
                    <a:pt x="272" y="237"/>
                  </a:lnTo>
                  <a:lnTo>
                    <a:pt x="235" y="200"/>
                  </a:lnTo>
                  <a:lnTo>
                    <a:pt x="203" y="233"/>
                  </a:lnTo>
                  <a:lnTo>
                    <a:pt x="166" y="240"/>
                  </a:lnTo>
                  <a:lnTo>
                    <a:pt x="136" y="250"/>
                  </a:lnTo>
                  <a:lnTo>
                    <a:pt x="111" y="260"/>
                  </a:lnTo>
                  <a:lnTo>
                    <a:pt x="101" y="283"/>
                  </a:lnTo>
                  <a:lnTo>
                    <a:pt x="87" y="304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68" name="Freeform 35"/>
            <p:cNvSpPr>
              <a:spLocks/>
            </p:cNvSpPr>
            <p:nvPr/>
          </p:nvSpPr>
          <p:spPr bwMode="auto">
            <a:xfrm>
              <a:off x="2709" y="2010"/>
              <a:ext cx="130" cy="116"/>
            </a:xfrm>
            <a:custGeom>
              <a:avLst/>
              <a:gdLst>
                <a:gd name="T0" fmla="*/ 0 w 353"/>
                <a:gd name="T1" fmla="*/ 5 h 324"/>
                <a:gd name="T2" fmla="*/ 1 w 353"/>
                <a:gd name="T3" fmla="*/ 4 h 324"/>
                <a:gd name="T4" fmla="*/ 1 w 353"/>
                <a:gd name="T5" fmla="*/ 3 h 324"/>
                <a:gd name="T6" fmla="*/ 3 w 353"/>
                <a:gd name="T7" fmla="*/ 2 h 324"/>
                <a:gd name="T8" fmla="*/ 4 w 353"/>
                <a:gd name="T9" fmla="*/ 2 h 324"/>
                <a:gd name="T10" fmla="*/ 6 w 353"/>
                <a:gd name="T11" fmla="*/ 1 h 324"/>
                <a:gd name="T12" fmla="*/ 7 w 353"/>
                <a:gd name="T13" fmla="*/ 0 h 324"/>
                <a:gd name="T14" fmla="*/ 9 w 353"/>
                <a:gd name="T15" fmla="*/ 2 h 324"/>
                <a:gd name="T16" fmla="*/ 10 w 353"/>
                <a:gd name="T17" fmla="*/ 2 h 324"/>
                <a:gd name="T18" fmla="*/ 12 w 353"/>
                <a:gd name="T19" fmla="*/ 2 h 324"/>
                <a:gd name="T20" fmla="*/ 13 w 353"/>
                <a:gd name="T21" fmla="*/ 3 h 324"/>
                <a:gd name="T22" fmla="*/ 15 w 353"/>
                <a:gd name="T23" fmla="*/ 4 h 324"/>
                <a:gd name="T24" fmla="*/ 15 w 353"/>
                <a:gd name="T25" fmla="*/ 7 h 324"/>
                <a:gd name="T26" fmla="*/ 17 w 353"/>
                <a:gd name="T27" fmla="*/ 10 h 324"/>
                <a:gd name="T28" fmla="*/ 18 w 353"/>
                <a:gd name="T29" fmla="*/ 11 h 324"/>
                <a:gd name="T30" fmla="*/ 16 w 353"/>
                <a:gd name="T31" fmla="*/ 13 h 324"/>
                <a:gd name="T32" fmla="*/ 15 w 353"/>
                <a:gd name="T33" fmla="*/ 12 h 324"/>
                <a:gd name="T34" fmla="*/ 14 w 353"/>
                <a:gd name="T35" fmla="*/ 14 h 324"/>
                <a:gd name="T36" fmla="*/ 14 w 353"/>
                <a:gd name="T37" fmla="*/ 15 h 324"/>
                <a:gd name="T38" fmla="*/ 14 w 353"/>
                <a:gd name="T39" fmla="*/ 15 h 324"/>
                <a:gd name="T40" fmla="*/ 13 w 353"/>
                <a:gd name="T41" fmla="*/ 15 h 324"/>
                <a:gd name="T42" fmla="*/ 10 w 353"/>
                <a:gd name="T43" fmla="*/ 14 h 324"/>
                <a:gd name="T44" fmla="*/ 10 w 353"/>
                <a:gd name="T45" fmla="*/ 13 h 324"/>
                <a:gd name="T46" fmla="*/ 10 w 353"/>
                <a:gd name="T47" fmla="*/ 13 h 324"/>
                <a:gd name="T48" fmla="*/ 10 w 353"/>
                <a:gd name="T49" fmla="*/ 11 h 324"/>
                <a:gd name="T50" fmla="*/ 8 w 353"/>
                <a:gd name="T51" fmla="*/ 10 h 324"/>
                <a:gd name="T52" fmla="*/ 6 w 353"/>
                <a:gd name="T53" fmla="*/ 9 h 324"/>
                <a:gd name="T54" fmla="*/ 5 w 353"/>
                <a:gd name="T55" fmla="*/ 8 h 324"/>
                <a:gd name="T56" fmla="*/ 2 w 353"/>
                <a:gd name="T57" fmla="*/ 6 h 324"/>
                <a:gd name="T58" fmla="*/ 0 w 353"/>
                <a:gd name="T59" fmla="*/ 5 h 3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3"/>
                <a:gd name="T91" fmla="*/ 0 h 324"/>
                <a:gd name="T92" fmla="*/ 353 w 353"/>
                <a:gd name="T93" fmla="*/ 324 h 3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3" h="324">
                  <a:moveTo>
                    <a:pt x="0" y="104"/>
                  </a:moveTo>
                  <a:lnTo>
                    <a:pt x="14" y="83"/>
                  </a:lnTo>
                  <a:lnTo>
                    <a:pt x="24" y="60"/>
                  </a:lnTo>
                  <a:lnTo>
                    <a:pt x="49" y="50"/>
                  </a:lnTo>
                  <a:lnTo>
                    <a:pt x="79" y="40"/>
                  </a:lnTo>
                  <a:lnTo>
                    <a:pt x="116" y="33"/>
                  </a:lnTo>
                  <a:lnTo>
                    <a:pt x="148" y="0"/>
                  </a:lnTo>
                  <a:lnTo>
                    <a:pt x="185" y="37"/>
                  </a:lnTo>
                  <a:lnTo>
                    <a:pt x="210" y="42"/>
                  </a:lnTo>
                  <a:lnTo>
                    <a:pt x="242" y="39"/>
                  </a:lnTo>
                  <a:lnTo>
                    <a:pt x="270" y="71"/>
                  </a:lnTo>
                  <a:lnTo>
                    <a:pt x="296" y="89"/>
                  </a:lnTo>
                  <a:lnTo>
                    <a:pt x="310" y="150"/>
                  </a:lnTo>
                  <a:lnTo>
                    <a:pt x="328" y="215"/>
                  </a:lnTo>
                  <a:lnTo>
                    <a:pt x="353" y="252"/>
                  </a:lnTo>
                  <a:lnTo>
                    <a:pt x="323" y="273"/>
                  </a:lnTo>
                  <a:lnTo>
                    <a:pt x="306" y="263"/>
                  </a:lnTo>
                  <a:lnTo>
                    <a:pt x="289" y="295"/>
                  </a:lnTo>
                  <a:lnTo>
                    <a:pt x="283" y="319"/>
                  </a:lnTo>
                  <a:lnTo>
                    <a:pt x="281" y="324"/>
                  </a:lnTo>
                  <a:lnTo>
                    <a:pt x="250" y="318"/>
                  </a:lnTo>
                  <a:lnTo>
                    <a:pt x="198" y="308"/>
                  </a:lnTo>
                  <a:lnTo>
                    <a:pt x="205" y="283"/>
                  </a:lnTo>
                  <a:lnTo>
                    <a:pt x="206" y="270"/>
                  </a:lnTo>
                  <a:lnTo>
                    <a:pt x="196" y="247"/>
                  </a:lnTo>
                  <a:lnTo>
                    <a:pt x="166" y="222"/>
                  </a:lnTo>
                  <a:lnTo>
                    <a:pt x="126" y="196"/>
                  </a:lnTo>
                  <a:lnTo>
                    <a:pt x="94" y="171"/>
                  </a:lnTo>
                  <a:lnTo>
                    <a:pt x="45" y="13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69" name="Freeform 36"/>
            <p:cNvSpPr>
              <a:spLocks/>
            </p:cNvSpPr>
            <p:nvPr/>
          </p:nvSpPr>
          <p:spPr bwMode="auto">
            <a:xfrm>
              <a:off x="2611" y="2048"/>
              <a:ext cx="175" cy="187"/>
            </a:xfrm>
            <a:custGeom>
              <a:avLst/>
              <a:gdLst>
                <a:gd name="T0" fmla="*/ 21 w 478"/>
                <a:gd name="T1" fmla="*/ 24 h 521"/>
                <a:gd name="T2" fmla="*/ 19 w 478"/>
                <a:gd name="T3" fmla="*/ 23 h 521"/>
                <a:gd name="T4" fmla="*/ 18 w 478"/>
                <a:gd name="T5" fmla="*/ 22 h 521"/>
                <a:gd name="T6" fmla="*/ 14 w 478"/>
                <a:gd name="T7" fmla="*/ 20 h 521"/>
                <a:gd name="T8" fmla="*/ 10 w 478"/>
                <a:gd name="T9" fmla="*/ 20 h 521"/>
                <a:gd name="T10" fmla="*/ 8 w 478"/>
                <a:gd name="T11" fmla="*/ 21 h 521"/>
                <a:gd name="T12" fmla="*/ 5 w 478"/>
                <a:gd name="T13" fmla="*/ 20 h 521"/>
                <a:gd name="T14" fmla="*/ 3 w 478"/>
                <a:gd name="T15" fmla="*/ 20 h 521"/>
                <a:gd name="T16" fmla="*/ 1 w 478"/>
                <a:gd name="T17" fmla="*/ 20 h 521"/>
                <a:gd name="T18" fmla="*/ 0 w 478"/>
                <a:gd name="T19" fmla="*/ 18 h 521"/>
                <a:gd name="T20" fmla="*/ 1 w 478"/>
                <a:gd name="T21" fmla="*/ 17 h 521"/>
                <a:gd name="T22" fmla="*/ 1 w 478"/>
                <a:gd name="T23" fmla="*/ 15 h 521"/>
                <a:gd name="T24" fmla="*/ 0 w 478"/>
                <a:gd name="T25" fmla="*/ 14 h 521"/>
                <a:gd name="T26" fmla="*/ 0 w 478"/>
                <a:gd name="T27" fmla="*/ 14 h 521"/>
                <a:gd name="T28" fmla="*/ 2 w 478"/>
                <a:gd name="T29" fmla="*/ 11 h 521"/>
                <a:gd name="T30" fmla="*/ 4 w 478"/>
                <a:gd name="T31" fmla="*/ 7 h 521"/>
                <a:gd name="T32" fmla="*/ 5 w 478"/>
                <a:gd name="T33" fmla="*/ 5 h 521"/>
                <a:gd name="T34" fmla="*/ 5 w 478"/>
                <a:gd name="T35" fmla="*/ 5 h 521"/>
                <a:gd name="T36" fmla="*/ 8 w 478"/>
                <a:gd name="T37" fmla="*/ 9 h 521"/>
                <a:gd name="T38" fmla="*/ 10 w 478"/>
                <a:gd name="T39" fmla="*/ 6 h 521"/>
                <a:gd name="T40" fmla="*/ 12 w 478"/>
                <a:gd name="T41" fmla="*/ 4 h 521"/>
                <a:gd name="T42" fmla="*/ 12 w 478"/>
                <a:gd name="T43" fmla="*/ 2 h 521"/>
                <a:gd name="T44" fmla="*/ 13 w 478"/>
                <a:gd name="T45" fmla="*/ 0 h 521"/>
                <a:gd name="T46" fmla="*/ 15 w 478"/>
                <a:gd name="T47" fmla="*/ 1 h 521"/>
                <a:gd name="T48" fmla="*/ 18 w 478"/>
                <a:gd name="T49" fmla="*/ 3 h 521"/>
                <a:gd name="T50" fmla="*/ 19 w 478"/>
                <a:gd name="T51" fmla="*/ 4 h 521"/>
                <a:gd name="T52" fmla="*/ 21 w 478"/>
                <a:gd name="T53" fmla="*/ 5 h 521"/>
                <a:gd name="T54" fmla="*/ 23 w 478"/>
                <a:gd name="T55" fmla="*/ 6 h 521"/>
                <a:gd name="T56" fmla="*/ 23 w 478"/>
                <a:gd name="T57" fmla="*/ 8 h 521"/>
                <a:gd name="T58" fmla="*/ 23 w 478"/>
                <a:gd name="T59" fmla="*/ 8 h 521"/>
                <a:gd name="T60" fmla="*/ 23 w 478"/>
                <a:gd name="T61" fmla="*/ 9 h 521"/>
                <a:gd name="T62" fmla="*/ 21 w 478"/>
                <a:gd name="T63" fmla="*/ 10 h 521"/>
                <a:gd name="T64" fmla="*/ 19 w 478"/>
                <a:gd name="T65" fmla="*/ 11 h 521"/>
                <a:gd name="T66" fmla="*/ 19 w 478"/>
                <a:gd name="T67" fmla="*/ 12 h 521"/>
                <a:gd name="T68" fmla="*/ 19 w 478"/>
                <a:gd name="T69" fmla="*/ 13 h 521"/>
                <a:gd name="T70" fmla="*/ 18 w 478"/>
                <a:gd name="T71" fmla="*/ 15 h 521"/>
                <a:gd name="T72" fmla="*/ 18 w 478"/>
                <a:gd name="T73" fmla="*/ 17 h 521"/>
                <a:gd name="T74" fmla="*/ 18 w 478"/>
                <a:gd name="T75" fmla="*/ 18 h 521"/>
                <a:gd name="T76" fmla="*/ 20 w 478"/>
                <a:gd name="T77" fmla="*/ 20 h 521"/>
                <a:gd name="T78" fmla="*/ 22 w 478"/>
                <a:gd name="T79" fmla="*/ 22 h 521"/>
                <a:gd name="T80" fmla="*/ 23 w 478"/>
                <a:gd name="T81" fmla="*/ 22 h 521"/>
                <a:gd name="T82" fmla="*/ 23 w 478"/>
                <a:gd name="T83" fmla="*/ 22 h 521"/>
                <a:gd name="T84" fmla="*/ 23 w 478"/>
                <a:gd name="T85" fmla="*/ 23 h 521"/>
                <a:gd name="T86" fmla="*/ 22 w 478"/>
                <a:gd name="T87" fmla="*/ 23 h 521"/>
                <a:gd name="T88" fmla="*/ 21 w 478"/>
                <a:gd name="T89" fmla="*/ 24 h 5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8"/>
                <a:gd name="T136" fmla="*/ 0 h 521"/>
                <a:gd name="T137" fmla="*/ 478 w 478"/>
                <a:gd name="T138" fmla="*/ 521 h 5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8" h="521">
                  <a:moveTo>
                    <a:pt x="424" y="521"/>
                  </a:moveTo>
                  <a:lnTo>
                    <a:pt x="387" y="501"/>
                  </a:lnTo>
                  <a:lnTo>
                    <a:pt x="359" y="481"/>
                  </a:lnTo>
                  <a:lnTo>
                    <a:pt x="281" y="447"/>
                  </a:lnTo>
                  <a:lnTo>
                    <a:pt x="202" y="423"/>
                  </a:lnTo>
                  <a:lnTo>
                    <a:pt x="166" y="452"/>
                  </a:lnTo>
                  <a:lnTo>
                    <a:pt x="111" y="445"/>
                  </a:lnTo>
                  <a:lnTo>
                    <a:pt x="57" y="443"/>
                  </a:lnTo>
                  <a:lnTo>
                    <a:pt x="19" y="436"/>
                  </a:lnTo>
                  <a:lnTo>
                    <a:pt x="0" y="391"/>
                  </a:lnTo>
                  <a:lnTo>
                    <a:pt x="22" y="358"/>
                  </a:lnTo>
                  <a:lnTo>
                    <a:pt x="22" y="337"/>
                  </a:lnTo>
                  <a:lnTo>
                    <a:pt x="11" y="297"/>
                  </a:lnTo>
                  <a:lnTo>
                    <a:pt x="4" y="295"/>
                  </a:lnTo>
                  <a:lnTo>
                    <a:pt x="42" y="233"/>
                  </a:lnTo>
                  <a:lnTo>
                    <a:pt x="94" y="156"/>
                  </a:lnTo>
                  <a:lnTo>
                    <a:pt x="106" y="118"/>
                  </a:lnTo>
                  <a:lnTo>
                    <a:pt x="112" y="114"/>
                  </a:lnTo>
                  <a:lnTo>
                    <a:pt x="171" y="186"/>
                  </a:lnTo>
                  <a:lnTo>
                    <a:pt x="211" y="133"/>
                  </a:lnTo>
                  <a:lnTo>
                    <a:pt x="253" y="78"/>
                  </a:lnTo>
                  <a:lnTo>
                    <a:pt x="257" y="46"/>
                  </a:lnTo>
                  <a:lnTo>
                    <a:pt x="266" y="0"/>
                  </a:lnTo>
                  <a:lnTo>
                    <a:pt x="311" y="30"/>
                  </a:lnTo>
                  <a:lnTo>
                    <a:pt x="360" y="67"/>
                  </a:lnTo>
                  <a:lnTo>
                    <a:pt x="392" y="92"/>
                  </a:lnTo>
                  <a:lnTo>
                    <a:pt x="432" y="118"/>
                  </a:lnTo>
                  <a:lnTo>
                    <a:pt x="462" y="143"/>
                  </a:lnTo>
                  <a:lnTo>
                    <a:pt x="472" y="166"/>
                  </a:lnTo>
                  <a:lnTo>
                    <a:pt x="471" y="179"/>
                  </a:lnTo>
                  <a:lnTo>
                    <a:pt x="464" y="204"/>
                  </a:lnTo>
                  <a:lnTo>
                    <a:pt x="424" y="229"/>
                  </a:lnTo>
                  <a:lnTo>
                    <a:pt x="386" y="243"/>
                  </a:lnTo>
                  <a:lnTo>
                    <a:pt x="386" y="256"/>
                  </a:lnTo>
                  <a:lnTo>
                    <a:pt x="388" y="290"/>
                  </a:lnTo>
                  <a:lnTo>
                    <a:pt x="361" y="337"/>
                  </a:lnTo>
                  <a:lnTo>
                    <a:pt x="359" y="355"/>
                  </a:lnTo>
                  <a:lnTo>
                    <a:pt x="374" y="395"/>
                  </a:lnTo>
                  <a:lnTo>
                    <a:pt x="410" y="436"/>
                  </a:lnTo>
                  <a:lnTo>
                    <a:pt x="442" y="469"/>
                  </a:lnTo>
                  <a:lnTo>
                    <a:pt x="469" y="481"/>
                  </a:lnTo>
                  <a:lnTo>
                    <a:pt x="478" y="486"/>
                  </a:lnTo>
                  <a:lnTo>
                    <a:pt x="461" y="493"/>
                  </a:lnTo>
                  <a:lnTo>
                    <a:pt x="445" y="506"/>
                  </a:lnTo>
                  <a:lnTo>
                    <a:pt x="424" y="52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70" name="Freeform 37"/>
            <p:cNvSpPr>
              <a:spLocks/>
            </p:cNvSpPr>
            <p:nvPr/>
          </p:nvSpPr>
          <p:spPr bwMode="auto">
            <a:xfrm>
              <a:off x="2743" y="2121"/>
              <a:ext cx="69" cy="102"/>
            </a:xfrm>
            <a:custGeom>
              <a:avLst/>
              <a:gdLst>
                <a:gd name="T0" fmla="*/ 6 w 188"/>
                <a:gd name="T1" fmla="*/ 13 h 282"/>
                <a:gd name="T2" fmla="*/ 6 w 188"/>
                <a:gd name="T3" fmla="*/ 13 h 282"/>
                <a:gd name="T4" fmla="*/ 4 w 188"/>
                <a:gd name="T5" fmla="*/ 13 h 282"/>
                <a:gd name="T6" fmla="*/ 3 w 188"/>
                <a:gd name="T7" fmla="*/ 11 h 282"/>
                <a:gd name="T8" fmla="*/ 1 w 188"/>
                <a:gd name="T9" fmla="*/ 9 h 282"/>
                <a:gd name="T10" fmla="*/ 0 w 188"/>
                <a:gd name="T11" fmla="*/ 7 h 282"/>
                <a:gd name="T12" fmla="*/ 0 w 188"/>
                <a:gd name="T13" fmla="*/ 6 h 282"/>
                <a:gd name="T14" fmla="*/ 1 w 188"/>
                <a:gd name="T15" fmla="*/ 4 h 282"/>
                <a:gd name="T16" fmla="*/ 1 w 188"/>
                <a:gd name="T17" fmla="*/ 3 h 282"/>
                <a:gd name="T18" fmla="*/ 1 w 188"/>
                <a:gd name="T19" fmla="*/ 2 h 282"/>
                <a:gd name="T20" fmla="*/ 3 w 188"/>
                <a:gd name="T21" fmla="*/ 1 h 282"/>
                <a:gd name="T22" fmla="*/ 5 w 188"/>
                <a:gd name="T23" fmla="*/ 0 h 282"/>
                <a:gd name="T24" fmla="*/ 8 w 188"/>
                <a:gd name="T25" fmla="*/ 0 h 282"/>
                <a:gd name="T26" fmla="*/ 9 w 188"/>
                <a:gd name="T27" fmla="*/ 1 h 282"/>
                <a:gd name="T28" fmla="*/ 8 w 188"/>
                <a:gd name="T29" fmla="*/ 4 h 282"/>
                <a:gd name="T30" fmla="*/ 8 w 188"/>
                <a:gd name="T31" fmla="*/ 6 h 282"/>
                <a:gd name="T32" fmla="*/ 8 w 188"/>
                <a:gd name="T33" fmla="*/ 8 h 282"/>
                <a:gd name="T34" fmla="*/ 7 w 188"/>
                <a:gd name="T35" fmla="*/ 10 h 282"/>
                <a:gd name="T36" fmla="*/ 6 w 188"/>
                <a:gd name="T37" fmla="*/ 12 h 282"/>
                <a:gd name="T38" fmla="*/ 6 w 188"/>
                <a:gd name="T39" fmla="*/ 13 h 282"/>
                <a:gd name="T40" fmla="*/ 6 w 188"/>
                <a:gd name="T41" fmla="*/ 13 h 2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8"/>
                <a:gd name="T64" fmla="*/ 0 h 282"/>
                <a:gd name="T65" fmla="*/ 188 w 188"/>
                <a:gd name="T66" fmla="*/ 282 h 2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8" h="282">
                  <a:moveTo>
                    <a:pt x="119" y="282"/>
                  </a:moveTo>
                  <a:lnTo>
                    <a:pt x="110" y="277"/>
                  </a:lnTo>
                  <a:lnTo>
                    <a:pt x="83" y="265"/>
                  </a:lnTo>
                  <a:lnTo>
                    <a:pt x="51" y="232"/>
                  </a:lnTo>
                  <a:lnTo>
                    <a:pt x="15" y="191"/>
                  </a:lnTo>
                  <a:lnTo>
                    <a:pt x="0" y="151"/>
                  </a:lnTo>
                  <a:lnTo>
                    <a:pt x="2" y="133"/>
                  </a:lnTo>
                  <a:lnTo>
                    <a:pt x="29" y="86"/>
                  </a:lnTo>
                  <a:lnTo>
                    <a:pt x="27" y="52"/>
                  </a:lnTo>
                  <a:lnTo>
                    <a:pt x="27" y="39"/>
                  </a:lnTo>
                  <a:lnTo>
                    <a:pt x="65" y="25"/>
                  </a:lnTo>
                  <a:lnTo>
                    <a:pt x="105" y="0"/>
                  </a:lnTo>
                  <a:lnTo>
                    <a:pt x="157" y="10"/>
                  </a:lnTo>
                  <a:lnTo>
                    <a:pt x="188" y="16"/>
                  </a:lnTo>
                  <a:lnTo>
                    <a:pt x="174" y="79"/>
                  </a:lnTo>
                  <a:lnTo>
                    <a:pt x="173" y="133"/>
                  </a:lnTo>
                  <a:lnTo>
                    <a:pt x="170" y="176"/>
                  </a:lnTo>
                  <a:lnTo>
                    <a:pt x="142" y="211"/>
                  </a:lnTo>
                  <a:lnTo>
                    <a:pt x="113" y="244"/>
                  </a:lnTo>
                  <a:lnTo>
                    <a:pt x="127" y="275"/>
                  </a:lnTo>
                  <a:lnTo>
                    <a:pt x="119" y="282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71" name="Freeform 38"/>
            <p:cNvSpPr>
              <a:spLocks/>
            </p:cNvSpPr>
            <p:nvPr/>
          </p:nvSpPr>
          <p:spPr bwMode="auto">
            <a:xfrm>
              <a:off x="2695" y="2179"/>
              <a:ext cx="370" cy="322"/>
            </a:xfrm>
            <a:custGeom>
              <a:avLst/>
              <a:gdLst>
                <a:gd name="T0" fmla="*/ 0 w 1014"/>
                <a:gd name="T1" fmla="*/ 24 h 897"/>
                <a:gd name="T2" fmla="*/ 1 w 1014"/>
                <a:gd name="T3" fmla="*/ 21 h 897"/>
                <a:gd name="T4" fmla="*/ 3 w 1014"/>
                <a:gd name="T5" fmla="*/ 18 h 897"/>
                <a:gd name="T6" fmla="*/ 6 w 1014"/>
                <a:gd name="T7" fmla="*/ 15 h 897"/>
                <a:gd name="T8" fmla="*/ 9 w 1014"/>
                <a:gd name="T9" fmla="*/ 13 h 897"/>
                <a:gd name="T10" fmla="*/ 9 w 1014"/>
                <a:gd name="T11" fmla="*/ 10 h 897"/>
                <a:gd name="T12" fmla="*/ 10 w 1014"/>
                <a:gd name="T13" fmla="*/ 7 h 897"/>
                <a:gd name="T14" fmla="*/ 11 w 1014"/>
                <a:gd name="T15" fmla="*/ 6 h 897"/>
                <a:gd name="T16" fmla="*/ 13 w 1014"/>
                <a:gd name="T17" fmla="*/ 5 h 897"/>
                <a:gd name="T18" fmla="*/ 15 w 1014"/>
                <a:gd name="T19" fmla="*/ 4 h 897"/>
                <a:gd name="T20" fmla="*/ 17 w 1014"/>
                <a:gd name="T21" fmla="*/ 4 h 897"/>
                <a:gd name="T22" fmla="*/ 21 w 1014"/>
                <a:gd name="T23" fmla="*/ 5 h 897"/>
                <a:gd name="T24" fmla="*/ 23 w 1014"/>
                <a:gd name="T25" fmla="*/ 8 h 897"/>
                <a:gd name="T26" fmla="*/ 25 w 1014"/>
                <a:gd name="T27" fmla="*/ 10 h 897"/>
                <a:gd name="T28" fmla="*/ 28 w 1014"/>
                <a:gd name="T29" fmla="*/ 12 h 897"/>
                <a:gd name="T30" fmla="*/ 25 w 1014"/>
                <a:gd name="T31" fmla="*/ 14 h 897"/>
                <a:gd name="T32" fmla="*/ 28 w 1014"/>
                <a:gd name="T33" fmla="*/ 15 h 897"/>
                <a:gd name="T34" fmla="*/ 28 w 1014"/>
                <a:gd name="T35" fmla="*/ 17 h 897"/>
                <a:gd name="T36" fmla="*/ 32 w 1014"/>
                <a:gd name="T37" fmla="*/ 16 h 897"/>
                <a:gd name="T38" fmla="*/ 35 w 1014"/>
                <a:gd name="T39" fmla="*/ 17 h 897"/>
                <a:gd name="T40" fmla="*/ 38 w 1014"/>
                <a:gd name="T41" fmla="*/ 13 h 897"/>
                <a:gd name="T42" fmla="*/ 35 w 1014"/>
                <a:gd name="T43" fmla="*/ 13 h 897"/>
                <a:gd name="T44" fmla="*/ 34 w 1014"/>
                <a:gd name="T45" fmla="*/ 10 h 897"/>
                <a:gd name="T46" fmla="*/ 32 w 1014"/>
                <a:gd name="T47" fmla="*/ 7 h 897"/>
                <a:gd name="T48" fmla="*/ 31 w 1014"/>
                <a:gd name="T49" fmla="*/ 6 h 897"/>
                <a:gd name="T50" fmla="*/ 28 w 1014"/>
                <a:gd name="T51" fmla="*/ 4 h 897"/>
                <a:gd name="T52" fmla="*/ 27 w 1014"/>
                <a:gd name="T53" fmla="*/ 2 h 897"/>
                <a:gd name="T54" fmla="*/ 30 w 1014"/>
                <a:gd name="T55" fmla="*/ 1 h 897"/>
                <a:gd name="T56" fmla="*/ 32 w 1014"/>
                <a:gd name="T57" fmla="*/ 2 h 897"/>
                <a:gd name="T58" fmla="*/ 35 w 1014"/>
                <a:gd name="T59" fmla="*/ 1 h 897"/>
                <a:gd name="T60" fmla="*/ 36 w 1014"/>
                <a:gd name="T61" fmla="*/ 3 h 897"/>
                <a:gd name="T62" fmla="*/ 39 w 1014"/>
                <a:gd name="T63" fmla="*/ 6 h 897"/>
                <a:gd name="T64" fmla="*/ 42 w 1014"/>
                <a:gd name="T65" fmla="*/ 6 h 897"/>
                <a:gd name="T66" fmla="*/ 47 w 1014"/>
                <a:gd name="T67" fmla="*/ 4 h 897"/>
                <a:gd name="T68" fmla="*/ 49 w 1014"/>
                <a:gd name="T69" fmla="*/ 8 h 897"/>
                <a:gd name="T70" fmla="*/ 49 w 1014"/>
                <a:gd name="T71" fmla="*/ 10 h 897"/>
                <a:gd name="T72" fmla="*/ 47 w 1014"/>
                <a:gd name="T73" fmla="*/ 12 h 897"/>
                <a:gd name="T74" fmla="*/ 46 w 1014"/>
                <a:gd name="T75" fmla="*/ 13 h 897"/>
                <a:gd name="T76" fmla="*/ 44 w 1014"/>
                <a:gd name="T77" fmla="*/ 13 h 897"/>
                <a:gd name="T78" fmla="*/ 43 w 1014"/>
                <a:gd name="T79" fmla="*/ 13 h 897"/>
                <a:gd name="T80" fmla="*/ 43 w 1014"/>
                <a:gd name="T81" fmla="*/ 15 h 897"/>
                <a:gd name="T82" fmla="*/ 44 w 1014"/>
                <a:gd name="T83" fmla="*/ 18 h 897"/>
                <a:gd name="T84" fmla="*/ 47 w 1014"/>
                <a:gd name="T85" fmla="*/ 18 h 897"/>
                <a:gd name="T86" fmla="*/ 49 w 1014"/>
                <a:gd name="T87" fmla="*/ 19 h 897"/>
                <a:gd name="T88" fmla="*/ 49 w 1014"/>
                <a:gd name="T89" fmla="*/ 20 h 897"/>
                <a:gd name="T90" fmla="*/ 48 w 1014"/>
                <a:gd name="T91" fmla="*/ 25 h 897"/>
                <a:gd name="T92" fmla="*/ 49 w 1014"/>
                <a:gd name="T93" fmla="*/ 29 h 897"/>
                <a:gd name="T94" fmla="*/ 46 w 1014"/>
                <a:gd name="T95" fmla="*/ 31 h 897"/>
                <a:gd name="T96" fmla="*/ 42 w 1014"/>
                <a:gd name="T97" fmla="*/ 31 h 897"/>
                <a:gd name="T98" fmla="*/ 44 w 1014"/>
                <a:gd name="T99" fmla="*/ 36 h 897"/>
                <a:gd name="T100" fmla="*/ 39 w 1014"/>
                <a:gd name="T101" fmla="*/ 35 h 897"/>
                <a:gd name="T102" fmla="*/ 35 w 1014"/>
                <a:gd name="T103" fmla="*/ 37 h 897"/>
                <a:gd name="T104" fmla="*/ 32 w 1014"/>
                <a:gd name="T105" fmla="*/ 37 h 897"/>
                <a:gd name="T106" fmla="*/ 29 w 1014"/>
                <a:gd name="T107" fmla="*/ 40 h 897"/>
                <a:gd name="T108" fmla="*/ 26 w 1014"/>
                <a:gd name="T109" fmla="*/ 41 h 897"/>
                <a:gd name="T110" fmla="*/ 21 w 1014"/>
                <a:gd name="T111" fmla="*/ 39 h 897"/>
                <a:gd name="T112" fmla="*/ 16 w 1014"/>
                <a:gd name="T113" fmla="*/ 38 h 897"/>
                <a:gd name="T114" fmla="*/ 13 w 1014"/>
                <a:gd name="T115" fmla="*/ 35 h 897"/>
                <a:gd name="T116" fmla="*/ 11 w 1014"/>
                <a:gd name="T117" fmla="*/ 33 h 897"/>
                <a:gd name="T118" fmla="*/ 6 w 1014"/>
                <a:gd name="T119" fmla="*/ 29 h 897"/>
                <a:gd name="T120" fmla="*/ 4 w 1014"/>
                <a:gd name="T121" fmla="*/ 28 h 897"/>
                <a:gd name="T122" fmla="*/ 2 w 1014"/>
                <a:gd name="T123" fmla="*/ 25 h 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4"/>
                <a:gd name="T187" fmla="*/ 0 h 897"/>
                <a:gd name="T188" fmla="*/ 1014 w 1014"/>
                <a:gd name="T189" fmla="*/ 897 h 8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4" h="897">
                  <a:moveTo>
                    <a:pt x="0" y="543"/>
                  </a:moveTo>
                  <a:lnTo>
                    <a:pt x="7" y="515"/>
                  </a:lnTo>
                  <a:lnTo>
                    <a:pt x="18" y="481"/>
                  </a:lnTo>
                  <a:lnTo>
                    <a:pt x="34" y="455"/>
                  </a:lnTo>
                  <a:lnTo>
                    <a:pt x="61" y="428"/>
                  </a:lnTo>
                  <a:lnTo>
                    <a:pt x="72" y="394"/>
                  </a:lnTo>
                  <a:lnTo>
                    <a:pt x="103" y="341"/>
                  </a:lnTo>
                  <a:lnTo>
                    <a:pt x="130" y="327"/>
                  </a:lnTo>
                  <a:lnTo>
                    <a:pt x="148" y="298"/>
                  </a:lnTo>
                  <a:lnTo>
                    <a:pt x="180" y="279"/>
                  </a:lnTo>
                  <a:lnTo>
                    <a:pt x="206" y="228"/>
                  </a:lnTo>
                  <a:lnTo>
                    <a:pt x="186" y="215"/>
                  </a:lnTo>
                  <a:lnTo>
                    <a:pt x="186" y="169"/>
                  </a:lnTo>
                  <a:lnTo>
                    <a:pt x="199" y="156"/>
                  </a:lnTo>
                  <a:lnTo>
                    <a:pt x="220" y="141"/>
                  </a:lnTo>
                  <a:lnTo>
                    <a:pt x="236" y="128"/>
                  </a:lnTo>
                  <a:lnTo>
                    <a:pt x="253" y="121"/>
                  </a:lnTo>
                  <a:lnTo>
                    <a:pt x="261" y="114"/>
                  </a:lnTo>
                  <a:lnTo>
                    <a:pt x="276" y="107"/>
                  </a:lnTo>
                  <a:lnTo>
                    <a:pt x="306" y="83"/>
                  </a:lnTo>
                  <a:lnTo>
                    <a:pt x="324" y="78"/>
                  </a:lnTo>
                  <a:lnTo>
                    <a:pt x="348" y="93"/>
                  </a:lnTo>
                  <a:lnTo>
                    <a:pt x="376" y="119"/>
                  </a:lnTo>
                  <a:lnTo>
                    <a:pt x="434" y="118"/>
                  </a:lnTo>
                  <a:lnTo>
                    <a:pt x="455" y="177"/>
                  </a:lnTo>
                  <a:lnTo>
                    <a:pt x="472" y="179"/>
                  </a:lnTo>
                  <a:lnTo>
                    <a:pt x="491" y="181"/>
                  </a:lnTo>
                  <a:lnTo>
                    <a:pt x="513" y="206"/>
                  </a:lnTo>
                  <a:lnTo>
                    <a:pt x="537" y="228"/>
                  </a:lnTo>
                  <a:lnTo>
                    <a:pt x="571" y="254"/>
                  </a:lnTo>
                  <a:lnTo>
                    <a:pt x="553" y="271"/>
                  </a:lnTo>
                  <a:lnTo>
                    <a:pt x="518" y="306"/>
                  </a:lnTo>
                  <a:lnTo>
                    <a:pt x="518" y="307"/>
                  </a:lnTo>
                  <a:lnTo>
                    <a:pt x="582" y="319"/>
                  </a:lnTo>
                  <a:lnTo>
                    <a:pt x="607" y="327"/>
                  </a:lnTo>
                  <a:lnTo>
                    <a:pt x="590" y="370"/>
                  </a:lnTo>
                  <a:lnTo>
                    <a:pt x="627" y="376"/>
                  </a:lnTo>
                  <a:lnTo>
                    <a:pt x="671" y="348"/>
                  </a:lnTo>
                  <a:lnTo>
                    <a:pt x="712" y="370"/>
                  </a:lnTo>
                  <a:lnTo>
                    <a:pt x="725" y="376"/>
                  </a:lnTo>
                  <a:lnTo>
                    <a:pt x="747" y="343"/>
                  </a:lnTo>
                  <a:lnTo>
                    <a:pt x="780" y="291"/>
                  </a:lnTo>
                  <a:lnTo>
                    <a:pt x="777" y="280"/>
                  </a:lnTo>
                  <a:lnTo>
                    <a:pt x="732" y="280"/>
                  </a:lnTo>
                  <a:lnTo>
                    <a:pt x="725" y="254"/>
                  </a:lnTo>
                  <a:lnTo>
                    <a:pt x="698" y="222"/>
                  </a:lnTo>
                  <a:lnTo>
                    <a:pt x="684" y="206"/>
                  </a:lnTo>
                  <a:lnTo>
                    <a:pt x="669" y="147"/>
                  </a:lnTo>
                  <a:lnTo>
                    <a:pt x="670" y="130"/>
                  </a:lnTo>
                  <a:lnTo>
                    <a:pt x="629" y="123"/>
                  </a:lnTo>
                  <a:lnTo>
                    <a:pt x="587" y="101"/>
                  </a:lnTo>
                  <a:lnTo>
                    <a:pt x="567" y="77"/>
                  </a:lnTo>
                  <a:lnTo>
                    <a:pt x="540" y="58"/>
                  </a:lnTo>
                  <a:lnTo>
                    <a:pt x="544" y="40"/>
                  </a:lnTo>
                  <a:lnTo>
                    <a:pt x="564" y="0"/>
                  </a:lnTo>
                  <a:lnTo>
                    <a:pt x="608" y="27"/>
                  </a:lnTo>
                  <a:lnTo>
                    <a:pt x="640" y="46"/>
                  </a:lnTo>
                  <a:lnTo>
                    <a:pt x="665" y="42"/>
                  </a:lnTo>
                  <a:lnTo>
                    <a:pt x="703" y="19"/>
                  </a:lnTo>
                  <a:lnTo>
                    <a:pt x="732" y="26"/>
                  </a:lnTo>
                  <a:lnTo>
                    <a:pt x="755" y="50"/>
                  </a:lnTo>
                  <a:lnTo>
                    <a:pt x="748" y="56"/>
                  </a:lnTo>
                  <a:lnTo>
                    <a:pt x="770" y="94"/>
                  </a:lnTo>
                  <a:lnTo>
                    <a:pt x="797" y="125"/>
                  </a:lnTo>
                  <a:lnTo>
                    <a:pt x="833" y="136"/>
                  </a:lnTo>
                  <a:lnTo>
                    <a:pt x="872" y="141"/>
                  </a:lnTo>
                  <a:lnTo>
                    <a:pt x="911" y="119"/>
                  </a:lnTo>
                  <a:lnTo>
                    <a:pt x="966" y="94"/>
                  </a:lnTo>
                  <a:lnTo>
                    <a:pt x="1014" y="143"/>
                  </a:lnTo>
                  <a:lnTo>
                    <a:pt x="1000" y="181"/>
                  </a:lnTo>
                  <a:lnTo>
                    <a:pt x="987" y="206"/>
                  </a:lnTo>
                  <a:lnTo>
                    <a:pt x="1006" y="229"/>
                  </a:lnTo>
                  <a:lnTo>
                    <a:pt x="1005" y="241"/>
                  </a:lnTo>
                  <a:lnTo>
                    <a:pt x="979" y="261"/>
                  </a:lnTo>
                  <a:lnTo>
                    <a:pt x="956" y="291"/>
                  </a:lnTo>
                  <a:lnTo>
                    <a:pt x="944" y="279"/>
                  </a:lnTo>
                  <a:lnTo>
                    <a:pt x="933" y="258"/>
                  </a:lnTo>
                  <a:lnTo>
                    <a:pt x="901" y="272"/>
                  </a:lnTo>
                  <a:lnTo>
                    <a:pt x="883" y="277"/>
                  </a:lnTo>
                  <a:lnTo>
                    <a:pt x="878" y="280"/>
                  </a:lnTo>
                  <a:lnTo>
                    <a:pt x="893" y="313"/>
                  </a:lnTo>
                  <a:lnTo>
                    <a:pt x="894" y="333"/>
                  </a:lnTo>
                  <a:lnTo>
                    <a:pt x="873" y="401"/>
                  </a:lnTo>
                  <a:lnTo>
                    <a:pt x="908" y="396"/>
                  </a:lnTo>
                  <a:lnTo>
                    <a:pt x="936" y="419"/>
                  </a:lnTo>
                  <a:lnTo>
                    <a:pt x="977" y="391"/>
                  </a:lnTo>
                  <a:lnTo>
                    <a:pt x="983" y="407"/>
                  </a:lnTo>
                  <a:lnTo>
                    <a:pt x="1000" y="419"/>
                  </a:lnTo>
                  <a:lnTo>
                    <a:pt x="1005" y="443"/>
                  </a:lnTo>
                  <a:lnTo>
                    <a:pt x="1005" y="446"/>
                  </a:lnTo>
                  <a:lnTo>
                    <a:pt x="963" y="499"/>
                  </a:lnTo>
                  <a:lnTo>
                    <a:pt x="985" y="535"/>
                  </a:lnTo>
                  <a:lnTo>
                    <a:pt x="993" y="570"/>
                  </a:lnTo>
                  <a:lnTo>
                    <a:pt x="999" y="635"/>
                  </a:lnTo>
                  <a:lnTo>
                    <a:pt x="989" y="668"/>
                  </a:lnTo>
                  <a:lnTo>
                    <a:pt x="936" y="660"/>
                  </a:lnTo>
                  <a:lnTo>
                    <a:pt x="891" y="671"/>
                  </a:lnTo>
                  <a:lnTo>
                    <a:pt x="864" y="668"/>
                  </a:lnTo>
                  <a:lnTo>
                    <a:pt x="879" y="698"/>
                  </a:lnTo>
                  <a:lnTo>
                    <a:pt x="908" y="770"/>
                  </a:lnTo>
                  <a:lnTo>
                    <a:pt x="883" y="763"/>
                  </a:lnTo>
                  <a:lnTo>
                    <a:pt x="803" y="759"/>
                  </a:lnTo>
                  <a:lnTo>
                    <a:pt x="772" y="778"/>
                  </a:lnTo>
                  <a:lnTo>
                    <a:pt x="727" y="797"/>
                  </a:lnTo>
                  <a:lnTo>
                    <a:pt x="694" y="809"/>
                  </a:lnTo>
                  <a:lnTo>
                    <a:pt x="655" y="809"/>
                  </a:lnTo>
                  <a:lnTo>
                    <a:pt x="623" y="833"/>
                  </a:lnTo>
                  <a:lnTo>
                    <a:pt x="593" y="866"/>
                  </a:lnTo>
                  <a:lnTo>
                    <a:pt x="553" y="897"/>
                  </a:lnTo>
                  <a:lnTo>
                    <a:pt x="527" y="883"/>
                  </a:lnTo>
                  <a:lnTo>
                    <a:pt x="492" y="866"/>
                  </a:lnTo>
                  <a:lnTo>
                    <a:pt x="435" y="840"/>
                  </a:lnTo>
                  <a:lnTo>
                    <a:pt x="369" y="833"/>
                  </a:lnTo>
                  <a:lnTo>
                    <a:pt x="333" y="815"/>
                  </a:lnTo>
                  <a:lnTo>
                    <a:pt x="301" y="793"/>
                  </a:lnTo>
                  <a:lnTo>
                    <a:pt x="275" y="763"/>
                  </a:lnTo>
                  <a:lnTo>
                    <a:pt x="243" y="745"/>
                  </a:lnTo>
                  <a:lnTo>
                    <a:pt x="220" y="707"/>
                  </a:lnTo>
                  <a:lnTo>
                    <a:pt x="149" y="692"/>
                  </a:lnTo>
                  <a:lnTo>
                    <a:pt x="127" y="639"/>
                  </a:lnTo>
                  <a:lnTo>
                    <a:pt x="86" y="614"/>
                  </a:lnTo>
                  <a:lnTo>
                    <a:pt x="79" y="595"/>
                  </a:lnTo>
                  <a:lnTo>
                    <a:pt x="71" y="560"/>
                  </a:lnTo>
                  <a:lnTo>
                    <a:pt x="37" y="544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72" name="Freeform 39"/>
            <p:cNvSpPr>
              <a:spLocks/>
            </p:cNvSpPr>
            <p:nvPr/>
          </p:nvSpPr>
          <p:spPr bwMode="auto">
            <a:xfrm>
              <a:off x="2883" y="2232"/>
              <a:ext cx="97" cy="82"/>
            </a:xfrm>
            <a:custGeom>
              <a:avLst/>
              <a:gdLst>
                <a:gd name="T0" fmla="*/ 8 w 262"/>
                <a:gd name="T1" fmla="*/ 0 h 229"/>
                <a:gd name="T2" fmla="*/ 9 w 262"/>
                <a:gd name="T3" fmla="*/ 3 h 229"/>
                <a:gd name="T4" fmla="*/ 9 w 262"/>
                <a:gd name="T5" fmla="*/ 4 h 229"/>
                <a:gd name="T6" fmla="*/ 11 w 262"/>
                <a:gd name="T7" fmla="*/ 5 h 229"/>
                <a:gd name="T8" fmla="*/ 11 w 262"/>
                <a:gd name="T9" fmla="*/ 6 h 229"/>
                <a:gd name="T10" fmla="*/ 13 w 262"/>
                <a:gd name="T11" fmla="*/ 6 h 229"/>
                <a:gd name="T12" fmla="*/ 13 w 262"/>
                <a:gd name="T13" fmla="*/ 7 h 229"/>
                <a:gd name="T14" fmla="*/ 11 w 262"/>
                <a:gd name="T15" fmla="*/ 9 h 229"/>
                <a:gd name="T16" fmla="*/ 11 w 262"/>
                <a:gd name="T17" fmla="*/ 10 h 229"/>
                <a:gd name="T18" fmla="*/ 10 w 262"/>
                <a:gd name="T19" fmla="*/ 10 h 229"/>
                <a:gd name="T20" fmla="*/ 8 w 262"/>
                <a:gd name="T21" fmla="*/ 9 h 229"/>
                <a:gd name="T22" fmla="*/ 6 w 262"/>
                <a:gd name="T23" fmla="*/ 10 h 229"/>
                <a:gd name="T24" fmla="*/ 4 w 262"/>
                <a:gd name="T25" fmla="*/ 10 h 229"/>
                <a:gd name="T26" fmla="*/ 4 w 262"/>
                <a:gd name="T27" fmla="*/ 8 h 229"/>
                <a:gd name="T28" fmla="*/ 3 w 262"/>
                <a:gd name="T29" fmla="*/ 8 h 229"/>
                <a:gd name="T30" fmla="*/ 0 w 262"/>
                <a:gd name="T31" fmla="*/ 7 h 229"/>
                <a:gd name="T32" fmla="*/ 0 w 262"/>
                <a:gd name="T33" fmla="*/ 7 h 229"/>
                <a:gd name="T34" fmla="*/ 2 w 262"/>
                <a:gd name="T35" fmla="*/ 6 h 229"/>
                <a:gd name="T36" fmla="*/ 3 w 262"/>
                <a:gd name="T37" fmla="*/ 5 h 229"/>
                <a:gd name="T38" fmla="*/ 5 w 262"/>
                <a:gd name="T39" fmla="*/ 4 h 229"/>
                <a:gd name="T40" fmla="*/ 6 w 262"/>
                <a:gd name="T41" fmla="*/ 2 h 229"/>
                <a:gd name="T42" fmla="*/ 8 w 262"/>
                <a:gd name="T43" fmla="*/ 0 h 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2"/>
                <a:gd name="T67" fmla="*/ 0 h 229"/>
                <a:gd name="T68" fmla="*/ 262 w 262"/>
                <a:gd name="T69" fmla="*/ 229 h 2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2" h="229">
                  <a:moveTo>
                    <a:pt x="151" y="0"/>
                  </a:moveTo>
                  <a:lnTo>
                    <a:pt x="166" y="59"/>
                  </a:lnTo>
                  <a:lnTo>
                    <a:pt x="180" y="75"/>
                  </a:lnTo>
                  <a:lnTo>
                    <a:pt x="207" y="107"/>
                  </a:lnTo>
                  <a:lnTo>
                    <a:pt x="214" y="133"/>
                  </a:lnTo>
                  <a:lnTo>
                    <a:pt x="259" y="133"/>
                  </a:lnTo>
                  <a:lnTo>
                    <a:pt x="262" y="144"/>
                  </a:lnTo>
                  <a:lnTo>
                    <a:pt x="229" y="196"/>
                  </a:lnTo>
                  <a:lnTo>
                    <a:pt x="207" y="229"/>
                  </a:lnTo>
                  <a:lnTo>
                    <a:pt x="194" y="223"/>
                  </a:lnTo>
                  <a:lnTo>
                    <a:pt x="153" y="201"/>
                  </a:lnTo>
                  <a:lnTo>
                    <a:pt x="109" y="229"/>
                  </a:lnTo>
                  <a:lnTo>
                    <a:pt x="72" y="223"/>
                  </a:lnTo>
                  <a:lnTo>
                    <a:pt x="89" y="180"/>
                  </a:lnTo>
                  <a:lnTo>
                    <a:pt x="64" y="172"/>
                  </a:lnTo>
                  <a:lnTo>
                    <a:pt x="0" y="160"/>
                  </a:lnTo>
                  <a:lnTo>
                    <a:pt x="0" y="159"/>
                  </a:lnTo>
                  <a:lnTo>
                    <a:pt x="35" y="124"/>
                  </a:lnTo>
                  <a:lnTo>
                    <a:pt x="53" y="107"/>
                  </a:lnTo>
                  <a:lnTo>
                    <a:pt x="96" y="81"/>
                  </a:lnTo>
                  <a:lnTo>
                    <a:pt x="119" y="4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73" name="Freeform 40"/>
            <p:cNvSpPr>
              <a:spLocks/>
            </p:cNvSpPr>
            <p:nvPr/>
          </p:nvSpPr>
          <p:spPr bwMode="auto">
            <a:xfrm>
              <a:off x="2784" y="2100"/>
              <a:ext cx="155" cy="170"/>
            </a:xfrm>
            <a:custGeom>
              <a:avLst/>
              <a:gdLst>
                <a:gd name="T0" fmla="*/ 16 w 423"/>
                <a:gd name="T1" fmla="*/ 10 h 471"/>
                <a:gd name="T2" fmla="*/ 15 w 423"/>
                <a:gd name="T3" fmla="*/ 12 h 471"/>
                <a:gd name="T4" fmla="*/ 14 w 423"/>
                <a:gd name="T5" fmla="*/ 13 h 471"/>
                <a:gd name="T6" fmla="*/ 16 w 423"/>
                <a:gd name="T7" fmla="*/ 14 h 471"/>
                <a:gd name="T8" fmla="*/ 17 w 423"/>
                <a:gd name="T9" fmla="*/ 15 h 471"/>
                <a:gd name="T10" fmla="*/ 19 w 423"/>
                <a:gd name="T11" fmla="*/ 16 h 471"/>
                <a:gd name="T12" fmla="*/ 21 w 423"/>
                <a:gd name="T13" fmla="*/ 16 h 471"/>
                <a:gd name="T14" fmla="*/ 21 w 423"/>
                <a:gd name="T15" fmla="*/ 17 h 471"/>
                <a:gd name="T16" fmla="*/ 19 w 423"/>
                <a:gd name="T17" fmla="*/ 19 h 471"/>
                <a:gd name="T18" fmla="*/ 18 w 423"/>
                <a:gd name="T19" fmla="*/ 21 h 471"/>
                <a:gd name="T20" fmla="*/ 16 w 423"/>
                <a:gd name="T21" fmla="*/ 22 h 471"/>
                <a:gd name="T22" fmla="*/ 14 w 423"/>
                <a:gd name="T23" fmla="*/ 21 h 471"/>
                <a:gd name="T24" fmla="*/ 13 w 423"/>
                <a:gd name="T25" fmla="*/ 20 h 471"/>
                <a:gd name="T26" fmla="*/ 12 w 423"/>
                <a:gd name="T27" fmla="*/ 19 h 471"/>
                <a:gd name="T28" fmla="*/ 11 w 423"/>
                <a:gd name="T29" fmla="*/ 19 h 471"/>
                <a:gd name="T30" fmla="*/ 10 w 423"/>
                <a:gd name="T31" fmla="*/ 18 h 471"/>
                <a:gd name="T32" fmla="*/ 9 w 423"/>
                <a:gd name="T33" fmla="*/ 16 h 471"/>
                <a:gd name="T34" fmla="*/ 6 w 423"/>
                <a:gd name="T35" fmla="*/ 16 h 471"/>
                <a:gd name="T36" fmla="*/ 5 w 423"/>
                <a:gd name="T37" fmla="*/ 14 h 471"/>
                <a:gd name="T38" fmla="*/ 4 w 423"/>
                <a:gd name="T39" fmla="*/ 14 h 471"/>
                <a:gd name="T40" fmla="*/ 3 w 423"/>
                <a:gd name="T41" fmla="*/ 14 h 471"/>
                <a:gd name="T42" fmla="*/ 1 w 423"/>
                <a:gd name="T43" fmla="*/ 15 h 471"/>
                <a:gd name="T44" fmla="*/ 1 w 423"/>
                <a:gd name="T45" fmla="*/ 16 h 471"/>
                <a:gd name="T46" fmla="*/ 0 w 423"/>
                <a:gd name="T47" fmla="*/ 14 h 471"/>
                <a:gd name="T48" fmla="*/ 1 w 423"/>
                <a:gd name="T49" fmla="*/ 13 h 471"/>
                <a:gd name="T50" fmla="*/ 3 w 423"/>
                <a:gd name="T51" fmla="*/ 11 h 471"/>
                <a:gd name="T52" fmla="*/ 3 w 423"/>
                <a:gd name="T53" fmla="*/ 9 h 471"/>
                <a:gd name="T54" fmla="*/ 3 w 423"/>
                <a:gd name="T55" fmla="*/ 6 h 471"/>
                <a:gd name="T56" fmla="*/ 4 w 423"/>
                <a:gd name="T57" fmla="*/ 3 h 471"/>
                <a:gd name="T58" fmla="*/ 4 w 423"/>
                <a:gd name="T59" fmla="*/ 3 h 471"/>
                <a:gd name="T60" fmla="*/ 4 w 423"/>
                <a:gd name="T61" fmla="*/ 2 h 471"/>
                <a:gd name="T62" fmla="*/ 5 w 423"/>
                <a:gd name="T63" fmla="*/ 0 h 471"/>
                <a:gd name="T64" fmla="*/ 6 w 423"/>
                <a:gd name="T65" fmla="*/ 1 h 471"/>
                <a:gd name="T66" fmla="*/ 7 w 423"/>
                <a:gd name="T67" fmla="*/ 0 h 471"/>
                <a:gd name="T68" fmla="*/ 9 w 423"/>
                <a:gd name="T69" fmla="*/ 0 h 471"/>
                <a:gd name="T70" fmla="*/ 9 w 423"/>
                <a:gd name="T71" fmla="*/ 2 h 471"/>
                <a:gd name="T72" fmla="*/ 10 w 423"/>
                <a:gd name="T73" fmla="*/ 3 h 471"/>
                <a:gd name="T74" fmla="*/ 11 w 423"/>
                <a:gd name="T75" fmla="*/ 4 h 471"/>
                <a:gd name="T76" fmla="*/ 11 w 423"/>
                <a:gd name="T77" fmla="*/ 6 h 471"/>
                <a:gd name="T78" fmla="*/ 11 w 423"/>
                <a:gd name="T79" fmla="*/ 8 h 471"/>
                <a:gd name="T80" fmla="*/ 12 w 423"/>
                <a:gd name="T81" fmla="*/ 8 h 471"/>
                <a:gd name="T82" fmla="*/ 13 w 423"/>
                <a:gd name="T83" fmla="*/ 9 h 471"/>
                <a:gd name="T84" fmla="*/ 15 w 423"/>
                <a:gd name="T85" fmla="*/ 10 h 471"/>
                <a:gd name="T86" fmla="*/ 16 w 423"/>
                <a:gd name="T87" fmla="*/ 10 h 4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3"/>
                <a:gd name="T133" fmla="*/ 0 h 471"/>
                <a:gd name="T134" fmla="*/ 423 w 423"/>
                <a:gd name="T135" fmla="*/ 471 h 4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3" h="471">
                  <a:moveTo>
                    <a:pt x="317" y="217"/>
                  </a:moveTo>
                  <a:lnTo>
                    <a:pt x="297" y="257"/>
                  </a:lnTo>
                  <a:lnTo>
                    <a:pt x="293" y="275"/>
                  </a:lnTo>
                  <a:lnTo>
                    <a:pt x="320" y="294"/>
                  </a:lnTo>
                  <a:lnTo>
                    <a:pt x="340" y="318"/>
                  </a:lnTo>
                  <a:lnTo>
                    <a:pt x="382" y="340"/>
                  </a:lnTo>
                  <a:lnTo>
                    <a:pt x="423" y="347"/>
                  </a:lnTo>
                  <a:lnTo>
                    <a:pt x="422" y="364"/>
                  </a:lnTo>
                  <a:lnTo>
                    <a:pt x="390" y="405"/>
                  </a:lnTo>
                  <a:lnTo>
                    <a:pt x="367" y="445"/>
                  </a:lnTo>
                  <a:lnTo>
                    <a:pt x="324" y="471"/>
                  </a:lnTo>
                  <a:lnTo>
                    <a:pt x="290" y="445"/>
                  </a:lnTo>
                  <a:lnTo>
                    <a:pt x="266" y="423"/>
                  </a:lnTo>
                  <a:lnTo>
                    <a:pt x="244" y="398"/>
                  </a:lnTo>
                  <a:lnTo>
                    <a:pt x="225" y="396"/>
                  </a:lnTo>
                  <a:lnTo>
                    <a:pt x="208" y="394"/>
                  </a:lnTo>
                  <a:lnTo>
                    <a:pt x="187" y="335"/>
                  </a:lnTo>
                  <a:lnTo>
                    <a:pt x="129" y="336"/>
                  </a:lnTo>
                  <a:lnTo>
                    <a:pt x="101" y="310"/>
                  </a:lnTo>
                  <a:lnTo>
                    <a:pt x="77" y="295"/>
                  </a:lnTo>
                  <a:lnTo>
                    <a:pt x="59" y="300"/>
                  </a:lnTo>
                  <a:lnTo>
                    <a:pt x="29" y="324"/>
                  </a:lnTo>
                  <a:lnTo>
                    <a:pt x="14" y="331"/>
                  </a:lnTo>
                  <a:lnTo>
                    <a:pt x="0" y="300"/>
                  </a:lnTo>
                  <a:lnTo>
                    <a:pt x="29" y="267"/>
                  </a:lnTo>
                  <a:lnTo>
                    <a:pt x="57" y="232"/>
                  </a:lnTo>
                  <a:lnTo>
                    <a:pt x="60" y="189"/>
                  </a:lnTo>
                  <a:lnTo>
                    <a:pt x="61" y="135"/>
                  </a:lnTo>
                  <a:lnTo>
                    <a:pt x="75" y="72"/>
                  </a:lnTo>
                  <a:lnTo>
                    <a:pt x="77" y="67"/>
                  </a:lnTo>
                  <a:lnTo>
                    <a:pt x="83" y="43"/>
                  </a:lnTo>
                  <a:lnTo>
                    <a:pt x="100" y="11"/>
                  </a:lnTo>
                  <a:lnTo>
                    <a:pt x="117" y="21"/>
                  </a:lnTo>
                  <a:lnTo>
                    <a:pt x="147" y="0"/>
                  </a:lnTo>
                  <a:lnTo>
                    <a:pt x="178" y="9"/>
                  </a:lnTo>
                  <a:lnTo>
                    <a:pt x="186" y="38"/>
                  </a:lnTo>
                  <a:lnTo>
                    <a:pt x="195" y="64"/>
                  </a:lnTo>
                  <a:lnTo>
                    <a:pt x="228" y="95"/>
                  </a:lnTo>
                  <a:lnTo>
                    <a:pt x="223" y="128"/>
                  </a:lnTo>
                  <a:lnTo>
                    <a:pt x="228" y="158"/>
                  </a:lnTo>
                  <a:lnTo>
                    <a:pt x="236" y="174"/>
                  </a:lnTo>
                  <a:lnTo>
                    <a:pt x="268" y="192"/>
                  </a:lnTo>
                  <a:lnTo>
                    <a:pt x="297" y="208"/>
                  </a:lnTo>
                  <a:lnTo>
                    <a:pt x="317" y="217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74" name="Freeform 41"/>
            <p:cNvSpPr>
              <a:spLocks/>
            </p:cNvSpPr>
            <p:nvPr/>
          </p:nvSpPr>
          <p:spPr bwMode="auto">
            <a:xfrm>
              <a:off x="2867" y="2041"/>
              <a:ext cx="161" cy="157"/>
            </a:xfrm>
            <a:custGeom>
              <a:avLst/>
              <a:gdLst>
                <a:gd name="T0" fmla="*/ 13 w 444"/>
                <a:gd name="T1" fmla="*/ 20 h 435"/>
                <a:gd name="T2" fmla="*/ 12 w 444"/>
                <a:gd name="T3" fmla="*/ 19 h 435"/>
                <a:gd name="T4" fmla="*/ 11 w 444"/>
                <a:gd name="T5" fmla="*/ 19 h 435"/>
                <a:gd name="T6" fmla="*/ 9 w 444"/>
                <a:gd name="T7" fmla="*/ 20 h 435"/>
                <a:gd name="T8" fmla="*/ 8 w 444"/>
                <a:gd name="T9" fmla="*/ 20 h 435"/>
                <a:gd name="T10" fmla="*/ 7 w 444"/>
                <a:gd name="T11" fmla="*/ 19 h 435"/>
                <a:gd name="T12" fmla="*/ 4 w 444"/>
                <a:gd name="T13" fmla="*/ 18 h 435"/>
                <a:gd name="T14" fmla="*/ 4 w 444"/>
                <a:gd name="T15" fmla="*/ 18 h 435"/>
                <a:gd name="T16" fmla="*/ 2 w 444"/>
                <a:gd name="T17" fmla="*/ 17 h 435"/>
                <a:gd name="T18" fmla="*/ 1 w 444"/>
                <a:gd name="T19" fmla="*/ 16 h 435"/>
                <a:gd name="T20" fmla="*/ 0 w 444"/>
                <a:gd name="T21" fmla="*/ 15 h 435"/>
                <a:gd name="T22" fmla="*/ 0 w 444"/>
                <a:gd name="T23" fmla="*/ 14 h 435"/>
                <a:gd name="T24" fmla="*/ 0 w 444"/>
                <a:gd name="T25" fmla="*/ 12 h 435"/>
                <a:gd name="T26" fmla="*/ 3 w 444"/>
                <a:gd name="T27" fmla="*/ 12 h 435"/>
                <a:gd name="T28" fmla="*/ 2 w 444"/>
                <a:gd name="T29" fmla="*/ 11 h 435"/>
                <a:gd name="T30" fmla="*/ 2 w 444"/>
                <a:gd name="T31" fmla="*/ 11 h 435"/>
                <a:gd name="T32" fmla="*/ 4 w 444"/>
                <a:gd name="T33" fmla="*/ 8 h 435"/>
                <a:gd name="T34" fmla="*/ 6 w 444"/>
                <a:gd name="T35" fmla="*/ 6 h 435"/>
                <a:gd name="T36" fmla="*/ 9 w 444"/>
                <a:gd name="T37" fmla="*/ 3 h 435"/>
                <a:gd name="T38" fmla="*/ 6 w 444"/>
                <a:gd name="T39" fmla="*/ 1 h 435"/>
                <a:gd name="T40" fmla="*/ 6 w 444"/>
                <a:gd name="T41" fmla="*/ 0 h 435"/>
                <a:gd name="T42" fmla="*/ 9 w 444"/>
                <a:gd name="T43" fmla="*/ 0 h 435"/>
                <a:gd name="T44" fmla="*/ 13 w 444"/>
                <a:gd name="T45" fmla="*/ 0 h 435"/>
                <a:gd name="T46" fmla="*/ 15 w 444"/>
                <a:gd name="T47" fmla="*/ 0 h 435"/>
                <a:gd name="T48" fmla="*/ 16 w 444"/>
                <a:gd name="T49" fmla="*/ 0 h 435"/>
                <a:gd name="T50" fmla="*/ 16 w 444"/>
                <a:gd name="T51" fmla="*/ 2 h 435"/>
                <a:gd name="T52" fmla="*/ 16 w 444"/>
                <a:gd name="T53" fmla="*/ 4 h 435"/>
                <a:gd name="T54" fmla="*/ 17 w 444"/>
                <a:gd name="T55" fmla="*/ 4 h 435"/>
                <a:gd name="T56" fmla="*/ 18 w 444"/>
                <a:gd name="T57" fmla="*/ 5 h 435"/>
                <a:gd name="T58" fmla="*/ 19 w 444"/>
                <a:gd name="T59" fmla="*/ 8 h 435"/>
                <a:gd name="T60" fmla="*/ 21 w 444"/>
                <a:gd name="T61" fmla="*/ 14 h 435"/>
                <a:gd name="T62" fmla="*/ 20 w 444"/>
                <a:gd name="T63" fmla="*/ 15 h 435"/>
                <a:gd name="T64" fmla="*/ 20 w 444"/>
                <a:gd name="T65" fmla="*/ 16 h 435"/>
                <a:gd name="T66" fmla="*/ 19 w 444"/>
                <a:gd name="T67" fmla="*/ 18 h 435"/>
                <a:gd name="T68" fmla="*/ 20 w 444"/>
                <a:gd name="T69" fmla="*/ 20 h 435"/>
                <a:gd name="T70" fmla="*/ 20 w 444"/>
                <a:gd name="T71" fmla="*/ 20 h 435"/>
                <a:gd name="T72" fmla="*/ 18 w 444"/>
                <a:gd name="T73" fmla="*/ 20 h 435"/>
                <a:gd name="T74" fmla="*/ 17 w 444"/>
                <a:gd name="T75" fmla="*/ 20 h 435"/>
                <a:gd name="T76" fmla="*/ 16 w 444"/>
                <a:gd name="T77" fmla="*/ 21 h 435"/>
                <a:gd name="T78" fmla="*/ 15 w 444"/>
                <a:gd name="T79" fmla="*/ 20 h 435"/>
                <a:gd name="T80" fmla="*/ 15 w 444"/>
                <a:gd name="T81" fmla="*/ 20 h 435"/>
                <a:gd name="T82" fmla="*/ 13 w 444"/>
                <a:gd name="T83" fmla="*/ 20 h 4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435"/>
                <a:gd name="T128" fmla="*/ 444 w 444"/>
                <a:gd name="T129" fmla="*/ 435 h 4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435">
                  <a:moveTo>
                    <a:pt x="285" y="433"/>
                  </a:moveTo>
                  <a:lnTo>
                    <a:pt x="262" y="409"/>
                  </a:lnTo>
                  <a:lnTo>
                    <a:pt x="233" y="402"/>
                  </a:lnTo>
                  <a:lnTo>
                    <a:pt x="195" y="425"/>
                  </a:lnTo>
                  <a:lnTo>
                    <a:pt x="170" y="429"/>
                  </a:lnTo>
                  <a:lnTo>
                    <a:pt x="138" y="410"/>
                  </a:lnTo>
                  <a:lnTo>
                    <a:pt x="94" y="383"/>
                  </a:lnTo>
                  <a:lnTo>
                    <a:pt x="74" y="374"/>
                  </a:lnTo>
                  <a:lnTo>
                    <a:pt x="45" y="358"/>
                  </a:lnTo>
                  <a:lnTo>
                    <a:pt x="13" y="340"/>
                  </a:lnTo>
                  <a:lnTo>
                    <a:pt x="5" y="324"/>
                  </a:lnTo>
                  <a:lnTo>
                    <a:pt x="0" y="294"/>
                  </a:lnTo>
                  <a:lnTo>
                    <a:pt x="5" y="261"/>
                  </a:lnTo>
                  <a:lnTo>
                    <a:pt x="71" y="261"/>
                  </a:lnTo>
                  <a:lnTo>
                    <a:pt x="43" y="232"/>
                  </a:lnTo>
                  <a:lnTo>
                    <a:pt x="43" y="229"/>
                  </a:lnTo>
                  <a:lnTo>
                    <a:pt x="94" y="167"/>
                  </a:lnTo>
                  <a:lnTo>
                    <a:pt x="120" y="132"/>
                  </a:lnTo>
                  <a:lnTo>
                    <a:pt x="178" y="64"/>
                  </a:lnTo>
                  <a:lnTo>
                    <a:pt x="129" y="22"/>
                  </a:lnTo>
                  <a:lnTo>
                    <a:pt x="128" y="11"/>
                  </a:lnTo>
                  <a:lnTo>
                    <a:pt x="196" y="0"/>
                  </a:lnTo>
                  <a:lnTo>
                    <a:pt x="270" y="2"/>
                  </a:lnTo>
                  <a:lnTo>
                    <a:pt x="300" y="11"/>
                  </a:lnTo>
                  <a:lnTo>
                    <a:pt x="335" y="3"/>
                  </a:lnTo>
                  <a:lnTo>
                    <a:pt x="333" y="44"/>
                  </a:lnTo>
                  <a:lnTo>
                    <a:pt x="334" y="81"/>
                  </a:lnTo>
                  <a:lnTo>
                    <a:pt x="360" y="82"/>
                  </a:lnTo>
                  <a:lnTo>
                    <a:pt x="377" y="112"/>
                  </a:lnTo>
                  <a:lnTo>
                    <a:pt x="403" y="176"/>
                  </a:lnTo>
                  <a:lnTo>
                    <a:pt x="444" y="289"/>
                  </a:lnTo>
                  <a:lnTo>
                    <a:pt x="424" y="315"/>
                  </a:lnTo>
                  <a:lnTo>
                    <a:pt x="413" y="348"/>
                  </a:lnTo>
                  <a:lnTo>
                    <a:pt x="403" y="389"/>
                  </a:lnTo>
                  <a:lnTo>
                    <a:pt x="408" y="424"/>
                  </a:lnTo>
                  <a:lnTo>
                    <a:pt x="413" y="433"/>
                  </a:lnTo>
                  <a:lnTo>
                    <a:pt x="385" y="430"/>
                  </a:lnTo>
                  <a:lnTo>
                    <a:pt x="366" y="429"/>
                  </a:lnTo>
                  <a:lnTo>
                    <a:pt x="331" y="435"/>
                  </a:lnTo>
                  <a:lnTo>
                    <a:pt x="310" y="426"/>
                  </a:lnTo>
                  <a:lnTo>
                    <a:pt x="301" y="422"/>
                  </a:lnTo>
                  <a:lnTo>
                    <a:pt x="285" y="433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75" name="Freeform 42"/>
            <p:cNvSpPr>
              <a:spLocks/>
            </p:cNvSpPr>
            <p:nvPr/>
          </p:nvSpPr>
          <p:spPr bwMode="auto">
            <a:xfrm>
              <a:off x="2792" y="1978"/>
              <a:ext cx="197" cy="157"/>
            </a:xfrm>
            <a:custGeom>
              <a:avLst/>
              <a:gdLst>
                <a:gd name="T0" fmla="*/ 26 w 536"/>
                <a:gd name="T1" fmla="*/ 8 h 438"/>
                <a:gd name="T2" fmla="*/ 25 w 536"/>
                <a:gd name="T3" fmla="*/ 9 h 438"/>
                <a:gd name="T4" fmla="*/ 24 w 536"/>
                <a:gd name="T5" fmla="*/ 8 h 438"/>
                <a:gd name="T6" fmla="*/ 20 w 536"/>
                <a:gd name="T7" fmla="*/ 8 h 438"/>
                <a:gd name="T8" fmla="*/ 16 w 536"/>
                <a:gd name="T9" fmla="*/ 9 h 438"/>
                <a:gd name="T10" fmla="*/ 16 w 536"/>
                <a:gd name="T11" fmla="*/ 9 h 438"/>
                <a:gd name="T12" fmla="*/ 19 w 536"/>
                <a:gd name="T13" fmla="*/ 11 h 438"/>
                <a:gd name="T14" fmla="*/ 16 w 536"/>
                <a:gd name="T15" fmla="*/ 14 h 438"/>
                <a:gd name="T16" fmla="*/ 15 w 536"/>
                <a:gd name="T17" fmla="*/ 16 h 438"/>
                <a:gd name="T18" fmla="*/ 12 w 536"/>
                <a:gd name="T19" fmla="*/ 19 h 438"/>
                <a:gd name="T20" fmla="*/ 12 w 536"/>
                <a:gd name="T21" fmla="*/ 19 h 438"/>
                <a:gd name="T22" fmla="*/ 14 w 536"/>
                <a:gd name="T23" fmla="*/ 20 h 438"/>
                <a:gd name="T24" fmla="*/ 10 w 536"/>
                <a:gd name="T25" fmla="*/ 20 h 438"/>
                <a:gd name="T26" fmla="*/ 9 w 536"/>
                <a:gd name="T27" fmla="*/ 19 h 438"/>
                <a:gd name="T28" fmla="*/ 8 w 536"/>
                <a:gd name="T29" fmla="*/ 18 h 438"/>
                <a:gd name="T30" fmla="*/ 8 w 536"/>
                <a:gd name="T31" fmla="*/ 16 h 438"/>
                <a:gd name="T32" fmla="*/ 6 w 536"/>
                <a:gd name="T33" fmla="*/ 16 h 438"/>
                <a:gd name="T34" fmla="*/ 5 w 536"/>
                <a:gd name="T35" fmla="*/ 14 h 438"/>
                <a:gd name="T36" fmla="*/ 4 w 536"/>
                <a:gd name="T37" fmla="*/ 11 h 438"/>
                <a:gd name="T38" fmla="*/ 3 w 536"/>
                <a:gd name="T39" fmla="*/ 8 h 438"/>
                <a:gd name="T40" fmla="*/ 2 w 536"/>
                <a:gd name="T41" fmla="*/ 8 h 438"/>
                <a:gd name="T42" fmla="*/ 1 w 536"/>
                <a:gd name="T43" fmla="*/ 6 h 438"/>
                <a:gd name="T44" fmla="*/ 0 w 536"/>
                <a:gd name="T45" fmla="*/ 4 h 438"/>
                <a:gd name="T46" fmla="*/ 0 w 536"/>
                <a:gd name="T47" fmla="*/ 3 h 438"/>
                <a:gd name="T48" fmla="*/ 1 w 536"/>
                <a:gd name="T49" fmla="*/ 1 h 438"/>
                <a:gd name="T50" fmla="*/ 2 w 536"/>
                <a:gd name="T51" fmla="*/ 2 h 438"/>
                <a:gd name="T52" fmla="*/ 3 w 536"/>
                <a:gd name="T53" fmla="*/ 3 h 438"/>
                <a:gd name="T54" fmla="*/ 4 w 536"/>
                <a:gd name="T55" fmla="*/ 3 h 438"/>
                <a:gd name="T56" fmla="*/ 6 w 536"/>
                <a:gd name="T57" fmla="*/ 2 h 438"/>
                <a:gd name="T58" fmla="*/ 7 w 536"/>
                <a:gd name="T59" fmla="*/ 1 h 438"/>
                <a:gd name="T60" fmla="*/ 10 w 536"/>
                <a:gd name="T61" fmla="*/ 0 h 438"/>
                <a:gd name="T62" fmla="*/ 11 w 536"/>
                <a:gd name="T63" fmla="*/ 1 h 438"/>
                <a:gd name="T64" fmla="*/ 13 w 536"/>
                <a:gd name="T65" fmla="*/ 2 h 438"/>
                <a:gd name="T66" fmla="*/ 16 w 536"/>
                <a:gd name="T67" fmla="*/ 3 h 438"/>
                <a:gd name="T68" fmla="*/ 18 w 536"/>
                <a:gd name="T69" fmla="*/ 4 h 438"/>
                <a:gd name="T70" fmla="*/ 21 w 536"/>
                <a:gd name="T71" fmla="*/ 4 h 438"/>
                <a:gd name="T72" fmla="*/ 22 w 536"/>
                <a:gd name="T73" fmla="*/ 4 h 438"/>
                <a:gd name="T74" fmla="*/ 23 w 536"/>
                <a:gd name="T75" fmla="*/ 5 h 438"/>
                <a:gd name="T76" fmla="*/ 25 w 536"/>
                <a:gd name="T77" fmla="*/ 7 h 438"/>
                <a:gd name="T78" fmla="*/ 26 w 536"/>
                <a:gd name="T79" fmla="*/ 8 h 438"/>
                <a:gd name="T80" fmla="*/ 26 w 536"/>
                <a:gd name="T81" fmla="*/ 8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6"/>
                <a:gd name="T124" fmla="*/ 0 h 438"/>
                <a:gd name="T125" fmla="*/ 536 w 53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6" h="438">
                  <a:moveTo>
                    <a:pt x="536" y="180"/>
                  </a:moveTo>
                  <a:lnTo>
                    <a:pt x="501" y="188"/>
                  </a:lnTo>
                  <a:lnTo>
                    <a:pt x="471" y="179"/>
                  </a:lnTo>
                  <a:lnTo>
                    <a:pt x="397" y="177"/>
                  </a:lnTo>
                  <a:lnTo>
                    <a:pt x="329" y="188"/>
                  </a:lnTo>
                  <a:lnTo>
                    <a:pt x="330" y="199"/>
                  </a:lnTo>
                  <a:lnTo>
                    <a:pt x="379" y="241"/>
                  </a:lnTo>
                  <a:lnTo>
                    <a:pt x="321" y="309"/>
                  </a:lnTo>
                  <a:lnTo>
                    <a:pt x="295" y="344"/>
                  </a:lnTo>
                  <a:lnTo>
                    <a:pt x="244" y="406"/>
                  </a:lnTo>
                  <a:lnTo>
                    <a:pt x="244" y="409"/>
                  </a:lnTo>
                  <a:lnTo>
                    <a:pt x="272" y="438"/>
                  </a:lnTo>
                  <a:lnTo>
                    <a:pt x="206" y="438"/>
                  </a:lnTo>
                  <a:lnTo>
                    <a:pt x="173" y="407"/>
                  </a:lnTo>
                  <a:lnTo>
                    <a:pt x="164" y="381"/>
                  </a:lnTo>
                  <a:lnTo>
                    <a:pt x="156" y="352"/>
                  </a:lnTo>
                  <a:lnTo>
                    <a:pt x="125" y="343"/>
                  </a:lnTo>
                  <a:lnTo>
                    <a:pt x="100" y="306"/>
                  </a:lnTo>
                  <a:lnTo>
                    <a:pt x="82" y="241"/>
                  </a:lnTo>
                  <a:lnTo>
                    <a:pt x="68" y="180"/>
                  </a:lnTo>
                  <a:lnTo>
                    <a:pt x="42" y="162"/>
                  </a:lnTo>
                  <a:lnTo>
                    <a:pt x="14" y="130"/>
                  </a:lnTo>
                  <a:lnTo>
                    <a:pt x="0" y="90"/>
                  </a:lnTo>
                  <a:lnTo>
                    <a:pt x="9" y="56"/>
                  </a:lnTo>
                  <a:lnTo>
                    <a:pt x="22" y="27"/>
                  </a:lnTo>
                  <a:lnTo>
                    <a:pt x="43" y="48"/>
                  </a:lnTo>
                  <a:lnTo>
                    <a:pt x="65" y="63"/>
                  </a:lnTo>
                  <a:lnTo>
                    <a:pt x="81" y="70"/>
                  </a:lnTo>
                  <a:lnTo>
                    <a:pt x="114" y="49"/>
                  </a:lnTo>
                  <a:lnTo>
                    <a:pt x="143" y="15"/>
                  </a:lnTo>
                  <a:lnTo>
                    <a:pt x="193" y="0"/>
                  </a:lnTo>
                  <a:lnTo>
                    <a:pt x="214" y="26"/>
                  </a:lnTo>
                  <a:lnTo>
                    <a:pt x="256" y="49"/>
                  </a:lnTo>
                  <a:lnTo>
                    <a:pt x="318" y="70"/>
                  </a:lnTo>
                  <a:lnTo>
                    <a:pt x="361" y="81"/>
                  </a:lnTo>
                  <a:lnTo>
                    <a:pt x="422" y="88"/>
                  </a:lnTo>
                  <a:lnTo>
                    <a:pt x="447" y="80"/>
                  </a:lnTo>
                  <a:lnTo>
                    <a:pt x="464" y="116"/>
                  </a:lnTo>
                  <a:lnTo>
                    <a:pt x="508" y="150"/>
                  </a:lnTo>
                  <a:lnTo>
                    <a:pt x="534" y="173"/>
                  </a:lnTo>
                  <a:lnTo>
                    <a:pt x="536" y="180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76" name="Freeform 43"/>
            <p:cNvSpPr>
              <a:spLocks/>
            </p:cNvSpPr>
            <p:nvPr/>
          </p:nvSpPr>
          <p:spPr bwMode="auto">
            <a:xfrm>
              <a:off x="2950" y="1968"/>
              <a:ext cx="107" cy="103"/>
            </a:xfrm>
            <a:custGeom>
              <a:avLst/>
              <a:gdLst>
                <a:gd name="T0" fmla="*/ 7 w 287"/>
                <a:gd name="T1" fmla="*/ 13 h 286"/>
                <a:gd name="T2" fmla="*/ 6 w 287"/>
                <a:gd name="T3" fmla="*/ 13 h 286"/>
                <a:gd name="T4" fmla="*/ 5 w 287"/>
                <a:gd name="T5" fmla="*/ 12 h 286"/>
                <a:gd name="T6" fmla="*/ 6 w 287"/>
                <a:gd name="T7" fmla="*/ 10 h 286"/>
                <a:gd name="T8" fmla="*/ 5 w 287"/>
                <a:gd name="T9" fmla="*/ 9 h 286"/>
                <a:gd name="T10" fmla="*/ 4 w 287"/>
                <a:gd name="T11" fmla="*/ 8 h 286"/>
                <a:gd name="T12" fmla="*/ 1 w 287"/>
                <a:gd name="T13" fmla="*/ 7 h 286"/>
                <a:gd name="T14" fmla="*/ 1 w 287"/>
                <a:gd name="T15" fmla="*/ 5 h 286"/>
                <a:gd name="T16" fmla="*/ 0 w 287"/>
                <a:gd name="T17" fmla="*/ 1 h 286"/>
                <a:gd name="T18" fmla="*/ 6 w 287"/>
                <a:gd name="T19" fmla="*/ 1 h 286"/>
                <a:gd name="T20" fmla="*/ 7 w 287"/>
                <a:gd name="T21" fmla="*/ 0 h 286"/>
                <a:gd name="T22" fmla="*/ 8 w 287"/>
                <a:gd name="T23" fmla="*/ 0 h 286"/>
                <a:gd name="T24" fmla="*/ 9 w 287"/>
                <a:gd name="T25" fmla="*/ 1 h 286"/>
                <a:gd name="T26" fmla="*/ 10 w 287"/>
                <a:gd name="T27" fmla="*/ 1 h 286"/>
                <a:gd name="T28" fmla="*/ 10 w 287"/>
                <a:gd name="T29" fmla="*/ 1 h 286"/>
                <a:gd name="T30" fmla="*/ 11 w 287"/>
                <a:gd name="T31" fmla="*/ 2 h 286"/>
                <a:gd name="T32" fmla="*/ 13 w 287"/>
                <a:gd name="T33" fmla="*/ 3 h 286"/>
                <a:gd name="T34" fmla="*/ 14 w 287"/>
                <a:gd name="T35" fmla="*/ 4 h 286"/>
                <a:gd name="T36" fmla="*/ 15 w 287"/>
                <a:gd name="T37" fmla="*/ 5 h 286"/>
                <a:gd name="T38" fmla="*/ 15 w 287"/>
                <a:gd name="T39" fmla="*/ 5 h 286"/>
                <a:gd name="T40" fmla="*/ 13 w 287"/>
                <a:gd name="T41" fmla="*/ 6 h 286"/>
                <a:gd name="T42" fmla="*/ 12 w 287"/>
                <a:gd name="T43" fmla="*/ 8 h 286"/>
                <a:gd name="T44" fmla="*/ 11 w 287"/>
                <a:gd name="T45" fmla="*/ 9 h 286"/>
                <a:gd name="T46" fmla="*/ 11 w 287"/>
                <a:gd name="T47" fmla="*/ 11 h 286"/>
                <a:gd name="T48" fmla="*/ 10 w 287"/>
                <a:gd name="T49" fmla="*/ 13 h 286"/>
                <a:gd name="T50" fmla="*/ 9 w 287"/>
                <a:gd name="T51" fmla="*/ 13 h 286"/>
                <a:gd name="T52" fmla="*/ 7 w 287"/>
                <a:gd name="T53" fmla="*/ 13 h 2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7"/>
                <a:gd name="T82" fmla="*/ 0 h 286"/>
                <a:gd name="T83" fmla="*/ 287 w 287"/>
                <a:gd name="T84" fmla="*/ 286 h 2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7" h="286">
                  <a:moveTo>
                    <a:pt x="130" y="286"/>
                  </a:moveTo>
                  <a:lnTo>
                    <a:pt x="104" y="285"/>
                  </a:lnTo>
                  <a:lnTo>
                    <a:pt x="103" y="248"/>
                  </a:lnTo>
                  <a:lnTo>
                    <a:pt x="105" y="207"/>
                  </a:lnTo>
                  <a:lnTo>
                    <a:pt x="103" y="200"/>
                  </a:lnTo>
                  <a:lnTo>
                    <a:pt x="77" y="177"/>
                  </a:lnTo>
                  <a:lnTo>
                    <a:pt x="33" y="143"/>
                  </a:lnTo>
                  <a:lnTo>
                    <a:pt x="16" y="107"/>
                  </a:lnTo>
                  <a:lnTo>
                    <a:pt x="0" y="18"/>
                  </a:lnTo>
                  <a:lnTo>
                    <a:pt x="116" y="17"/>
                  </a:lnTo>
                  <a:lnTo>
                    <a:pt x="133" y="0"/>
                  </a:lnTo>
                  <a:lnTo>
                    <a:pt x="149" y="3"/>
                  </a:lnTo>
                  <a:lnTo>
                    <a:pt x="163" y="30"/>
                  </a:lnTo>
                  <a:lnTo>
                    <a:pt x="186" y="28"/>
                  </a:lnTo>
                  <a:lnTo>
                    <a:pt x="193" y="29"/>
                  </a:lnTo>
                  <a:lnTo>
                    <a:pt x="208" y="49"/>
                  </a:lnTo>
                  <a:lnTo>
                    <a:pt x="246" y="53"/>
                  </a:lnTo>
                  <a:lnTo>
                    <a:pt x="263" y="83"/>
                  </a:lnTo>
                  <a:lnTo>
                    <a:pt x="279" y="112"/>
                  </a:lnTo>
                  <a:lnTo>
                    <a:pt x="287" y="120"/>
                  </a:lnTo>
                  <a:lnTo>
                    <a:pt x="258" y="140"/>
                  </a:lnTo>
                  <a:lnTo>
                    <a:pt x="230" y="168"/>
                  </a:lnTo>
                  <a:lnTo>
                    <a:pt x="216" y="200"/>
                  </a:lnTo>
                  <a:lnTo>
                    <a:pt x="213" y="241"/>
                  </a:lnTo>
                  <a:lnTo>
                    <a:pt x="200" y="269"/>
                  </a:lnTo>
                  <a:lnTo>
                    <a:pt x="179" y="276"/>
                  </a:lnTo>
                  <a:lnTo>
                    <a:pt x="130" y="286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77" name="Freeform 44"/>
            <p:cNvSpPr>
              <a:spLocks/>
            </p:cNvSpPr>
            <p:nvPr/>
          </p:nvSpPr>
          <p:spPr bwMode="auto">
            <a:xfrm>
              <a:off x="2530" y="1719"/>
              <a:ext cx="194" cy="152"/>
            </a:xfrm>
            <a:custGeom>
              <a:avLst/>
              <a:gdLst>
                <a:gd name="T0" fmla="*/ 26 w 529"/>
                <a:gd name="T1" fmla="*/ 18 h 425"/>
                <a:gd name="T2" fmla="*/ 23 w 529"/>
                <a:gd name="T3" fmla="*/ 19 h 425"/>
                <a:gd name="T4" fmla="*/ 21 w 529"/>
                <a:gd name="T5" fmla="*/ 17 h 425"/>
                <a:gd name="T6" fmla="*/ 21 w 529"/>
                <a:gd name="T7" fmla="*/ 17 h 425"/>
                <a:gd name="T8" fmla="*/ 18 w 529"/>
                <a:gd name="T9" fmla="*/ 18 h 425"/>
                <a:gd name="T10" fmla="*/ 17 w 529"/>
                <a:gd name="T11" fmla="*/ 19 h 425"/>
                <a:gd name="T12" fmla="*/ 15 w 529"/>
                <a:gd name="T13" fmla="*/ 19 h 425"/>
                <a:gd name="T14" fmla="*/ 12 w 529"/>
                <a:gd name="T15" fmla="*/ 19 h 425"/>
                <a:gd name="T16" fmla="*/ 10 w 529"/>
                <a:gd name="T17" fmla="*/ 18 h 425"/>
                <a:gd name="T18" fmla="*/ 8 w 529"/>
                <a:gd name="T19" fmla="*/ 16 h 425"/>
                <a:gd name="T20" fmla="*/ 7 w 529"/>
                <a:gd name="T21" fmla="*/ 16 h 425"/>
                <a:gd name="T22" fmla="*/ 7 w 529"/>
                <a:gd name="T23" fmla="*/ 15 h 425"/>
                <a:gd name="T24" fmla="*/ 6 w 529"/>
                <a:gd name="T25" fmla="*/ 14 h 425"/>
                <a:gd name="T26" fmla="*/ 6 w 529"/>
                <a:gd name="T27" fmla="*/ 13 h 425"/>
                <a:gd name="T28" fmla="*/ 4 w 529"/>
                <a:gd name="T29" fmla="*/ 11 h 425"/>
                <a:gd name="T30" fmla="*/ 3 w 529"/>
                <a:gd name="T31" fmla="*/ 8 h 425"/>
                <a:gd name="T32" fmla="*/ 1 w 529"/>
                <a:gd name="T33" fmla="*/ 6 h 425"/>
                <a:gd name="T34" fmla="*/ 0 w 529"/>
                <a:gd name="T35" fmla="*/ 4 h 425"/>
                <a:gd name="T36" fmla="*/ 1 w 529"/>
                <a:gd name="T37" fmla="*/ 3 h 425"/>
                <a:gd name="T38" fmla="*/ 3 w 529"/>
                <a:gd name="T39" fmla="*/ 1 h 425"/>
                <a:gd name="T40" fmla="*/ 3 w 529"/>
                <a:gd name="T41" fmla="*/ 0 h 425"/>
                <a:gd name="T42" fmla="*/ 7 w 529"/>
                <a:gd name="T43" fmla="*/ 0 h 425"/>
                <a:gd name="T44" fmla="*/ 7 w 529"/>
                <a:gd name="T45" fmla="*/ 4 h 425"/>
                <a:gd name="T46" fmla="*/ 8 w 529"/>
                <a:gd name="T47" fmla="*/ 4 h 425"/>
                <a:gd name="T48" fmla="*/ 10 w 529"/>
                <a:gd name="T49" fmla="*/ 5 h 425"/>
                <a:gd name="T50" fmla="*/ 11 w 529"/>
                <a:gd name="T51" fmla="*/ 6 h 425"/>
                <a:gd name="T52" fmla="*/ 15 w 529"/>
                <a:gd name="T53" fmla="*/ 7 h 425"/>
                <a:gd name="T54" fmla="*/ 17 w 529"/>
                <a:gd name="T55" fmla="*/ 9 h 425"/>
                <a:gd name="T56" fmla="*/ 17 w 529"/>
                <a:gd name="T57" fmla="*/ 9 h 425"/>
                <a:gd name="T58" fmla="*/ 17 w 529"/>
                <a:gd name="T59" fmla="*/ 10 h 425"/>
                <a:gd name="T60" fmla="*/ 18 w 529"/>
                <a:gd name="T61" fmla="*/ 12 h 425"/>
                <a:gd name="T62" fmla="*/ 20 w 529"/>
                <a:gd name="T63" fmla="*/ 14 h 425"/>
                <a:gd name="T64" fmla="*/ 23 w 529"/>
                <a:gd name="T65" fmla="*/ 16 h 425"/>
                <a:gd name="T66" fmla="*/ 26 w 529"/>
                <a:gd name="T67" fmla="*/ 18 h 4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29"/>
                <a:gd name="T103" fmla="*/ 0 h 425"/>
                <a:gd name="T104" fmla="*/ 529 w 529"/>
                <a:gd name="T105" fmla="*/ 425 h 4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29" h="425">
                  <a:moveTo>
                    <a:pt x="529" y="386"/>
                  </a:moveTo>
                  <a:lnTo>
                    <a:pt x="460" y="425"/>
                  </a:lnTo>
                  <a:lnTo>
                    <a:pt x="422" y="370"/>
                  </a:lnTo>
                  <a:lnTo>
                    <a:pt x="415" y="369"/>
                  </a:lnTo>
                  <a:lnTo>
                    <a:pt x="365" y="393"/>
                  </a:lnTo>
                  <a:lnTo>
                    <a:pt x="335" y="412"/>
                  </a:lnTo>
                  <a:lnTo>
                    <a:pt x="294" y="408"/>
                  </a:lnTo>
                  <a:lnTo>
                    <a:pt x="245" y="410"/>
                  </a:lnTo>
                  <a:lnTo>
                    <a:pt x="200" y="396"/>
                  </a:lnTo>
                  <a:lnTo>
                    <a:pt x="168" y="357"/>
                  </a:lnTo>
                  <a:lnTo>
                    <a:pt x="146" y="346"/>
                  </a:lnTo>
                  <a:lnTo>
                    <a:pt x="142" y="333"/>
                  </a:lnTo>
                  <a:lnTo>
                    <a:pt x="120" y="304"/>
                  </a:lnTo>
                  <a:lnTo>
                    <a:pt x="109" y="275"/>
                  </a:lnTo>
                  <a:lnTo>
                    <a:pt x="86" y="239"/>
                  </a:lnTo>
                  <a:lnTo>
                    <a:pt x="65" y="174"/>
                  </a:lnTo>
                  <a:lnTo>
                    <a:pt x="29" y="126"/>
                  </a:lnTo>
                  <a:lnTo>
                    <a:pt x="0" y="85"/>
                  </a:lnTo>
                  <a:lnTo>
                    <a:pt x="16" y="74"/>
                  </a:lnTo>
                  <a:lnTo>
                    <a:pt x="56" y="17"/>
                  </a:lnTo>
                  <a:lnTo>
                    <a:pt x="65" y="7"/>
                  </a:lnTo>
                  <a:lnTo>
                    <a:pt x="149" y="0"/>
                  </a:lnTo>
                  <a:lnTo>
                    <a:pt x="146" y="83"/>
                  </a:lnTo>
                  <a:lnTo>
                    <a:pt x="156" y="85"/>
                  </a:lnTo>
                  <a:lnTo>
                    <a:pt x="196" y="97"/>
                  </a:lnTo>
                  <a:lnTo>
                    <a:pt x="218" y="143"/>
                  </a:lnTo>
                  <a:lnTo>
                    <a:pt x="306" y="154"/>
                  </a:lnTo>
                  <a:lnTo>
                    <a:pt x="338" y="185"/>
                  </a:lnTo>
                  <a:lnTo>
                    <a:pt x="349" y="199"/>
                  </a:lnTo>
                  <a:lnTo>
                    <a:pt x="350" y="212"/>
                  </a:lnTo>
                  <a:lnTo>
                    <a:pt x="366" y="261"/>
                  </a:lnTo>
                  <a:lnTo>
                    <a:pt x="413" y="300"/>
                  </a:lnTo>
                  <a:lnTo>
                    <a:pt x="472" y="348"/>
                  </a:lnTo>
                  <a:lnTo>
                    <a:pt x="529" y="386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78" name="Freeform 45"/>
            <p:cNvSpPr>
              <a:spLocks/>
            </p:cNvSpPr>
            <p:nvPr/>
          </p:nvSpPr>
          <p:spPr bwMode="auto">
            <a:xfrm>
              <a:off x="2418" y="1618"/>
              <a:ext cx="136" cy="140"/>
            </a:xfrm>
            <a:custGeom>
              <a:avLst/>
              <a:gdLst>
                <a:gd name="T0" fmla="*/ 18 w 370"/>
                <a:gd name="T1" fmla="*/ 13 h 387"/>
                <a:gd name="T2" fmla="*/ 18 w 370"/>
                <a:gd name="T3" fmla="*/ 14 h 387"/>
                <a:gd name="T4" fmla="*/ 16 w 370"/>
                <a:gd name="T5" fmla="*/ 17 h 387"/>
                <a:gd name="T6" fmla="*/ 15 w 370"/>
                <a:gd name="T7" fmla="*/ 17 h 387"/>
                <a:gd name="T8" fmla="*/ 13 w 370"/>
                <a:gd name="T9" fmla="*/ 18 h 387"/>
                <a:gd name="T10" fmla="*/ 11 w 370"/>
                <a:gd name="T11" fmla="*/ 18 h 387"/>
                <a:gd name="T12" fmla="*/ 10 w 370"/>
                <a:gd name="T13" fmla="*/ 18 h 387"/>
                <a:gd name="T14" fmla="*/ 9 w 370"/>
                <a:gd name="T15" fmla="*/ 17 h 387"/>
                <a:gd name="T16" fmla="*/ 10 w 370"/>
                <a:gd name="T17" fmla="*/ 15 h 387"/>
                <a:gd name="T18" fmla="*/ 9 w 370"/>
                <a:gd name="T19" fmla="*/ 14 h 387"/>
                <a:gd name="T20" fmla="*/ 8 w 370"/>
                <a:gd name="T21" fmla="*/ 15 h 387"/>
                <a:gd name="T22" fmla="*/ 6 w 370"/>
                <a:gd name="T23" fmla="*/ 15 h 387"/>
                <a:gd name="T24" fmla="*/ 6 w 370"/>
                <a:gd name="T25" fmla="*/ 14 h 387"/>
                <a:gd name="T26" fmla="*/ 6 w 370"/>
                <a:gd name="T27" fmla="*/ 13 h 387"/>
                <a:gd name="T28" fmla="*/ 6 w 370"/>
                <a:gd name="T29" fmla="*/ 12 h 387"/>
                <a:gd name="T30" fmla="*/ 4 w 370"/>
                <a:gd name="T31" fmla="*/ 13 h 387"/>
                <a:gd name="T32" fmla="*/ 3 w 370"/>
                <a:gd name="T33" fmla="*/ 12 h 387"/>
                <a:gd name="T34" fmla="*/ 1 w 370"/>
                <a:gd name="T35" fmla="*/ 9 h 387"/>
                <a:gd name="T36" fmla="*/ 0 w 370"/>
                <a:gd name="T37" fmla="*/ 8 h 387"/>
                <a:gd name="T38" fmla="*/ 1 w 370"/>
                <a:gd name="T39" fmla="*/ 6 h 387"/>
                <a:gd name="T40" fmla="*/ 0 w 370"/>
                <a:gd name="T41" fmla="*/ 3 h 387"/>
                <a:gd name="T42" fmla="*/ 0 w 370"/>
                <a:gd name="T43" fmla="*/ 1 h 387"/>
                <a:gd name="T44" fmla="*/ 2 w 370"/>
                <a:gd name="T45" fmla="*/ 1 h 387"/>
                <a:gd name="T46" fmla="*/ 5 w 370"/>
                <a:gd name="T47" fmla="*/ 0 h 387"/>
                <a:gd name="T48" fmla="*/ 7 w 370"/>
                <a:gd name="T49" fmla="*/ 0 h 387"/>
                <a:gd name="T50" fmla="*/ 9 w 370"/>
                <a:gd name="T51" fmla="*/ 1 h 387"/>
                <a:gd name="T52" fmla="*/ 8 w 370"/>
                <a:gd name="T53" fmla="*/ 3 h 387"/>
                <a:gd name="T54" fmla="*/ 7 w 370"/>
                <a:gd name="T55" fmla="*/ 4 h 387"/>
                <a:gd name="T56" fmla="*/ 8 w 370"/>
                <a:gd name="T57" fmla="*/ 5 h 387"/>
                <a:gd name="T58" fmla="*/ 10 w 370"/>
                <a:gd name="T59" fmla="*/ 6 h 387"/>
                <a:gd name="T60" fmla="*/ 10 w 370"/>
                <a:gd name="T61" fmla="*/ 8 h 387"/>
                <a:gd name="T62" fmla="*/ 10 w 370"/>
                <a:gd name="T63" fmla="*/ 9 h 387"/>
                <a:gd name="T64" fmla="*/ 11 w 370"/>
                <a:gd name="T65" fmla="*/ 9 h 387"/>
                <a:gd name="T66" fmla="*/ 13 w 370"/>
                <a:gd name="T67" fmla="*/ 8 h 387"/>
                <a:gd name="T68" fmla="*/ 13 w 370"/>
                <a:gd name="T69" fmla="*/ 9 h 387"/>
                <a:gd name="T70" fmla="*/ 13 w 370"/>
                <a:gd name="T71" fmla="*/ 10 h 387"/>
                <a:gd name="T72" fmla="*/ 13 w 370"/>
                <a:gd name="T73" fmla="*/ 10 h 387"/>
                <a:gd name="T74" fmla="*/ 15 w 370"/>
                <a:gd name="T75" fmla="*/ 9 h 387"/>
                <a:gd name="T76" fmla="*/ 16 w 370"/>
                <a:gd name="T77" fmla="*/ 9 h 387"/>
                <a:gd name="T78" fmla="*/ 17 w 370"/>
                <a:gd name="T79" fmla="*/ 10 h 387"/>
                <a:gd name="T80" fmla="*/ 17 w 370"/>
                <a:gd name="T81" fmla="*/ 12 h 387"/>
                <a:gd name="T82" fmla="*/ 18 w 370"/>
                <a:gd name="T83" fmla="*/ 13 h 3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0"/>
                <a:gd name="T127" fmla="*/ 0 h 387"/>
                <a:gd name="T128" fmla="*/ 370 w 370"/>
                <a:gd name="T129" fmla="*/ 387 h 3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0" h="387">
                  <a:moveTo>
                    <a:pt x="370" y="283"/>
                  </a:moveTo>
                  <a:lnTo>
                    <a:pt x="361" y="293"/>
                  </a:lnTo>
                  <a:lnTo>
                    <a:pt x="321" y="350"/>
                  </a:lnTo>
                  <a:lnTo>
                    <a:pt x="305" y="361"/>
                  </a:lnTo>
                  <a:lnTo>
                    <a:pt x="263" y="372"/>
                  </a:lnTo>
                  <a:lnTo>
                    <a:pt x="212" y="375"/>
                  </a:lnTo>
                  <a:lnTo>
                    <a:pt x="196" y="387"/>
                  </a:lnTo>
                  <a:lnTo>
                    <a:pt x="176" y="350"/>
                  </a:lnTo>
                  <a:lnTo>
                    <a:pt x="190" y="319"/>
                  </a:lnTo>
                  <a:lnTo>
                    <a:pt x="182" y="303"/>
                  </a:lnTo>
                  <a:lnTo>
                    <a:pt x="159" y="319"/>
                  </a:lnTo>
                  <a:lnTo>
                    <a:pt x="119" y="309"/>
                  </a:lnTo>
                  <a:lnTo>
                    <a:pt x="116" y="303"/>
                  </a:lnTo>
                  <a:lnTo>
                    <a:pt x="122" y="267"/>
                  </a:lnTo>
                  <a:lnTo>
                    <a:pt x="121" y="263"/>
                  </a:lnTo>
                  <a:lnTo>
                    <a:pt x="75" y="283"/>
                  </a:lnTo>
                  <a:lnTo>
                    <a:pt x="55" y="250"/>
                  </a:lnTo>
                  <a:lnTo>
                    <a:pt x="26" y="183"/>
                  </a:lnTo>
                  <a:lnTo>
                    <a:pt x="7" y="170"/>
                  </a:lnTo>
                  <a:lnTo>
                    <a:pt x="23" y="130"/>
                  </a:lnTo>
                  <a:lnTo>
                    <a:pt x="0" y="72"/>
                  </a:lnTo>
                  <a:lnTo>
                    <a:pt x="6" y="24"/>
                  </a:lnTo>
                  <a:lnTo>
                    <a:pt x="37" y="28"/>
                  </a:lnTo>
                  <a:lnTo>
                    <a:pt x="102" y="0"/>
                  </a:lnTo>
                  <a:lnTo>
                    <a:pt x="136" y="11"/>
                  </a:lnTo>
                  <a:lnTo>
                    <a:pt x="184" y="13"/>
                  </a:lnTo>
                  <a:lnTo>
                    <a:pt x="164" y="53"/>
                  </a:lnTo>
                  <a:lnTo>
                    <a:pt x="133" y="80"/>
                  </a:lnTo>
                  <a:lnTo>
                    <a:pt x="152" y="116"/>
                  </a:lnTo>
                  <a:lnTo>
                    <a:pt x="193" y="127"/>
                  </a:lnTo>
                  <a:lnTo>
                    <a:pt x="191" y="173"/>
                  </a:lnTo>
                  <a:lnTo>
                    <a:pt x="201" y="182"/>
                  </a:lnTo>
                  <a:lnTo>
                    <a:pt x="230" y="182"/>
                  </a:lnTo>
                  <a:lnTo>
                    <a:pt x="258" y="172"/>
                  </a:lnTo>
                  <a:lnTo>
                    <a:pt x="257" y="200"/>
                  </a:lnTo>
                  <a:lnTo>
                    <a:pt x="259" y="224"/>
                  </a:lnTo>
                  <a:lnTo>
                    <a:pt x="269" y="222"/>
                  </a:lnTo>
                  <a:lnTo>
                    <a:pt x="302" y="199"/>
                  </a:lnTo>
                  <a:lnTo>
                    <a:pt x="321" y="194"/>
                  </a:lnTo>
                  <a:lnTo>
                    <a:pt x="348" y="221"/>
                  </a:lnTo>
                  <a:lnTo>
                    <a:pt x="351" y="254"/>
                  </a:lnTo>
                  <a:lnTo>
                    <a:pt x="370" y="283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79" name="Freeform 46"/>
            <p:cNvSpPr>
              <a:spLocks/>
            </p:cNvSpPr>
            <p:nvPr/>
          </p:nvSpPr>
          <p:spPr bwMode="auto">
            <a:xfrm>
              <a:off x="2351" y="1533"/>
              <a:ext cx="148" cy="95"/>
            </a:xfrm>
            <a:custGeom>
              <a:avLst/>
              <a:gdLst>
                <a:gd name="T0" fmla="*/ 18 w 406"/>
                <a:gd name="T1" fmla="*/ 11 h 269"/>
                <a:gd name="T2" fmla="*/ 16 w 406"/>
                <a:gd name="T3" fmla="*/ 11 h 269"/>
                <a:gd name="T4" fmla="*/ 14 w 406"/>
                <a:gd name="T5" fmla="*/ 11 h 269"/>
                <a:gd name="T6" fmla="*/ 11 w 406"/>
                <a:gd name="T7" fmla="*/ 12 h 269"/>
                <a:gd name="T8" fmla="*/ 9 w 406"/>
                <a:gd name="T9" fmla="*/ 12 h 269"/>
                <a:gd name="T10" fmla="*/ 6 w 406"/>
                <a:gd name="T11" fmla="*/ 12 h 269"/>
                <a:gd name="T12" fmla="*/ 4 w 406"/>
                <a:gd name="T13" fmla="*/ 12 h 269"/>
                <a:gd name="T14" fmla="*/ 4 w 406"/>
                <a:gd name="T15" fmla="*/ 11 h 269"/>
                <a:gd name="T16" fmla="*/ 1 w 406"/>
                <a:gd name="T17" fmla="*/ 11 h 269"/>
                <a:gd name="T18" fmla="*/ 0 w 406"/>
                <a:gd name="T19" fmla="*/ 10 h 269"/>
                <a:gd name="T20" fmla="*/ 0 w 406"/>
                <a:gd name="T21" fmla="*/ 7 h 269"/>
                <a:gd name="T22" fmla="*/ 1 w 406"/>
                <a:gd name="T23" fmla="*/ 7 h 269"/>
                <a:gd name="T24" fmla="*/ 4 w 406"/>
                <a:gd name="T25" fmla="*/ 7 h 269"/>
                <a:gd name="T26" fmla="*/ 7 w 406"/>
                <a:gd name="T27" fmla="*/ 5 h 269"/>
                <a:gd name="T28" fmla="*/ 9 w 406"/>
                <a:gd name="T29" fmla="*/ 5 h 269"/>
                <a:gd name="T30" fmla="*/ 11 w 406"/>
                <a:gd name="T31" fmla="*/ 4 h 269"/>
                <a:gd name="T32" fmla="*/ 12 w 406"/>
                <a:gd name="T33" fmla="*/ 4 h 269"/>
                <a:gd name="T34" fmla="*/ 13 w 406"/>
                <a:gd name="T35" fmla="*/ 1 h 269"/>
                <a:gd name="T36" fmla="*/ 15 w 406"/>
                <a:gd name="T37" fmla="*/ 0 h 269"/>
                <a:gd name="T38" fmla="*/ 15 w 406"/>
                <a:gd name="T39" fmla="*/ 1 h 269"/>
                <a:gd name="T40" fmla="*/ 17 w 406"/>
                <a:gd name="T41" fmla="*/ 3 h 269"/>
                <a:gd name="T42" fmla="*/ 18 w 406"/>
                <a:gd name="T43" fmla="*/ 4 h 269"/>
                <a:gd name="T44" fmla="*/ 16 w 406"/>
                <a:gd name="T45" fmla="*/ 5 h 269"/>
                <a:gd name="T46" fmla="*/ 17 w 406"/>
                <a:gd name="T47" fmla="*/ 6 h 269"/>
                <a:gd name="T48" fmla="*/ 19 w 406"/>
                <a:gd name="T49" fmla="*/ 7 h 269"/>
                <a:gd name="T50" fmla="*/ 20 w 406"/>
                <a:gd name="T51" fmla="*/ 9 h 269"/>
                <a:gd name="T52" fmla="*/ 19 w 406"/>
                <a:gd name="T53" fmla="*/ 9 h 269"/>
                <a:gd name="T54" fmla="*/ 18 w 406"/>
                <a:gd name="T55" fmla="*/ 10 h 269"/>
                <a:gd name="T56" fmla="*/ 18 w 406"/>
                <a:gd name="T57" fmla="*/ 11 h 2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6"/>
                <a:gd name="T88" fmla="*/ 0 h 269"/>
                <a:gd name="T89" fmla="*/ 406 w 406"/>
                <a:gd name="T90" fmla="*/ 269 h 2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6" h="269">
                  <a:moveTo>
                    <a:pt x="368" y="254"/>
                  </a:moveTo>
                  <a:lnTo>
                    <a:pt x="320" y="252"/>
                  </a:lnTo>
                  <a:lnTo>
                    <a:pt x="286" y="241"/>
                  </a:lnTo>
                  <a:lnTo>
                    <a:pt x="221" y="269"/>
                  </a:lnTo>
                  <a:lnTo>
                    <a:pt x="190" y="265"/>
                  </a:lnTo>
                  <a:lnTo>
                    <a:pt x="117" y="266"/>
                  </a:lnTo>
                  <a:lnTo>
                    <a:pt x="83" y="262"/>
                  </a:lnTo>
                  <a:lnTo>
                    <a:pt x="77" y="241"/>
                  </a:lnTo>
                  <a:lnTo>
                    <a:pt x="28" y="239"/>
                  </a:lnTo>
                  <a:lnTo>
                    <a:pt x="0" y="227"/>
                  </a:lnTo>
                  <a:lnTo>
                    <a:pt x="5" y="157"/>
                  </a:lnTo>
                  <a:lnTo>
                    <a:pt x="33" y="163"/>
                  </a:lnTo>
                  <a:lnTo>
                    <a:pt x="80" y="158"/>
                  </a:lnTo>
                  <a:lnTo>
                    <a:pt x="148" y="101"/>
                  </a:lnTo>
                  <a:lnTo>
                    <a:pt x="180" y="111"/>
                  </a:lnTo>
                  <a:lnTo>
                    <a:pt x="228" y="79"/>
                  </a:lnTo>
                  <a:lnTo>
                    <a:pt x="253" y="78"/>
                  </a:lnTo>
                  <a:lnTo>
                    <a:pt x="273" y="27"/>
                  </a:lnTo>
                  <a:lnTo>
                    <a:pt x="302" y="0"/>
                  </a:lnTo>
                  <a:lnTo>
                    <a:pt x="310" y="13"/>
                  </a:lnTo>
                  <a:lnTo>
                    <a:pt x="342" y="62"/>
                  </a:lnTo>
                  <a:lnTo>
                    <a:pt x="374" y="80"/>
                  </a:lnTo>
                  <a:lnTo>
                    <a:pt x="341" y="121"/>
                  </a:lnTo>
                  <a:lnTo>
                    <a:pt x="342" y="141"/>
                  </a:lnTo>
                  <a:lnTo>
                    <a:pt x="380" y="171"/>
                  </a:lnTo>
                  <a:lnTo>
                    <a:pt x="406" y="198"/>
                  </a:lnTo>
                  <a:lnTo>
                    <a:pt x="388" y="207"/>
                  </a:lnTo>
                  <a:lnTo>
                    <a:pt x="373" y="232"/>
                  </a:lnTo>
                  <a:lnTo>
                    <a:pt x="368" y="254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80" name="Freeform 47"/>
            <p:cNvSpPr>
              <a:spLocks/>
            </p:cNvSpPr>
            <p:nvPr/>
          </p:nvSpPr>
          <p:spPr bwMode="auto">
            <a:xfrm>
              <a:off x="2340" y="1447"/>
              <a:ext cx="112" cy="143"/>
            </a:xfrm>
            <a:custGeom>
              <a:avLst/>
              <a:gdLst>
                <a:gd name="T0" fmla="*/ 16 w 302"/>
                <a:gd name="T1" fmla="*/ 12 h 399"/>
                <a:gd name="T2" fmla="*/ 14 w 302"/>
                <a:gd name="T3" fmla="*/ 14 h 399"/>
                <a:gd name="T4" fmla="*/ 13 w 302"/>
                <a:gd name="T5" fmla="*/ 14 h 399"/>
                <a:gd name="T6" fmla="*/ 11 w 302"/>
                <a:gd name="T7" fmla="*/ 16 h 399"/>
                <a:gd name="T8" fmla="*/ 9 w 302"/>
                <a:gd name="T9" fmla="*/ 15 h 399"/>
                <a:gd name="T10" fmla="*/ 6 w 302"/>
                <a:gd name="T11" fmla="*/ 18 h 399"/>
                <a:gd name="T12" fmla="*/ 3 w 302"/>
                <a:gd name="T13" fmla="*/ 18 h 399"/>
                <a:gd name="T14" fmla="*/ 2 w 302"/>
                <a:gd name="T15" fmla="*/ 18 h 399"/>
                <a:gd name="T16" fmla="*/ 1 w 302"/>
                <a:gd name="T17" fmla="*/ 18 h 399"/>
                <a:gd name="T18" fmla="*/ 4 w 302"/>
                <a:gd name="T19" fmla="*/ 15 h 399"/>
                <a:gd name="T20" fmla="*/ 0 w 302"/>
                <a:gd name="T21" fmla="*/ 15 h 399"/>
                <a:gd name="T22" fmla="*/ 0 w 302"/>
                <a:gd name="T23" fmla="*/ 10 h 399"/>
                <a:gd name="T24" fmla="*/ 4 w 302"/>
                <a:gd name="T25" fmla="*/ 5 h 399"/>
                <a:gd name="T26" fmla="*/ 5 w 302"/>
                <a:gd name="T27" fmla="*/ 3 h 399"/>
                <a:gd name="T28" fmla="*/ 9 w 302"/>
                <a:gd name="T29" fmla="*/ 3 h 399"/>
                <a:gd name="T30" fmla="*/ 9 w 302"/>
                <a:gd name="T31" fmla="*/ 0 h 399"/>
                <a:gd name="T32" fmla="*/ 13 w 302"/>
                <a:gd name="T33" fmla="*/ 2 h 399"/>
                <a:gd name="T34" fmla="*/ 11 w 302"/>
                <a:gd name="T35" fmla="*/ 4 h 399"/>
                <a:gd name="T36" fmla="*/ 13 w 302"/>
                <a:gd name="T37" fmla="*/ 7 h 399"/>
                <a:gd name="T38" fmla="*/ 14 w 302"/>
                <a:gd name="T39" fmla="*/ 9 h 399"/>
                <a:gd name="T40" fmla="*/ 13 w 302"/>
                <a:gd name="T41" fmla="*/ 11 h 399"/>
                <a:gd name="T42" fmla="*/ 15 w 302"/>
                <a:gd name="T43" fmla="*/ 10 h 399"/>
                <a:gd name="T44" fmla="*/ 16 w 302"/>
                <a:gd name="T45" fmla="*/ 12 h 3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2"/>
                <a:gd name="T70" fmla="*/ 0 h 399"/>
                <a:gd name="T71" fmla="*/ 302 w 302"/>
                <a:gd name="T72" fmla="*/ 399 h 3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2" h="399">
                  <a:moveTo>
                    <a:pt x="302" y="263"/>
                  </a:moveTo>
                  <a:lnTo>
                    <a:pt x="282" y="314"/>
                  </a:lnTo>
                  <a:lnTo>
                    <a:pt x="257" y="315"/>
                  </a:lnTo>
                  <a:lnTo>
                    <a:pt x="209" y="347"/>
                  </a:lnTo>
                  <a:lnTo>
                    <a:pt x="177" y="337"/>
                  </a:lnTo>
                  <a:lnTo>
                    <a:pt x="109" y="394"/>
                  </a:lnTo>
                  <a:lnTo>
                    <a:pt x="62" y="399"/>
                  </a:lnTo>
                  <a:lnTo>
                    <a:pt x="34" y="393"/>
                  </a:lnTo>
                  <a:lnTo>
                    <a:pt x="26" y="385"/>
                  </a:lnTo>
                  <a:lnTo>
                    <a:pt x="71" y="334"/>
                  </a:lnTo>
                  <a:lnTo>
                    <a:pt x="2" y="337"/>
                  </a:lnTo>
                  <a:lnTo>
                    <a:pt x="0" y="220"/>
                  </a:lnTo>
                  <a:lnTo>
                    <a:pt x="79" y="118"/>
                  </a:lnTo>
                  <a:lnTo>
                    <a:pt x="104" y="72"/>
                  </a:lnTo>
                  <a:lnTo>
                    <a:pt x="168" y="53"/>
                  </a:lnTo>
                  <a:lnTo>
                    <a:pt x="184" y="0"/>
                  </a:lnTo>
                  <a:lnTo>
                    <a:pt x="248" y="49"/>
                  </a:lnTo>
                  <a:lnTo>
                    <a:pt x="224" y="84"/>
                  </a:lnTo>
                  <a:lnTo>
                    <a:pt x="260" y="148"/>
                  </a:lnTo>
                  <a:lnTo>
                    <a:pt x="268" y="192"/>
                  </a:lnTo>
                  <a:lnTo>
                    <a:pt x="246" y="246"/>
                  </a:lnTo>
                  <a:lnTo>
                    <a:pt x="292" y="230"/>
                  </a:lnTo>
                  <a:lnTo>
                    <a:pt x="302" y="26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81" name="Freeform 48"/>
            <p:cNvSpPr>
              <a:spLocks/>
            </p:cNvSpPr>
            <p:nvPr/>
          </p:nvSpPr>
          <p:spPr bwMode="auto">
            <a:xfrm>
              <a:off x="2122" y="1329"/>
              <a:ext cx="287" cy="243"/>
            </a:xfrm>
            <a:custGeom>
              <a:avLst/>
              <a:gdLst>
                <a:gd name="T0" fmla="*/ 39 w 780"/>
                <a:gd name="T1" fmla="*/ 15 h 676"/>
                <a:gd name="T2" fmla="*/ 38 w 780"/>
                <a:gd name="T3" fmla="*/ 18 h 676"/>
                <a:gd name="T4" fmla="*/ 35 w 780"/>
                <a:gd name="T5" fmla="*/ 19 h 676"/>
                <a:gd name="T6" fmla="*/ 33 w 780"/>
                <a:gd name="T7" fmla="*/ 21 h 676"/>
                <a:gd name="T8" fmla="*/ 30 w 780"/>
                <a:gd name="T9" fmla="*/ 26 h 676"/>
                <a:gd name="T10" fmla="*/ 30 w 780"/>
                <a:gd name="T11" fmla="*/ 31 h 676"/>
                <a:gd name="T12" fmla="*/ 29 w 780"/>
                <a:gd name="T13" fmla="*/ 31 h 676"/>
                <a:gd name="T14" fmla="*/ 26 w 780"/>
                <a:gd name="T15" fmla="*/ 31 h 676"/>
                <a:gd name="T16" fmla="*/ 24 w 780"/>
                <a:gd name="T17" fmla="*/ 31 h 676"/>
                <a:gd name="T18" fmla="*/ 22 w 780"/>
                <a:gd name="T19" fmla="*/ 31 h 676"/>
                <a:gd name="T20" fmla="*/ 20 w 780"/>
                <a:gd name="T21" fmla="*/ 29 h 676"/>
                <a:gd name="T22" fmla="*/ 18 w 780"/>
                <a:gd name="T23" fmla="*/ 29 h 676"/>
                <a:gd name="T24" fmla="*/ 17 w 780"/>
                <a:gd name="T25" fmla="*/ 29 h 676"/>
                <a:gd name="T26" fmla="*/ 17 w 780"/>
                <a:gd name="T27" fmla="*/ 28 h 676"/>
                <a:gd name="T28" fmla="*/ 14 w 780"/>
                <a:gd name="T29" fmla="*/ 29 h 676"/>
                <a:gd name="T30" fmla="*/ 11 w 780"/>
                <a:gd name="T31" fmla="*/ 27 h 676"/>
                <a:gd name="T32" fmla="*/ 11 w 780"/>
                <a:gd name="T33" fmla="*/ 24 h 676"/>
                <a:gd name="T34" fmla="*/ 10 w 780"/>
                <a:gd name="T35" fmla="*/ 24 h 676"/>
                <a:gd name="T36" fmla="*/ 9 w 780"/>
                <a:gd name="T37" fmla="*/ 23 h 676"/>
                <a:gd name="T38" fmla="*/ 8 w 780"/>
                <a:gd name="T39" fmla="*/ 23 h 676"/>
                <a:gd name="T40" fmla="*/ 5 w 780"/>
                <a:gd name="T41" fmla="*/ 24 h 676"/>
                <a:gd name="T42" fmla="*/ 4 w 780"/>
                <a:gd name="T43" fmla="*/ 23 h 676"/>
                <a:gd name="T44" fmla="*/ 3 w 780"/>
                <a:gd name="T45" fmla="*/ 21 h 676"/>
                <a:gd name="T46" fmla="*/ 0 w 780"/>
                <a:gd name="T47" fmla="*/ 21 h 676"/>
                <a:gd name="T48" fmla="*/ 5 w 780"/>
                <a:gd name="T49" fmla="*/ 16 h 676"/>
                <a:gd name="T50" fmla="*/ 8 w 780"/>
                <a:gd name="T51" fmla="*/ 11 h 676"/>
                <a:gd name="T52" fmla="*/ 8 w 780"/>
                <a:gd name="T53" fmla="*/ 4 h 676"/>
                <a:gd name="T54" fmla="*/ 11 w 780"/>
                <a:gd name="T55" fmla="*/ 3 h 676"/>
                <a:gd name="T56" fmla="*/ 13 w 780"/>
                <a:gd name="T57" fmla="*/ 3 h 676"/>
                <a:gd name="T58" fmla="*/ 15 w 780"/>
                <a:gd name="T59" fmla="*/ 5 h 676"/>
                <a:gd name="T60" fmla="*/ 17 w 780"/>
                <a:gd name="T61" fmla="*/ 4 h 676"/>
                <a:gd name="T62" fmla="*/ 20 w 780"/>
                <a:gd name="T63" fmla="*/ 4 h 676"/>
                <a:gd name="T64" fmla="*/ 24 w 780"/>
                <a:gd name="T65" fmla="*/ 4 h 676"/>
                <a:gd name="T66" fmla="*/ 25 w 780"/>
                <a:gd name="T67" fmla="*/ 5 h 676"/>
                <a:gd name="T68" fmla="*/ 26 w 780"/>
                <a:gd name="T69" fmla="*/ 4 h 676"/>
                <a:gd name="T70" fmla="*/ 29 w 780"/>
                <a:gd name="T71" fmla="*/ 1 h 676"/>
                <a:gd name="T72" fmla="*/ 31 w 780"/>
                <a:gd name="T73" fmla="*/ 0 h 676"/>
                <a:gd name="T74" fmla="*/ 33 w 780"/>
                <a:gd name="T75" fmla="*/ 0 h 676"/>
                <a:gd name="T76" fmla="*/ 33 w 780"/>
                <a:gd name="T77" fmla="*/ 1 h 676"/>
                <a:gd name="T78" fmla="*/ 32 w 780"/>
                <a:gd name="T79" fmla="*/ 4 h 676"/>
                <a:gd name="T80" fmla="*/ 30 w 780"/>
                <a:gd name="T81" fmla="*/ 5 h 676"/>
                <a:gd name="T82" fmla="*/ 30 w 780"/>
                <a:gd name="T83" fmla="*/ 6 h 676"/>
                <a:gd name="T84" fmla="*/ 32 w 780"/>
                <a:gd name="T85" fmla="*/ 8 h 676"/>
                <a:gd name="T86" fmla="*/ 32 w 780"/>
                <a:gd name="T87" fmla="*/ 9 h 676"/>
                <a:gd name="T88" fmla="*/ 34 w 780"/>
                <a:gd name="T89" fmla="*/ 10 h 676"/>
                <a:gd name="T90" fmla="*/ 35 w 780"/>
                <a:gd name="T91" fmla="*/ 12 h 676"/>
                <a:gd name="T92" fmla="*/ 36 w 780"/>
                <a:gd name="T93" fmla="*/ 13 h 676"/>
                <a:gd name="T94" fmla="*/ 38 w 780"/>
                <a:gd name="T95" fmla="*/ 15 h 676"/>
                <a:gd name="T96" fmla="*/ 39 w 780"/>
                <a:gd name="T97" fmla="*/ 15 h 6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80"/>
                <a:gd name="T148" fmla="*/ 0 h 676"/>
                <a:gd name="T149" fmla="*/ 780 w 780"/>
                <a:gd name="T150" fmla="*/ 676 h 6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80" h="676">
                  <a:moveTo>
                    <a:pt x="780" y="329"/>
                  </a:moveTo>
                  <a:lnTo>
                    <a:pt x="764" y="382"/>
                  </a:lnTo>
                  <a:lnTo>
                    <a:pt x="700" y="401"/>
                  </a:lnTo>
                  <a:lnTo>
                    <a:pt x="675" y="447"/>
                  </a:lnTo>
                  <a:lnTo>
                    <a:pt x="596" y="549"/>
                  </a:lnTo>
                  <a:lnTo>
                    <a:pt x="598" y="666"/>
                  </a:lnTo>
                  <a:lnTo>
                    <a:pt x="573" y="666"/>
                  </a:lnTo>
                  <a:lnTo>
                    <a:pt x="531" y="676"/>
                  </a:lnTo>
                  <a:lnTo>
                    <a:pt x="472" y="676"/>
                  </a:lnTo>
                  <a:lnTo>
                    <a:pt x="442" y="662"/>
                  </a:lnTo>
                  <a:lnTo>
                    <a:pt x="405" y="618"/>
                  </a:lnTo>
                  <a:lnTo>
                    <a:pt x="356" y="627"/>
                  </a:lnTo>
                  <a:lnTo>
                    <a:pt x="338" y="622"/>
                  </a:lnTo>
                  <a:lnTo>
                    <a:pt x="330" y="598"/>
                  </a:lnTo>
                  <a:lnTo>
                    <a:pt x="288" y="618"/>
                  </a:lnTo>
                  <a:lnTo>
                    <a:pt x="222" y="587"/>
                  </a:lnTo>
                  <a:lnTo>
                    <a:pt x="219" y="529"/>
                  </a:lnTo>
                  <a:lnTo>
                    <a:pt x="191" y="521"/>
                  </a:lnTo>
                  <a:lnTo>
                    <a:pt x="186" y="506"/>
                  </a:lnTo>
                  <a:lnTo>
                    <a:pt x="158" y="493"/>
                  </a:lnTo>
                  <a:lnTo>
                    <a:pt x="96" y="511"/>
                  </a:lnTo>
                  <a:lnTo>
                    <a:pt x="80" y="494"/>
                  </a:lnTo>
                  <a:lnTo>
                    <a:pt x="63" y="455"/>
                  </a:lnTo>
                  <a:lnTo>
                    <a:pt x="0" y="455"/>
                  </a:lnTo>
                  <a:lnTo>
                    <a:pt x="93" y="340"/>
                  </a:lnTo>
                  <a:lnTo>
                    <a:pt x="167" y="241"/>
                  </a:lnTo>
                  <a:lnTo>
                    <a:pt x="167" y="76"/>
                  </a:lnTo>
                  <a:lnTo>
                    <a:pt x="216" y="60"/>
                  </a:lnTo>
                  <a:lnTo>
                    <a:pt x="251" y="60"/>
                  </a:lnTo>
                  <a:lnTo>
                    <a:pt x="305" y="98"/>
                  </a:lnTo>
                  <a:lnTo>
                    <a:pt x="328" y="85"/>
                  </a:lnTo>
                  <a:lnTo>
                    <a:pt x="389" y="85"/>
                  </a:lnTo>
                  <a:lnTo>
                    <a:pt x="470" y="89"/>
                  </a:lnTo>
                  <a:lnTo>
                    <a:pt x="492" y="113"/>
                  </a:lnTo>
                  <a:lnTo>
                    <a:pt x="516" y="74"/>
                  </a:lnTo>
                  <a:lnTo>
                    <a:pt x="593" y="33"/>
                  </a:lnTo>
                  <a:lnTo>
                    <a:pt x="621" y="2"/>
                  </a:lnTo>
                  <a:lnTo>
                    <a:pt x="672" y="0"/>
                  </a:lnTo>
                  <a:lnTo>
                    <a:pt x="670" y="27"/>
                  </a:lnTo>
                  <a:lnTo>
                    <a:pt x="634" y="85"/>
                  </a:lnTo>
                  <a:lnTo>
                    <a:pt x="599" y="120"/>
                  </a:lnTo>
                  <a:lnTo>
                    <a:pt x="605" y="131"/>
                  </a:lnTo>
                  <a:lnTo>
                    <a:pt x="638" y="160"/>
                  </a:lnTo>
                  <a:lnTo>
                    <a:pt x="652" y="200"/>
                  </a:lnTo>
                  <a:lnTo>
                    <a:pt x="685" y="225"/>
                  </a:lnTo>
                  <a:lnTo>
                    <a:pt x="693" y="264"/>
                  </a:lnTo>
                  <a:lnTo>
                    <a:pt x="721" y="289"/>
                  </a:lnTo>
                  <a:lnTo>
                    <a:pt x="752" y="319"/>
                  </a:lnTo>
                  <a:lnTo>
                    <a:pt x="780" y="329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82" name="Freeform 49"/>
            <p:cNvSpPr>
              <a:spLocks/>
            </p:cNvSpPr>
            <p:nvPr/>
          </p:nvSpPr>
          <p:spPr bwMode="auto">
            <a:xfrm>
              <a:off x="2341" y="1329"/>
              <a:ext cx="98" cy="118"/>
            </a:xfrm>
            <a:custGeom>
              <a:avLst/>
              <a:gdLst>
                <a:gd name="T0" fmla="*/ 9 w 267"/>
                <a:gd name="T1" fmla="*/ 15 h 329"/>
                <a:gd name="T2" fmla="*/ 8 w 267"/>
                <a:gd name="T3" fmla="*/ 15 h 329"/>
                <a:gd name="T4" fmla="*/ 6 w 267"/>
                <a:gd name="T5" fmla="*/ 13 h 329"/>
                <a:gd name="T6" fmla="*/ 5 w 267"/>
                <a:gd name="T7" fmla="*/ 12 h 329"/>
                <a:gd name="T8" fmla="*/ 4 w 267"/>
                <a:gd name="T9" fmla="*/ 10 h 329"/>
                <a:gd name="T10" fmla="*/ 3 w 267"/>
                <a:gd name="T11" fmla="*/ 9 h 329"/>
                <a:gd name="T12" fmla="*/ 2 w 267"/>
                <a:gd name="T13" fmla="*/ 7 h 329"/>
                <a:gd name="T14" fmla="*/ 0 w 267"/>
                <a:gd name="T15" fmla="*/ 6 h 329"/>
                <a:gd name="T16" fmla="*/ 0 w 267"/>
                <a:gd name="T17" fmla="*/ 5 h 329"/>
                <a:gd name="T18" fmla="*/ 2 w 267"/>
                <a:gd name="T19" fmla="*/ 4 h 329"/>
                <a:gd name="T20" fmla="*/ 4 w 267"/>
                <a:gd name="T21" fmla="*/ 1 h 329"/>
                <a:gd name="T22" fmla="*/ 4 w 267"/>
                <a:gd name="T23" fmla="*/ 0 h 329"/>
                <a:gd name="T24" fmla="*/ 6 w 267"/>
                <a:gd name="T25" fmla="*/ 1 h 329"/>
                <a:gd name="T26" fmla="*/ 7 w 267"/>
                <a:gd name="T27" fmla="*/ 3 h 329"/>
                <a:gd name="T28" fmla="*/ 10 w 267"/>
                <a:gd name="T29" fmla="*/ 5 h 329"/>
                <a:gd name="T30" fmla="*/ 13 w 267"/>
                <a:gd name="T31" fmla="*/ 5 h 329"/>
                <a:gd name="T32" fmla="*/ 13 w 267"/>
                <a:gd name="T33" fmla="*/ 7 h 329"/>
                <a:gd name="T34" fmla="*/ 12 w 267"/>
                <a:gd name="T35" fmla="*/ 8 h 329"/>
                <a:gd name="T36" fmla="*/ 12 w 267"/>
                <a:gd name="T37" fmla="*/ 10 h 329"/>
                <a:gd name="T38" fmla="*/ 10 w 267"/>
                <a:gd name="T39" fmla="*/ 12 h 329"/>
                <a:gd name="T40" fmla="*/ 9 w 267"/>
                <a:gd name="T41" fmla="*/ 14 h 329"/>
                <a:gd name="T42" fmla="*/ 9 w 267"/>
                <a:gd name="T43" fmla="*/ 15 h 3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7"/>
                <a:gd name="T67" fmla="*/ 0 h 329"/>
                <a:gd name="T68" fmla="*/ 267 w 267"/>
                <a:gd name="T69" fmla="*/ 329 h 3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7" h="329">
                  <a:moveTo>
                    <a:pt x="181" y="329"/>
                  </a:moveTo>
                  <a:lnTo>
                    <a:pt x="153" y="319"/>
                  </a:lnTo>
                  <a:lnTo>
                    <a:pt x="122" y="289"/>
                  </a:lnTo>
                  <a:lnTo>
                    <a:pt x="94" y="264"/>
                  </a:lnTo>
                  <a:lnTo>
                    <a:pt x="86" y="225"/>
                  </a:lnTo>
                  <a:lnTo>
                    <a:pt x="53" y="200"/>
                  </a:lnTo>
                  <a:lnTo>
                    <a:pt x="39" y="160"/>
                  </a:lnTo>
                  <a:lnTo>
                    <a:pt x="6" y="131"/>
                  </a:lnTo>
                  <a:lnTo>
                    <a:pt x="0" y="120"/>
                  </a:lnTo>
                  <a:lnTo>
                    <a:pt x="35" y="85"/>
                  </a:lnTo>
                  <a:lnTo>
                    <a:pt x="71" y="27"/>
                  </a:lnTo>
                  <a:lnTo>
                    <a:pt x="73" y="0"/>
                  </a:lnTo>
                  <a:lnTo>
                    <a:pt x="110" y="28"/>
                  </a:lnTo>
                  <a:lnTo>
                    <a:pt x="143" y="66"/>
                  </a:lnTo>
                  <a:lnTo>
                    <a:pt x="196" y="111"/>
                  </a:lnTo>
                  <a:lnTo>
                    <a:pt x="259" y="114"/>
                  </a:lnTo>
                  <a:lnTo>
                    <a:pt x="267" y="150"/>
                  </a:lnTo>
                  <a:lnTo>
                    <a:pt x="240" y="177"/>
                  </a:lnTo>
                  <a:lnTo>
                    <a:pt x="238" y="215"/>
                  </a:lnTo>
                  <a:lnTo>
                    <a:pt x="210" y="264"/>
                  </a:lnTo>
                  <a:lnTo>
                    <a:pt x="182" y="298"/>
                  </a:lnTo>
                  <a:lnTo>
                    <a:pt x="181" y="329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83" name="Freeform 50"/>
            <p:cNvSpPr>
              <a:spLocks/>
            </p:cNvSpPr>
            <p:nvPr/>
          </p:nvSpPr>
          <p:spPr bwMode="auto">
            <a:xfrm>
              <a:off x="2285" y="987"/>
              <a:ext cx="222" cy="233"/>
            </a:xfrm>
            <a:custGeom>
              <a:avLst/>
              <a:gdLst>
                <a:gd name="T0" fmla="*/ 1 w 605"/>
                <a:gd name="T1" fmla="*/ 27 h 649"/>
                <a:gd name="T2" fmla="*/ 1 w 605"/>
                <a:gd name="T3" fmla="*/ 24 h 649"/>
                <a:gd name="T4" fmla="*/ 0 w 605"/>
                <a:gd name="T5" fmla="*/ 15 h 649"/>
                <a:gd name="T6" fmla="*/ 2 w 605"/>
                <a:gd name="T7" fmla="*/ 12 h 649"/>
                <a:gd name="T8" fmla="*/ 3 w 605"/>
                <a:gd name="T9" fmla="*/ 5 h 649"/>
                <a:gd name="T10" fmla="*/ 6 w 605"/>
                <a:gd name="T11" fmla="*/ 4 h 649"/>
                <a:gd name="T12" fmla="*/ 7 w 605"/>
                <a:gd name="T13" fmla="*/ 1 h 649"/>
                <a:gd name="T14" fmla="*/ 9 w 605"/>
                <a:gd name="T15" fmla="*/ 3 h 649"/>
                <a:gd name="T16" fmla="*/ 10 w 605"/>
                <a:gd name="T17" fmla="*/ 3 h 649"/>
                <a:gd name="T18" fmla="*/ 11 w 605"/>
                <a:gd name="T19" fmla="*/ 1 h 649"/>
                <a:gd name="T20" fmla="*/ 12 w 605"/>
                <a:gd name="T21" fmla="*/ 0 h 649"/>
                <a:gd name="T22" fmla="*/ 17 w 605"/>
                <a:gd name="T23" fmla="*/ 4 h 649"/>
                <a:gd name="T24" fmla="*/ 21 w 605"/>
                <a:gd name="T25" fmla="*/ 4 h 649"/>
                <a:gd name="T26" fmla="*/ 22 w 605"/>
                <a:gd name="T27" fmla="*/ 4 h 649"/>
                <a:gd name="T28" fmla="*/ 24 w 605"/>
                <a:gd name="T29" fmla="*/ 6 h 649"/>
                <a:gd name="T30" fmla="*/ 26 w 605"/>
                <a:gd name="T31" fmla="*/ 10 h 649"/>
                <a:gd name="T32" fmla="*/ 28 w 605"/>
                <a:gd name="T33" fmla="*/ 12 h 649"/>
                <a:gd name="T34" fmla="*/ 30 w 605"/>
                <a:gd name="T35" fmla="*/ 13 h 649"/>
                <a:gd name="T36" fmla="*/ 29 w 605"/>
                <a:gd name="T37" fmla="*/ 15 h 649"/>
                <a:gd name="T38" fmla="*/ 26 w 605"/>
                <a:gd name="T39" fmla="*/ 15 h 649"/>
                <a:gd name="T40" fmla="*/ 26 w 605"/>
                <a:gd name="T41" fmla="*/ 15 h 649"/>
                <a:gd name="T42" fmla="*/ 27 w 605"/>
                <a:gd name="T43" fmla="*/ 17 h 649"/>
                <a:gd name="T44" fmla="*/ 27 w 605"/>
                <a:gd name="T45" fmla="*/ 18 h 649"/>
                <a:gd name="T46" fmla="*/ 25 w 605"/>
                <a:gd name="T47" fmla="*/ 19 h 649"/>
                <a:gd name="T48" fmla="*/ 22 w 605"/>
                <a:gd name="T49" fmla="*/ 22 h 649"/>
                <a:gd name="T50" fmla="*/ 21 w 605"/>
                <a:gd name="T51" fmla="*/ 22 h 649"/>
                <a:gd name="T52" fmla="*/ 19 w 605"/>
                <a:gd name="T53" fmla="*/ 19 h 649"/>
                <a:gd name="T54" fmla="*/ 17 w 605"/>
                <a:gd name="T55" fmla="*/ 20 h 649"/>
                <a:gd name="T56" fmla="*/ 14 w 605"/>
                <a:gd name="T57" fmla="*/ 22 h 649"/>
                <a:gd name="T58" fmla="*/ 11 w 605"/>
                <a:gd name="T59" fmla="*/ 22 h 649"/>
                <a:gd name="T60" fmla="*/ 8 w 605"/>
                <a:gd name="T61" fmla="*/ 23 h 649"/>
                <a:gd name="T62" fmla="*/ 8 w 605"/>
                <a:gd name="T63" fmla="*/ 24 h 649"/>
                <a:gd name="T64" fmla="*/ 7 w 605"/>
                <a:gd name="T65" fmla="*/ 24 h 649"/>
                <a:gd name="T66" fmla="*/ 6 w 605"/>
                <a:gd name="T67" fmla="*/ 30 h 649"/>
                <a:gd name="T68" fmla="*/ 4 w 605"/>
                <a:gd name="T69" fmla="*/ 30 h 649"/>
                <a:gd name="T70" fmla="*/ 3 w 605"/>
                <a:gd name="T71" fmla="*/ 29 h 649"/>
                <a:gd name="T72" fmla="*/ 1 w 605"/>
                <a:gd name="T73" fmla="*/ 27 h 6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5"/>
                <a:gd name="T112" fmla="*/ 0 h 649"/>
                <a:gd name="T113" fmla="*/ 605 w 605"/>
                <a:gd name="T114" fmla="*/ 649 h 6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5" h="649">
                  <a:moveTo>
                    <a:pt x="24" y="584"/>
                  </a:moveTo>
                  <a:lnTo>
                    <a:pt x="20" y="510"/>
                  </a:lnTo>
                  <a:lnTo>
                    <a:pt x="0" y="337"/>
                  </a:lnTo>
                  <a:lnTo>
                    <a:pt x="46" y="262"/>
                  </a:lnTo>
                  <a:lnTo>
                    <a:pt x="50" y="101"/>
                  </a:lnTo>
                  <a:lnTo>
                    <a:pt x="110" y="74"/>
                  </a:lnTo>
                  <a:lnTo>
                    <a:pt x="146" y="34"/>
                  </a:lnTo>
                  <a:lnTo>
                    <a:pt x="177" y="60"/>
                  </a:lnTo>
                  <a:lnTo>
                    <a:pt x="200" y="53"/>
                  </a:lnTo>
                  <a:lnTo>
                    <a:pt x="212" y="14"/>
                  </a:lnTo>
                  <a:lnTo>
                    <a:pt x="240" y="0"/>
                  </a:lnTo>
                  <a:lnTo>
                    <a:pt x="345" y="83"/>
                  </a:lnTo>
                  <a:lnTo>
                    <a:pt x="419" y="83"/>
                  </a:lnTo>
                  <a:lnTo>
                    <a:pt x="443" y="87"/>
                  </a:lnTo>
                  <a:lnTo>
                    <a:pt x="481" y="122"/>
                  </a:lnTo>
                  <a:lnTo>
                    <a:pt x="531" y="222"/>
                  </a:lnTo>
                  <a:lnTo>
                    <a:pt x="560" y="263"/>
                  </a:lnTo>
                  <a:lnTo>
                    <a:pt x="605" y="270"/>
                  </a:lnTo>
                  <a:lnTo>
                    <a:pt x="590" y="329"/>
                  </a:lnTo>
                  <a:lnTo>
                    <a:pt x="520" y="323"/>
                  </a:lnTo>
                  <a:lnTo>
                    <a:pt x="520" y="327"/>
                  </a:lnTo>
                  <a:lnTo>
                    <a:pt x="541" y="361"/>
                  </a:lnTo>
                  <a:lnTo>
                    <a:pt x="539" y="380"/>
                  </a:lnTo>
                  <a:lnTo>
                    <a:pt x="495" y="411"/>
                  </a:lnTo>
                  <a:lnTo>
                    <a:pt x="447" y="467"/>
                  </a:lnTo>
                  <a:lnTo>
                    <a:pt x="415" y="463"/>
                  </a:lnTo>
                  <a:lnTo>
                    <a:pt x="385" y="412"/>
                  </a:lnTo>
                  <a:lnTo>
                    <a:pt x="348" y="440"/>
                  </a:lnTo>
                  <a:lnTo>
                    <a:pt x="288" y="461"/>
                  </a:lnTo>
                  <a:lnTo>
                    <a:pt x="213" y="483"/>
                  </a:lnTo>
                  <a:lnTo>
                    <a:pt x="163" y="491"/>
                  </a:lnTo>
                  <a:lnTo>
                    <a:pt x="168" y="518"/>
                  </a:lnTo>
                  <a:lnTo>
                    <a:pt x="139" y="519"/>
                  </a:lnTo>
                  <a:lnTo>
                    <a:pt x="116" y="649"/>
                  </a:lnTo>
                  <a:lnTo>
                    <a:pt x="86" y="647"/>
                  </a:lnTo>
                  <a:lnTo>
                    <a:pt x="59" y="631"/>
                  </a:lnTo>
                  <a:lnTo>
                    <a:pt x="24" y="5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84" name="Freeform 51"/>
            <p:cNvSpPr>
              <a:spLocks/>
            </p:cNvSpPr>
            <p:nvPr/>
          </p:nvSpPr>
          <p:spPr bwMode="auto">
            <a:xfrm>
              <a:off x="2273" y="1068"/>
              <a:ext cx="323" cy="241"/>
            </a:xfrm>
            <a:custGeom>
              <a:avLst/>
              <a:gdLst>
                <a:gd name="T0" fmla="*/ 0 w 881"/>
                <a:gd name="T1" fmla="*/ 24 h 676"/>
                <a:gd name="T2" fmla="*/ 0 w 881"/>
                <a:gd name="T3" fmla="*/ 23 h 676"/>
                <a:gd name="T4" fmla="*/ 3 w 881"/>
                <a:gd name="T5" fmla="*/ 16 h 676"/>
                <a:gd name="T6" fmla="*/ 4 w 881"/>
                <a:gd name="T7" fmla="*/ 19 h 676"/>
                <a:gd name="T8" fmla="*/ 6 w 881"/>
                <a:gd name="T9" fmla="*/ 19 h 676"/>
                <a:gd name="T10" fmla="*/ 7 w 881"/>
                <a:gd name="T11" fmla="*/ 19 h 676"/>
                <a:gd name="T12" fmla="*/ 8 w 881"/>
                <a:gd name="T13" fmla="*/ 14 h 676"/>
                <a:gd name="T14" fmla="*/ 10 w 881"/>
                <a:gd name="T15" fmla="*/ 14 h 676"/>
                <a:gd name="T16" fmla="*/ 10 w 881"/>
                <a:gd name="T17" fmla="*/ 12 h 676"/>
                <a:gd name="T18" fmla="*/ 12 w 881"/>
                <a:gd name="T19" fmla="*/ 12 h 676"/>
                <a:gd name="T20" fmla="*/ 16 w 881"/>
                <a:gd name="T21" fmla="*/ 11 h 676"/>
                <a:gd name="T22" fmla="*/ 19 w 881"/>
                <a:gd name="T23" fmla="*/ 10 h 676"/>
                <a:gd name="T24" fmla="*/ 21 w 881"/>
                <a:gd name="T25" fmla="*/ 9 h 676"/>
                <a:gd name="T26" fmla="*/ 22 w 881"/>
                <a:gd name="T27" fmla="*/ 11 h 676"/>
                <a:gd name="T28" fmla="*/ 24 w 881"/>
                <a:gd name="T29" fmla="*/ 11 h 676"/>
                <a:gd name="T30" fmla="*/ 26 w 881"/>
                <a:gd name="T31" fmla="*/ 9 h 676"/>
                <a:gd name="T32" fmla="*/ 28 w 881"/>
                <a:gd name="T33" fmla="*/ 7 h 676"/>
                <a:gd name="T34" fmla="*/ 28 w 881"/>
                <a:gd name="T35" fmla="*/ 6 h 676"/>
                <a:gd name="T36" fmla="*/ 27 w 881"/>
                <a:gd name="T37" fmla="*/ 5 h 676"/>
                <a:gd name="T38" fmla="*/ 27 w 881"/>
                <a:gd name="T39" fmla="*/ 5 h 676"/>
                <a:gd name="T40" fmla="*/ 31 w 881"/>
                <a:gd name="T41" fmla="*/ 5 h 676"/>
                <a:gd name="T42" fmla="*/ 32 w 881"/>
                <a:gd name="T43" fmla="*/ 2 h 676"/>
                <a:gd name="T44" fmla="*/ 37 w 881"/>
                <a:gd name="T45" fmla="*/ 2 h 676"/>
                <a:gd name="T46" fmla="*/ 40 w 881"/>
                <a:gd name="T47" fmla="*/ 0 h 676"/>
                <a:gd name="T48" fmla="*/ 43 w 881"/>
                <a:gd name="T49" fmla="*/ 1 h 676"/>
                <a:gd name="T50" fmla="*/ 43 w 881"/>
                <a:gd name="T51" fmla="*/ 3 h 676"/>
                <a:gd name="T52" fmla="*/ 41 w 881"/>
                <a:gd name="T53" fmla="*/ 9 h 676"/>
                <a:gd name="T54" fmla="*/ 40 w 881"/>
                <a:gd name="T55" fmla="*/ 11 h 676"/>
                <a:gd name="T56" fmla="*/ 35 w 881"/>
                <a:gd name="T57" fmla="*/ 17 h 676"/>
                <a:gd name="T58" fmla="*/ 36 w 881"/>
                <a:gd name="T59" fmla="*/ 21 h 676"/>
                <a:gd name="T60" fmla="*/ 38 w 881"/>
                <a:gd name="T61" fmla="*/ 25 h 676"/>
                <a:gd name="T62" fmla="*/ 34 w 881"/>
                <a:gd name="T63" fmla="*/ 25 h 676"/>
                <a:gd name="T64" fmla="*/ 30 w 881"/>
                <a:gd name="T65" fmla="*/ 31 h 676"/>
                <a:gd name="T66" fmla="*/ 25 w 881"/>
                <a:gd name="T67" fmla="*/ 29 h 676"/>
                <a:gd name="T68" fmla="*/ 23 w 881"/>
                <a:gd name="T69" fmla="*/ 30 h 676"/>
                <a:gd name="T70" fmla="*/ 21 w 881"/>
                <a:gd name="T71" fmla="*/ 30 h 676"/>
                <a:gd name="T72" fmla="*/ 21 w 881"/>
                <a:gd name="T73" fmla="*/ 29 h 676"/>
                <a:gd name="T74" fmla="*/ 20 w 881"/>
                <a:gd name="T75" fmla="*/ 28 h 676"/>
                <a:gd name="T76" fmla="*/ 19 w 881"/>
                <a:gd name="T77" fmla="*/ 27 h 676"/>
                <a:gd name="T78" fmla="*/ 18 w 881"/>
                <a:gd name="T79" fmla="*/ 26 h 676"/>
                <a:gd name="T80" fmla="*/ 17 w 881"/>
                <a:gd name="T81" fmla="*/ 27 h 676"/>
                <a:gd name="T82" fmla="*/ 16 w 881"/>
                <a:gd name="T83" fmla="*/ 27 h 676"/>
                <a:gd name="T84" fmla="*/ 16 w 881"/>
                <a:gd name="T85" fmla="*/ 27 h 676"/>
                <a:gd name="T86" fmla="*/ 14 w 881"/>
                <a:gd name="T87" fmla="*/ 27 h 676"/>
                <a:gd name="T88" fmla="*/ 14 w 881"/>
                <a:gd name="T89" fmla="*/ 26 h 676"/>
                <a:gd name="T90" fmla="*/ 13 w 881"/>
                <a:gd name="T91" fmla="*/ 26 h 676"/>
                <a:gd name="T92" fmla="*/ 12 w 881"/>
                <a:gd name="T93" fmla="*/ 26 h 676"/>
                <a:gd name="T94" fmla="*/ 12 w 881"/>
                <a:gd name="T95" fmla="*/ 26 h 676"/>
                <a:gd name="T96" fmla="*/ 11 w 881"/>
                <a:gd name="T97" fmla="*/ 27 h 676"/>
                <a:gd name="T98" fmla="*/ 10 w 881"/>
                <a:gd name="T99" fmla="*/ 27 h 676"/>
                <a:gd name="T100" fmla="*/ 10 w 881"/>
                <a:gd name="T101" fmla="*/ 26 h 676"/>
                <a:gd name="T102" fmla="*/ 10 w 881"/>
                <a:gd name="T103" fmla="*/ 26 h 676"/>
                <a:gd name="T104" fmla="*/ 10 w 881"/>
                <a:gd name="T105" fmla="*/ 26 h 676"/>
                <a:gd name="T106" fmla="*/ 8 w 881"/>
                <a:gd name="T107" fmla="*/ 26 h 676"/>
                <a:gd name="T108" fmla="*/ 7 w 881"/>
                <a:gd name="T109" fmla="*/ 26 h 676"/>
                <a:gd name="T110" fmla="*/ 5 w 881"/>
                <a:gd name="T111" fmla="*/ 26 h 676"/>
                <a:gd name="T112" fmla="*/ 4 w 881"/>
                <a:gd name="T113" fmla="*/ 26 h 676"/>
                <a:gd name="T114" fmla="*/ 3 w 881"/>
                <a:gd name="T115" fmla="*/ 26 h 676"/>
                <a:gd name="T116" fmla="*/ 2 w 881"/>
                <a:gd name="T117" fmla="*/ 26 h 676"/>
                <a:gd name="T118" fmla="*/ 1 w 881"/>
                <a:gd name="T119" fmla="*/ 25 h 676"/>
                <a:gd name="T120" fmla="*/ 1 w 881"/>
                <a:gd name="T121" fmla="*/ 25 h 676"/>
                <a:gd name="T122" fmla="*/ 0 w 881"/>
                <a:gd name="T123" fmla="*/ 24 h 6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81"/>
                <a:gd name="T187" fmla="*/ 0 h 676"/>
                <a:gd name="T188" fmla="*/ 881 w 881"/>
                <a:gd name="T189" fmla="*/ 676 h 6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81" h="676">
                  <a:moveTo>
                    <a:pt x="4" y="519"/>
                  </a:moveTo>
                  <a:lnTo>
                    <a:pt x="0" y="502"/>
                  </a:lnTo>
                  <a:lnTo>
                    <a:pt x="57" y="362"/>
                  </a:lnTo>
                  <a:lnTo>
                    <a:pt x="92" y="409"/>
                  </a:lnTo>
                  <a:lnTo>
                    <a:pt x="119" y="425"/>
                  </a:lnTo>
                  <a:lnTo>
                    <a:pt x="149" y="427"/>
                  </a:lnTo>
                  <a:lnTo>
                    <a:pt x="172" y="297"/>
                  </a:lnTo>
                  <a:lnTo>
                    <a:pt x="201" y="296"/>
                  </a:lnTo>
                  <a:lnTo>
                    <a:pt x="196" y="269"/>
                  </a:lnTo>
                  <a:lnTo>
                    <a:pt x="246" y="261"/>
                  </a:lnTo>
                  <a:lnTo>
                    <a:pt x="321" y="239"/>
                  </a:lnTo>
                  <a:lnTo>
                    <a:pt x="381" y="218"/>
                  </a:lnTo>
                  <a:lnTo>
                    <a:pt x="418" y="190"/>
                  </a:lnTo>
                  <a:lnTo>
                    <a:pt x="448" y="241"/>
                  </a:lnTo>
                  <a:lnTo>
                    <a:pt x="480" y="245"/>
                  </a:lnTo>
                  <a:lnTo>
                    <a:pt x="528" y="189"/>
                  </a:lnTo>
                  <a:lnTo>
                    <a:pt x="572" y="158"/>
                  </a:lnTo>
                  <a:lnTo>
                    <a:pt x="574" y="139"/>
                  </a:lnTo>
                  <a:lnTo>
                    <a:pt x="553" y="105"/>
                  </a:lnTo>
                  <a:lnTo>
                    <a:pt x="553" y="101"/>
                  </a:lnTo>
                  <a:lnTo>
                    <a:pt x="623" y="107"/>
                  </a:lnTo>
                  <a:lnTo>
                    <a:pt x="638" y="48"/>
                  </a:lnTo>
                  <a:lnTo>
                    <a:pt x="753" y="38"/>
                  </a:lnTo>
                  <a:lnTo>
                    <a:pt x="821" y="0"/>
                  </a:lnTo>
                  <a:lnTo>
                    <a:pt x="875" y="21"/>
                  </a:lnTo>
                  <a:lnTo>
                    <a:pt x="881" y="62"/>
                  </a:lnTo>
                  <a:lnTo>
                    <a:pt x="840" y="204"/>
                  </a:lnTo>
                  <a:lnTo>
                    <a:pt x="803" y="254"/>
                  </a:lnTo>
                  <a:lnTo>
                    <a:pt x="712" y="388"/>
                  </a:lnTo>
                  <a:lnTo>
                    <a:pt x="737" y="463"/>
                  </a:lnTo>
                  <a:lnTo>
                    <a:pt x="775" y="555"/>
                  </a:lnTo>
                  <a:lnTo>
                    <a:pt x="700" y="544"/>
                  </a:lnTo>
                  <a:lnTo>
                    <a:pt x="608" y="676"/>
                  </a:lnTo>
                  <a:lnTo>
                    <a:pt x="500" y="645"/>
                  </a:lnTo>
                  <a:lnTo>
                    <a:pt x="476" y="659"/>
                  </a:lnTo>
                  <a:lnTo>
                    <a:pt x="435" y="655"/>
                  </a:lnTo>
                  <a:lnTo>
                    <a:pt x="416" y="639"/>
                  </a:lnTo>
                  <a:lnTo>
                    <a:pt x="401" y="616"/>
                  </a:lnTo>
                  <a:lnTo>
                    <a:pt x="393" y="591"/>
                  </a:lnTo>
                  <a:lnTo>
                    <a:pt x="372" y="584"/>
                  </a:lnTo>
                  <a:lnTo>
                    <a:pt x="349" y="595"/>
                  </a:lnTo>
                  <a:lnTo>
                    <a:pt x="331" y="602"/>
                  </a:lnTo>
                  <a:lnTo>
                    <a:pt x="317" y="605"/>
                  </a:lnTo>
                  <a:lnTo>
                    <a:pt x="292" y="591"/>
                  </a:lnTo>
                  <a:lnTo>
                    <a:pt x="272" y="583"/>
                  </a:lnTo>
                  <a:lnTo>
                    <a:pt x="258" y="578"/>
                  </a:lnTo>
                  <a:lnTo>
                    <a:pt x="247" y="581"/>
                  </a:lnTo>
                  <a:lnTo>
                    <a:pt x="239" y="581"/>
                  </a:lnTo>
                  <a:lnTo>
                    <a:pt x="218" y="590"/>
                  </a:lnTo>
                  <a:lnTo>
                    <a:pt x="210" y="591"/>
                  </a:lnTo>
                  <a:lnTo>
                    <a:pt x="203" y="584"/>
                  </a:lnTo>
                  <a:lnTo>
                    <a:pt x="195" y="570"/>
                  </a:lnTo>
                  <a:lnTo>
                    <a:pt x="192" y="568"/>
                  </a:lnTo>
                  <a:lnTo>
                    <a:pt x="171" y="570"/>
                  </a:lnTo>
                  <a:lnTo>
                    <a:pt x="143" y="568"/>
                  </a:lnTo>
                  <a:lnTo>
                    <a:pt x="115" y="570"/>
                  </a:lnTo>
                  <a:lnTo>
                    <a:pt x="89" y="574"/>
                  </a:lnTo>
                  <a:lnTo>
                    <a:pt x="62" y="575"/>
                  </a:lnTo>
                  <a:lnTo>
                    <a:pt x="36" y="567"/>
                  </a:lnTo>
                  <a:lnTo>
                    <a:pt x="25" y="550"/>
                  </a:lnTo>
                  <a:lnTo>
                    <a:pt x="15" y="541"/>
                  </a:lnTo>
                  <a:lnTo>
                    <a:pt x="4" y="519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85" name="Freeform 52"/>
            <p:cNvSpPr>
              <a:spLocks/>
            </p:cNvSpPr>
            <p:nvPr/>
          </p:nvSpPr>
          <p:spPr bwMode="auto">
            <a:xfrm>
              <a:off x="2184" y="1254"/>
              <a:ext cx="423" cy="216"/>
            </a:xfrm>
            <a:custGeom>
              <a:avLst/>
              <a:gdLst>
                <a:gd name="T0" fmla="*/ 30 w 1156"/>
                <a:gd name="T1" fmla="*/ 25 h 602"/>
                <a:gd name="T2" fmla="*/ 31 w 1156"/>
                <a:gd name="T3" fmla="*/ 22 h 602"/>
                <a:gd name="T4" fmla="*/ 33 w 1156"/>
                <a:gd name="T5" fmla="*/ 18 h 602"/>
                <a:gd name="T6" fmla="*/ 34 w 1156"/>
                <a:gd name="T7" fmla="*/ 15 h 602"/>
                <a:gd name="T8" fmla="*/ 28 w 1156"/>
                <a:gd name="T9" fmla="*/ 13 h 602"/>
                <a:gd name="T10" fmla="*/ 25 w 1156"/>
                <a:gd name="T11" fmla="*/ 10 h 602"/>
                <a:gd name="T12" fmla="*/ 21 w 1156"/>
                <a:gd name="T13" fmla="*/ 11 h 602"/>
                <a:gd name="T14" fmla="*/ 16 w 1156"/>
                <a:gd name="T15" fmla="*/ 15 h 602"/>
                <a:gd name="T16" fmla="*/ 11 w 1156"/>
                <a:gd name="T17" fmla="*/ 14 h 602"/>
                <a:gd name="T18" fmla="*/ 7 w 1156"/>
                <a:gd name="T19" fmla="*/ 14 h 602"/>
                <a:gd name="T20" fmla="*/ 3 w 1156"/>
                <a:gd name="T21" fmla="*/ 13 h 602"/>
                <a:gd name="T22" fmla="*/ 4 w 1156"/>
                <a:gd name="T23" fmla="*/ 10 h 602"/>
                <a:gd name="T24" fmla="*/ 11 w 1156"/>
                <a:gd name="T25" fmla="*/ 4 h 602"/>
                <a:gd name="T26" fmla="*/ 12 w 1156"/>
                <a:gd name="T27" fmla="*/ 0 h 602"/>
                <a:gd name="T28" fmla="*/ 12 w 1156"/>
                <a:gd name="T29" fmla="*/ 0 h 602"/>
                <a:gd name="T30" fmla="*/ 13 w 1156"/>
                <a:gd name="T31" fmla="*/ 1 h 602"/>
                <a:gd name="T32" fmla="*/ 14 w 1156"/>
                <a:gd name="T33" fmla="*/ 2 h 602"/>
                <a:gd name="T34" fmla="*/ 16 w 1156"/>
                <a:gd name="T35" fmla="*/ 3 h 602"/>
                <a:gd name="T36" fmla="*/ 19 w 1156"/>
                <a:gd name="T37" fmla="*/ 2 h 602"/>
                <a:gd name="T38" fmla="*/ 22 w 1156"/>
                <a:gd name="T39" fmla="*/ 2 h 602"/>
                <a:gd name="T40" fmla="*/ 22 w 1156"/>
                <a:gd name="T41" fmla="*/ 3 h 602"/>
                <a:gd name="T42" fmla="*/ 23 w 1156"/>
                <a:gd name="T43" fmla="*/ 3 h 602"/>
                <a:gd name="T44" fmla="*/ 24 w 1156"/>
                <a:gd name="T45" fmla="*/ 3 h 602"/>
                <a:gd name="T46" fmla="*/ 26 w 1156"/>
                <a:gd name="T47" fmla="*/ 3 h 602"/>
                <a:gd name="T48" fmla="*/ 27 w 1156"/>
                <a:gd name="T49" fmla="*/ 4 h 602"/>
                <a:gd name="T50" fmla="*/ 29 w 1156"/>
                <a:gd name="T51" fmla="*/ 4 h 602"/>
                <a:gd name="T52" fmla="*/ 31 w 1156"/>
                <a:gd name="T53" fmla="*/ 3 h 602"/>
                <a:gd name="T54" fmla="*/ 33 w 1156"/>
                <a:gd name="T55" fmla="*/ 5 h 602"/>
                <a:gd name="T56" fmla="*/ 35 w 1156"/>
                <a:gd name="T57" fmla="*/ 6 h 602"/>
                <a:gd name="T58" fmla="*/ 42 w 1156"/>
                <a:gd name="T59" fmla="*/ 7 h 602"/>
                <a:gd name="T60" fmla="*/ 50 w 1156"/>
                <a:gd name="T61" fmla="*/ 2 h 602"/>
                <a:gd name="T62" fmla="*/ 57 w 1156"/>
                <a:gd name="T63" fmla="*/ 8 h 602"/>
                <a:gd name="T64" fmla="*/ 56 w 1156"/>
                <a:gd name="T65" fmla="*/ 13 h 602"/>
                <a:gd name="T66" fmla="*/ 54 w 1156"/>
                <a:gd name="T67" fmla="*/ 15 h 602"/>
                <a:gd name="T68" fmla="*/ 51 w 1156"/>
                <a:gd name="T69" fmla="*/ 16 h 602"/>
                <a:gd name="T70" fmla="*/ 49 w 1156"/>
                <a:gd name="T71" fmla="*/ 18 h 602"/>
                <a:gd name="T72" fmla="*/ 47 w 1156"/>
                <a:gd name="T73" fmla="*/ 18 h 602"/>
                <a:gd name="T74" fmla="*/ 46 w 1156"/>
                <a:gd name="T75" fmla="*/ 19 h 602"/>
                <a:gd name="T76" fmla="*/ 43 w 1156"/>
                <a:gd name="T77" fmla="*/ 19 h 602"/>
                <a:gd name="T78" fmla="*/ 41 w 1156"/>
                <a:gd name="T79" fmla="*/ 20 h 602"/>
                <a:gd name="T80" fmla="*/ 40 w 1156"/>
                <a:gd name="T81" fmla="*/ 21 h 602"/>
                <a:gd name="T82" fmla="*/ 38 w 1156"/>
                <a:gd name="T83" fmla="*/ 23 h 602"/>
                <a:gd name="T84" fmla="*/ 37 w 1156"/>
                <a:gd name="T85" fmla="*/ 25 h 602"/>
                <a:gd name="T86" fmla="*/ 35 w 1156"/>
                <a:gd name="T87" fmla="*/ 27 h 602"/>
                <a:gd name="T88" fmla="*/ 34 w 1156"/>
                <a:gd name="T89" fmla="*/ 28 h 602"/>
                <a:gd name="T90" fmla="*/ 33 w 1156"/>
                <a:gd name="T91" fmla="*/ 27 h 6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6"/>
                <a:gd name="T139" fmla="*/ 0 h 602"/>
                <a:gd name="T140" fmla="*/ 1156 w 1156"/>
                <a:gd name="T141" fmla="*/ 602 h 6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6" h="602">
                  <a:moveTo>
                    <a:pt x="677" y="588"/>
                  </a:moveTo>
                  <a:lnTo>
                    <a:pt x="613" y="539"/>
                  </a:lnTo>
                  <a:lnTo>
                    <a:pt x="614" y="508"/>
                  </a:lnTo>
                  <a:lnTo>
                    <a:pt x="642" y="474"/>
                  </a:lnTo>
                  <a:lnTo>
                    <a:pt x="670" y="425"/>
                  </a:lnTo>
                  <a:lnTo>
                    <a:pt x="672" y="387"/>
                  </a:lnTo>
                  <a:lnTo>
                    <a:pt x="699" y="360"/>
                  </a:lnTo>
                  <a:lnTo>
                    <a:pt x="691" y="324"/>
                  </a:lnTo>
                  <a:lnTo>
                    <a:pt x="628" y="321"/>
                  </a:lnTo>
                  <a:lnTo>
                    <a:pt x="575" y="276"/>
                  </a:lnTo>
                  <a:lnTo>
                    <a:pt x="542" y="238"/>
                  </a:lnTo>
                  <a:lnTo>
                    <a:pt x="505" y="210"/>
                  </a:lnTo>
                  <a:lnTo>
                    <a:pt x="454" y="212"/>
                  </a:lnTo>
                  <a:lnTo>
                    <a:pt x="426" y="243"/>
                  </a:lnTo>
                  <a:lnTo>
                    <a:pt x="349" y="284"/>
                  </a:lnTo>
                  <a:lnTo>
                    <a:pt x="325" y="323"/>
                  </a:lnTo>
                  <a:lnTo>
                    <a:pt x="303" y="299"/>
                  </a:lnTo>
                  <a:lnTo>
                    <a:pt x="222" y="295"/>
                  </a:lnTo>
                  <a:lnTo>
                    <a:pt x="161" y="295"/>
                  </a:lnTo>
                  <a:lnTo>
                    <a:pt x="138" y="308"/>
                  </a:lnTo>
                  <a:lnTo>
                    <a:pt x="84" y="270"/>
                  </a:lnTo>
                  <a:lnTo>
                    <a:pt x="49" y="270"/>
                  </a:lnTo>
                  <a:lnTo>
                    <a:pt x="0" y="286"/>
                  </a:lnTo>
                  <a:lnTo>
                    <a:pt x="82" y="220"/>
                  </a:lnTo>
                  <a:lnTo>
                    <a:pt x="97" y="157"/>
                  </a:lnTo>
                  <a:lnTo>
                    <a:pt x="232" y="81"/>
                  </a:lnTo>
                  <a:lnTo>
                    <a:pt x="241" y="14"/>
                  </a:lnTo>
                  <a:lnTo>
                    <a:pt x="242" y="8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6" y="11"/>
                  </a:lnTo>
                  <a:lnTo>
                    <a:pt x="261" y="22"/>
                  </a:lnTo>
                  <a:lnTo>
                    <a:pt x="271" y="31"/>
                  </a:lnTo>
                  <a:lnTo>
                    <a:pt x="282" y="48"/>
                  </a:lnTo>
                  <a:lnTo>
                    <a:pt x="308" y="56"/>
                  </a:lnTo>
                  <a:lnTo>
                    <a:pt x="335" y="55"/>
                  </a:lnTo>
                  <a:lnTo>
                    <a:pt x="361" y="51"/>
                  </a:lnTo>
                  <a:lnTo>
                    <a:pt x="389" y="49"/>
                  </a:lnTo>
                  <a:lnTo>
                    <a:pt x="417" y="51"/>
                  </a:lnTo>
                  <a:lnTo>
                    <a:pt x="438" y="49"/>
                  </a:lnTo>
                  <a:lnTo>
                    <a:pt x="441" y="51"/>
                  </a:lnTo>
                  <a:lnTo>
                    <a:pt x="449" y="65"/>
                  </a:lnTo>
                  <a:lnTo>
                    <a:pt x="456" y="72"/>
                  </a:lnTo>
                  <a:lnTo>
                    <a:pt x="464" y="71"/>
                  </a:lnTo>
                  <a:lnTo>
                    <a:pt x="485" y="62"/>
                  </a:lnTo>
                  <a:lnTo>
                    <a:pt x="493" y="62"/>
                  </a:lnTo>
                  <a:lnTo>
                    <a:pt x="504" y="59"/>
                  </a:lnTo>
                  <a:lnTo>
                    <a:pt x="518" y="64"/>
                  </a:lnTo>
                  <a:lnTo>
                    <a:pt x="538" y="72"/>
                  </a:lnTo>
                  <a:lnTo>
                    <a:pt x="563" y="86"/>
                  </a:lnTo>
                  <a:lnTo>
                    <a:pt x="577" y="83"/>
                  </a:lnTo>
                  <a:lnTo>
                    <a:pt x="595" y="76"/>
                  </a:lnTo>
                  <a:lnTo>
                    <a:pt x="618" y="65"/>
                  </a:lnTo>
                  <a:lnTo>
                    <a:pt x="639" y="72"/>
                  </a:lnTo>
                  <a:lnTo>
                    <a:pt x="647" y="97"/>
                  </a:lnTo>
                  <a:lnTo>
                    <a:pt x="662" y="120"/>
                  </a:lnTo>
                  <a:lnTo>
                    <a:pt x="681" y="136"/>
                  </a:lnTo>
                  <a:lnTo>
                    <a:pt x="722" y="140"/>
                  </a:lnTo>
                  <a:lnTo>
                    <a:pt x="746" y="126"/>
                  </a:lnTo>
                  <a:lnTo>
                    <a:pt x="854" y="157"/>
                  </a:lnTo>
                  <a:lnTo>
                    <a:pt x="946" y="25"/>
                  </a:lnTo>
                  <a:lnTo>
                    <a:pt x="1021" y="36"/>
                  </a:lnTo>
                  <a:lnTo>
                    <a:pt x="1114" y="83"/>
                  </a:lnTo>
                  <a:lnTo>
                    <a:pt x="1156" y="181"/>
                  </a:lnTo>
                  <a:lnTo>
                    <a:pt x="1147" y="214"/>
                  </a:lnTo>
                  <a:lnTo>
                    <a:pt x="1153" y="273"/>
                  </a:lnTo>
                  <a:lnTo>
                    <a:pt x="1133" y="346"/>
                  </a:lnTo>
                  <a:lnTo>
                    <a:pt x="1099" y="337"/>
                  </a:lnTo>
                  <a:lnTo>
                    <a:pt x="1058" y="337"/>
                  </a:lnTo>
                  <a:lnTo>
                    <a:pt x="1043" y="345"/>
                  </a:lnTo>
                  <a:lnTo>
                    <a:pt x="1020" y="384"/>
                  </a:lnTo>
                  <a:lnTo>
                    <a:pt x="999" y="387"/>
                  </a:lnTo>
                  <a:lnTo>
                    <a:pt x="982" y="382"/>
                  </a:lnTo>
                  <a:lnTo>
                    <a:pt x="960" y="394"/>
                  </a:lnTo>
                  <a:lnTo>
                    <a:pt x="944" y="400"/>
                  </a:lnTo>
                  <a:lnTo>
                    <a:pt x="931" y="410"/>
                  </a:lnTo>
                  <a:lnTo>
                    <a:pt x="905" y="410"/>
                  </a:lnTo>
                  <a:lnTo>
                    <a:pt x="883" y="410"/>
                  </a:lnTo>
                  <a:lnTo>
                    <a:pt x="858" y="410"/>
                  </a:lnTo>
                  <a:lnTo>
                    <a:pt x="832" y="432"/>
                  </a:lnTo>
                  <a:lnTo>
                    <a:pt x="818" y="448"/>
                  </a:lnTo>
                  <a:lnTo>
                    <a:pt x="811" y="451"/>
                  </a:lnTo>
                  <a:lnTo>
                    <a:pt x="799" y="468"/>
                  </a:lnTo>
                  <a:lnTo>
                    <a:pt x="784" y="493"/>
                  </a:lnTo>
                  <a:lnTo>
                    <a:pt x="760" y="522"/>
                  </a:lnTo>
                  <a:lnTo>
                    <a:pt x="744" y="544"/>
                  </a:lnTo>
                  <a:lnTo>
                    <a:pt x="728" y="574"/>
                  </a:lnTo>
                  <a:lnTo>
                    <a:pt x="715" y="580"/>
                  </a:lnTo>
                  <a:lnTo>
                    <a:pt x="706" y="597"/>
                  </a:lnTo>
                  <a:lnTo>
                    <a:pt x="704" y="602"/>
                  </a:lnTo>
                  <a:lnTo>
                    <a:pt x="692" y="599"/>
                  </a:lnTo>
                  <a:lnTo>
                    <a:pt x="677" y="58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86" name="Freeform 53"/>
            <p:cNvSpPr>
              <a:spLocks/>
            </p:cNvSpPr>
            <p:nvPr/>
          </p:nvSpPr>
          <p:spPr bwMode="auto">
            <a:xfrm>
              <a:off x="2441" y="1391"/>
              <a:ext cx="102" cy="107"/>
            </a:xfrm>
            <a:custGeom>
              <a:avLst/>
              <a:gdLst>
                <a:gd name="T0" fmla="*/ 0 w 278"/>
                <a:gd name="T1" fmla="*/ 10 h 296"/>
                <a:gd name="T2" fmla="*/ 0 w 278"/>
                <a:gd name="T3" fmla="*/ 10 h 296"/>
                <a:gd name="T4" fmla="*/ 0 w 278"/>
                <a:gd name="T5" fmla="*/ 9 h 296"/>
                <a:gd name="T6" fmla="*/ 1 w 278"/>
                <a:gd name="T7" fmla="*/ 9 h 296"/>
                <a:gd name="T8" fmla="*/ 2 w 278"/>
                <a:gd name="T9" fmla="*/ 8 h 296"/>
                <a:gd name="T10" fmla="*/ 3 w 278"/>
                <a:gd name="T11" fmla="*/ 7 h 296"/>
                <a:gd name="T12" fmla="*/ 4 w 278"/>
                <a:gd name="T13" fmla="*/ 5 h 296"/>
                <a:gd name="T14" fmla="*/ 5 w 278"/>
                <a:gd name="T15" fmla="*/ 4 h 296"/>
                <a:gd name="T16" fmla="*/ 5 w 278"/>
                <a:gd name="T17" fmla="*/ 3 h 296"/>
                <a:gd name="T18" fmla="*/ 6 w 278"/>
                <a:gd name="T19" fmla="*/ 3 h 296"/>
                <a:gd name="T20" fmla="*/ 6 w 278"/>
                <a:gd name="T21" fmla="*/ 3 h 296"/>
                <a:gd name="T22" fmla="*/ 8 w 278"/>
                <a:gd name="T23" fmla="*/ 1 h 296"/>
                <a:gd name="T24" fmla="*/ 9 w 278"/>
                <a:gd name="T25" fmla="*/ 1 h 296"/>
                <a:gd name="T26" fmla="*/ 10 w 278"/>
                <a:gd name="T27" fmla="*/ 1 h 296"/>
                <a:gd name="T28" fmla="*/ 11 w 278"/>
                <a:gd name="T29" fmla="*/ 1 h 296"/>
                <a:gd name="T30" fmla="*/ 12 w 278"/>
                <a:gd name="T31" fmla="*/ 1 h 296"/>
                <a:gd name="T32" fmla="*/ 12 w 278"/>
                <a:gd name="T33" fmla="*/ 0 h 296"/>
                <a:gd name="T34" fmla="*/ 14 w 278"/>
                <a:gd name="T35" fmla="*/ 0 h 296"/>
                <a:gd name="T36" fmla="*/ 14 w 278"/>
                <a:gd name="T37" fmla="*/ 1 h 296"/>
                <a:gd name="T38" fmla="*/ 13 w 278"/>
                <a:gd name="T39" fmla="*/ 1 h 296"/>
                <a:gd name="T40" fmla="*/ 11 w 278"/>
                <a:gd name="T41" fmla="*/ 2 h 296"/>
                <a:gd name="T42" fmla="*/ 10 w 278"/>
                <a:gd name="T43" fmla="*/ 3 h 296"/>
                <a:gd name="T44" fmla="*/ 10 w 278"/>
                <a:gd name="T45" fmla="*/ 3 h 296"/>
                <a:gd name="T46" fmla="*/ 10 w 278"/>
                <a:gd name="T47" fmla="*/ 4 h 296"/>
                <a:gd name="T48" fmla="*/ 10 w 278"/>
                <a:gd name="T49" fmla="*/ 6 h 296"/>
                <a:gd name="T50" fmla="*/ 10 w 278"/>
                <a:gd name="T51" fmla="*/ 7 h 296"/>
                <a:gd name="T52" fmla="*/ 11 w 278"/>
                <a:gd name="T53" fmla="*/ 8 h 296"/>
                <a:gd name="T54" fmla="*/ 12 w 278"/>
                <a:gd name="T55" fmla="*/ 9 h 296"/>
                <a:gd name="T56" fmla="*/ 12 w 278"/>
                <a:gd name="T57" fmla="*/ 10 h 296"/>
                <a:gd name="T58" fmla="*/ 12 w 278"/>
                <a:gd name="T59" fmla="*/ 10 h 296"/>
                <a:gd name="T60" fmla="*/ 11 w 278"/>
                <a:gd name="T61" fmla="*/ 12 h 296"/>
                <a:gd name="T62" fmla="*/ 11 w 278"/>
                <a:gd name="T63" fmla="*/ 12 h 296"/>
                <a:gd name="T64" fmla="*/ 10 w 278"/>
                <a:gd name="T65" fmla="*/ 12 h 296"/>
                <a:gd name="T66" fmla="*/ 9 w 278"/>
                <a:gd name="T67" fmla="*/ 13 h 296"/>
                <a:gd name="T68" fmla="*/ 9 w 278"/>
                <a:gd name="T69" fmla="*/ 13 h 296"/>
                <a:gd name="T70" fmla="*/ 8 w 278"/>
                <a:gd name="T71" fmla="*/ 14 h 296"/>
                <a:gd name="T72" fmla="*/ 7 w 278"/>
                <a:gd name="T73" fmla="*/ 14 h 296"/>
                <a:gd name="T74" fmla="*/ 6 w 278"/>
                <a:gd name="T75" fmla="*/ 14 h 296"/>
                <a:gd name="T76" fmla="*/ 6 w 278"/>
                <a:gd name="T77" fmla="*/ 13 h 296"/>
                <a:gd name="T78" fmla="*/ 5 w 278"/>
                <a:gd name="T79" fmla="*/ 13 h 296"/>
                <a:gd name="T80" fmla="*/ 5 w 278"/>
                <a:gd name="T81" fmla="*/ 13 h 296"/>
                <a:gd name="T82" fmla="*/ 4 w 278"/>
                <a:gd name="T83" fmla="*/ 14 h 296"/>
                <a:gd name="T84" fmla="*/ 4 w 278"/>
                <a:gd name="T85" fmla="*/ 14 h 296"/>
                <a:gd name="T86" fmla="*/ 3 w 278"/>
                <a:gd name="T87" fmla="*/ 13 h 296"/>
                <a:gd name="T88" fmla="*/ 3 w 278"/>
                <a:gd name="T89" fmla="*/ 14 h 296"/>
                <a:gd name="T90" fmla="*/ 1 w 278"/>
                <a:gd name="T91" fmla="*/ 14 h 296"/>
                <a:gd name="T92" fmla="*/ 1 w 278"/>
                <a:gd name="T93" fmla="*/ 13 h 296"/>
                <a:gd name="T94" fmla="*/ 1 w 278"/>
                <a:gd name="T95" fmla="*/ 12 h 296"/>
                <a:gd name="T96" fmla="*/ 1 w 278"/>
                <a:gd name="T97" fmla="*/ 11 h 296"/>
                <a:gd name="T98" fmla="*/ 0 w 278"/>
                <a:gd name="T99" fmla="*/ 10 h 296"/>
                <a:gd name="T100" fmla="*/ 0 w 278"/>
                <a:gd name="T101" fmla="*/ 10 h 2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8"/>
                <a:gd name="T154" fmla="*/ 0 h 296"/>
                <a:gd name="T155" fmla="*/ 278 w 278"/>
                <a:gd name="T156" fmla="*/ 296 h 2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8" h="296">
                  <a:moveTo>
                    <a:pt x="0" y="220"/>
                  </a:moveTo>
                  <a:lnTo>
                    <a:pt x="2" y="215"/>
                  </a:lnTo>
                  <a:lnTo>
                    <a:pt x="11" y="198"/>
                  </a:lnTo>
                  <a:lnTo>
                    <a:pt x="24" y="192"/>
                  </a:lnTo>
                  <a:lnTo>
                    <a:pt x="40" y="162"/>
                  </a:lnTo>
                  <a:lnTo>
                    <a:pt x="56" y="140"/>
                  </a:lnTo>
                  <a:lnTo>
                    <a:pt x="80" y="111"/>
                  </a:lnTo>
                  <a:lnTo>
                    <a:pt x="95" y="86"/>
                  </a:lnTo>
                  <a:lnTo>
                    <a:pt x="107" y="69"/>
                  </a:lnTo>
                  <a:lnTo>
                    <a:pt x="114" y="66"/>
                  </a:lnTo>
                  <a:lnTo>
                    <a:pt x="128" y="50"/>
                  </a:lnTo>
                  <a:lnTo>
                    <a:pt x="154" y="28"/>
                  </a:lnTo>
                  <a:lnTo>
                    <a:pt x="179" y="28"/>
                  </a:lnTo>
                  <a:lnTo>
                    <a:pt x="201" y="28"/>
                  </a:lnTo>
                  <a:lnTo>
                    <a:pt x="227" y="28"/>
                  </a:lnTo>
                  <a:lnTo>
                    <a:pt x="240" y="18"/>
                  </a:lnTo>
                  <a:lnTo>
                    <a:pt x="256" y="12"/>
                  </a:lnTo>
                  <a:lnTo>
                    <a:pt x="278" y="0"/>
                  </a:lnTo>
                  <a:lnTo>
                    <a:pt x="273" y="28"/>
                  </a:lnTo>
                  <a:lnTo>
                    <a:pt x="258" y="34"/>
                  </a:lnTo>
                  <a:lnTo>
                    <a:pt x="231" y="46"/>
                  </a:lnTo>
                  <a:lnTo>
                    <a:pt x="209" y="56"/>
                  </a:lnTo>
                  <a:lnTo>
                    <a:pt x="202" y="69"/>
                  </a:lnTo>
                  <a:lnTo>
                    <a:pt x="208" y="92"/>
                  </a:lnTo>
                  <a:lnTo>
                    <a:pt x="209" y="119"/>
                  </a:lnTo>
                  <a:lnTo>
                    <a:pt x="210" y="155"/>
                  </a:lnTo>
                  <a:lnTo>
                    <a:pt x="224" y="176"/>
                  </a:lnTo>
                  <a:lnTo>
                    <a:pt x="242" y="197"/>
                  </a:lnTo>
                  <a:lnTo>
                    <a:pt x="251" y="224"/>
                  </a:lnTo>
                  <a:lnTo>
                    <a:pt x="244" y="220"/>
                  </a:lnTo>
                  <a:lnTo>
                    <a:pt x="228" y="249"/>
                  </a:lnTo>
                  <a:lnTo>
                    <a:pt x="215" y="253"/>
                  </a:lnTo>
                  <a:lnTo>
                    <a:pt x="196" y="249"/>
                  </a:lnTo>
                  <a:lnTo>
                    <a:pt x="186" y="270"/>
                  </a:lnTo>
                  <a:lnTo>
                    <a:pt x="179" y="281"/>
                  </a:lnTo>
                  <a:lnTo>
                    <a:pt x="166" y="288"/>
                  </a:lnTo>
                  <a:lnTo>
                    <a:pt x="147" y="293"/>
                  </a:lnTo>
                  <a:lnTo>
                    <a:pt x="127" y="290"/>
                  </a:lnTo>
                  <a:lnTo>
                    <a:pt x="116" y="283"/>
                  </a:lnTo>
                  <a:lnTo>
                    <a:pt x="101" y="268"/>
                  </a:lnTo>
                  <a:lnTo>
                    <a:pt x="95" y="269"/>
                  </a:lnTo>
                  <a:lnTo>
                    <a:pt x="85" y="291"/>
                  </a:lnTo>
                  <a:lnTo>
                    <a:pt x="71" y="288"/>
                  </a:lnTo>
                  <a:lnTo>
                    <a:pt x="59" y="283"/>
                  </a:lnTo>
                  <a:lnTo>
                    <a:pt x="52" y="296"/>
                  </a:lnTo>
                  <a:lnTo>
                    <a:pt x="32" y="292"/>
                  </a:lnTo>
                  <a:lnTo>
                    <a:pt x="27" y="276"/>
                  </a:lnTo>
                  <a:lnTo>
                    <a:pt x="27" y="254"/>
                  </a:lnTo>
                  <a:lnTo>
                    <a:pt x="24" y="233"/>
                  </a:lnTo>
                  <a:lnTo>
                    <a:pt x="6" y="224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87" name="Freeform 54"/>
            <p:cNvSpPr>
              <a:spLocks/>
            </p:cNvSpPr>
            <p:nvPr/>
          </p:nvSpPr>
          <p:spPr bwMode="auto">
            <a:xfrm>
              <a:off x="2423" y="1465"/>
              <a:ext cx="112" cy="147"/>
            </a:xfrm>
            <a:custGeom>
              <a:avLst/>
              <a:gdLst>
                <a:gd name="T0" fmla="*/ 10 w 308"/>
                <a:gd name="T1" fmla="*/ 17 h 412"/>
                <a:gd name="T2" fmla="*/ 9 w 308"/>
                <a:gd name="T3" fmla="*/ 16 h 412"/>
                <a:gd name="T4" fmla="*/ 7 w 308"/>
                <a:gd name="T5" fmla="*/ 15 h 412"/>
                <a:gd name="T6" fmla="*/ 7 w 308"/>
                <a:gd name="T7" fmla="*/ 14 h 412"/>
                <a:gd name="T8" fmla="*/ 9 w 308"/>
                <a:gd name="T9" fmla="*/ 12 h 412"/>
                <a:gd name="T10" fmla="*/ 7 w 308"/>
                <a:gd name="T11" fmla="*/ 11 h 412"/>
                <a:gd name="T12" fmla="*/ 5 w 308"/>
                <a:gd name="T13" fmla="*/ 9 h 412"/>
                <a:gd name="T14" fmla="*/ 5 w 308"/>
                <a:gd name="T15" fmla="*/ 9 h 412"/>
                <a:gd name="T16" fmla="*/ 4 w 308"/>
                <a:gd name="T17" fmla="*/ 10 h 412"/>
                <a:gd name="T18" fmla="*/ 3 w 308"/>
                <a:gd name="T19" fmla="*/ 8 h 412"/>
                <a:gd name="T20" fmla="*/ 1 w 308"/>
                <a:gd name="T21" fmla="*/ 9 h 412"/>
                <a:gd name="T22" fmla="*/ 2 w 308"/>
                <a:gd name="T23" fmla="*/ 6 h 412"/>
                <a:gd name="T24" fmla="*/ 2 w 308"/>
                <a:gd name="T25" fmla="*/ 4 h 412"/>
                <a:gd name="T26" fmla="*/ 0 w 308"/>
                <a:gd name="T27" fmla="*/ 1 h 412"/>
                <a:gd name="T28" fmla="*/ 1 w 308"/>
                <a:gd name="T29" fmla="*/ 0 h 412"/>
                <a:gd name="T30" fmla="*/ 2 w 308"/>
                <a:gd name="T31" fmla="*/ 0 h 412"/>
                <a:gd name="T32" fmla="*/ 3 w 308"/>
                <a:gd name="T33" fmla="*/ 1 h 412"/>
                <a:gd name="T34" fmla="*/ 3 w 308"/>
                <a:gd name="T35" fmla="*/ 1 h 412"/>
                <a:gd name="T36" fmla="*/ 4 w 308"/>
                <a:gd name="T37" fmla="*/ 1 h 412"/>
                <a:gd name="T38" fmla="*/ 4 w 308"/>
                <a:gd name="T39" fmla="*/ 2 h 412"/>
                <a:gd name="T40" fmla="*/ 4 w 308"/>
                <a:gd name="T41" fmla="*/ 3 h 412"/>
                <a:gd name="T42" fmla="*/ 4 w 308"/>
                <a:gd name="T43" fmla="*/ 4 h 412"/>
                <a:gd name="T44" fmla="*/ 5 w 308"/>
                <a:gd name="T45" fmla="*/ 4 h 412"/>
                <a:gd name="T46" fmla="*/ 5 w 308"/>
                <a:gd name="T47" fmla="*/ 4 h 412"/>
                <a:gd name="T48" fmla="*/ 6 w 308"/>
                <a:gd name="T49" fmla="*/ 4 h 412"/>
                <a:gd name="T50" fmla="*/ 7 w 308"/>
                <a:gd name="T51" fmla="*/ 4 h 412"/>
                <a:gd name="T52" fmla="*/ 7 w 308"/>
                <a:gd name="T53" fmla="*/ 3 h 412"/>
                <a:gd name="T54" fmla="*/ 7 w 308"/>
                <a:gd name="T55" fmla="*/ 3 h 412"/>
                <a:gd name="T56" fmla="*/ 8 w 308"/>
                <a:gd name="T57" fmla="*/ 4 h 412"/>
                <a:gd name="T58" fmla="*/ 9 w 308"/>
                <a:gd name="T59" fmla="*/ 4 h 412"/>
                <a:gd name="T60" fmla="*/ 9 w 308"/>
                <a:gd name="T61" fmla="*/ 4 h 412"/>
                <a:gd name="T62" fmla="*/ 11 w 308"/>
                <a:gd name="T63" fmla="*/ 4 h 412"/>
                <a:gd name="T64" fmla="*/ 11 w 308"/>
                <a:gd name="T65" fmla="*/ 4 h 412"/>
                <a:gd name="T66" fmla="*/ 11 w 308"/>
                <a:gd name="T67" fmla="*/ 3 h 412"/>
                <a:gd name="T68" fmla="*/ 12 w 308"/>
                <a:gd name="T69" fmla="*/ 2 h 412"/>
                <a:gd name="T70" fmla="*/ 13 w 308"/>
                <a:gd name="T71" fmla="*/ 2 h 412"/>
                <a:gd name="T72" fmla="*/ 13 w 308"/>
                <a:gd name="T73" fmla="*/ 2 h 412"/>
                <a:gd name="T74" fmla="*/ 14 w 308"/>
                <a:gd name="T75" fmla="*/ 1 h 412"/>
                <a:gd name="T76" fmla="*/ 15 w 308"/>
                <a:gd name="T77" fmla="*/ 1 h 412"/>
                <a:gd name="T78" fmla="*/ 15 w 308"/>
                <a:gd name="T79" fmla="*/ 1 h 412"/>
                <a:gd name="T80" fmla="*/ 14 w 308"/>
                <a:gd name="T81" fmla="*/ 2 h 412"/>
                <a:gd name="T82" fmla="*/ 14 w 308"/>
                <a:gd name="T83" fmla="*/ 4 h 412"/>
                <a:gd name="T84" fmla="*/ 13 w 308"/>
                <a:gd name="T85" fmla="*/ 6 h 412"/>
                <a:gd name="T86" fmla="*/ 12 w 308"/>
                <a:gd name="T87" fmla="*/ 7 h 412"/>
                <a:gd name="T88" fmla="*/ 13 w 308"/>
                <a:gd name="T89" fmla="*/ 8 h 412"/>
                <a:gd name="T90" fmla="*/ 13 w 308"/>
                <a:gd name="T91" fmla="*/ 9 h 412"/>
                <a:gd name="T92" fmla="*/ 14 w 308"/>
                <a:gd name="T93" fmla="*/ 10 h 412"/>
                <a:gd name="T94" fmla="*/ 13 w 308"/>
                <a:gd name="T95" fmla="*/ 11 h 412"/>
                <a:gd name="T96" fmla="*/ 13 w 308"/>
                <a:gd name="T97" fmla="*/ 13 h 412"/>
                <a:gd name="T98" fmla="*/ 13 w 308"/>
                <a:gd name="T99" fmla="*/ 14 h 412"/>
                <a:gd name="T100" fmla="*/ 13 w 308"/>
                <a:gd name="T101" fmla="*/ 15 h 412"/>
                <a:gd name="T102" fmla="*/ 14 w 308"/>
                <a:gd name="T103" fmla="*/ 16 h 412"/>
                <a:gd name="T104" fmla="*/ 15 w 308"/>
                <a:gd name="T105" fmla="*/ 17 h 412"/>
                <a:gd name="T106" fmla="*/ 14 w 308"/>
                <a:gd name="T107" fmla="*/ 17 h 412"/>
                <a:gd name="T108" fmla="*/ 13 w 308"/>
                <a:gd name="T109" fmla="*/ 18 h 412"/>
                <a:gd name="T110" fmla="*/ 13 w 308"/>
                <a:gd name="T111" fmla="*/ 18 h 412"/>
                <a:gd name="T112" fmla="*/ 12 w 308"/>
                <a:gd name="T113" fmla="*/ 19 h 412"/>
                <a:gd name="T114" fmla="*/ 11 w 308"/>
                <a:gd name="T115" fmla="*/ 18 h 412"/>
                <a:gd name="T116" fmla="*/ 11 w 308"/>
                <a:gd name="T117" fmla="*/ 18 h 412"/>
                <a:gd name="T118" fmla="*/ 10 w 308"/>
                <a:gd name="T119" fmla="*/ 17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8"/>
                <a:gd name="T181" fmla="*/ 0 h 412"/>
                <a:gd name="T182" fmla="*/ 308 w 308"/>
                <a:gd name="T183" fmla="*/ 412 h 4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8" h="412">
                  <a:moveTo>
                    <a:pt x="211" y="385"/>
                  </a:moveTo>
                  <a:lnTo>
                    <a:pt x="185" y="358"/>
                  </a:lnTo>
                  <a:lnTo>
                    <a:pt x="147" y="328"/>
                  </a:lnTo>
                  <a:lnTo>
                    <a:pt x="146" y="308"/>
                  </a:lnTo>
                  <a:lnTo>
                    <a:pt x="179" y="267"/>
                  </a:lnTo>
                  <a:lnTo>
                    <a:pt x="147" y="249"/>
                  </a:lnTo>
                  <a:lnTo>
                    <a:pt x="115" y="200"/>
                  </a:lnTo>
                  <a:lnTo>
                    <a:pt x="107" y="187"/>
                  </a:lnTo>
                  <a:lnTo>
                    <a:pt x="78" y="214"/>
                  </a:lnTo>
                  <a:lnTo>
                    <a:pt x="68" y="181"/>
                  </a:lnTo>
                  <a:lnTo>
                    <a:pt x="22" y="197"/>
                  </a:lnTo>
                  <a:lnTo>
                    <a:pt x="44" y="143"/>
                  </a:lnTo>
                  <a:lnTo>
                    <a:pt x="36" y="99"/>
                  </a:lnTo>
                  <a:lnTo>
                    <a:pt x="0" y="35"/>
                  </a:lnTo>
                  <a:lnTo>
                    <a:pt x="24" y="0"/>
                  </a:lnTo>
                  <a:lnTo>
                    <a:pt x="39" y="11"/>
                  </a:lnTo>
                  <a:lnTo>
                    <a:pt x="51" y="14"/>
                  </a:lnTo>
                  <a:lnTo>
                    <a:pt x="57" y="18"/>
                  </a:lnTo>
                  <a:lnTo>
                    <a:pt x="75" y="27"/>
                  </a:lnTo>
                  <a:lnTo>
                    <a:pt x="78" y="48"/>
                  </a:lnTo>
                  <a:lnTo>
                    <a:pt x="78" y="70"/>
                  </a:lnTo>
                  <a:lnTo>
                    <a:pt x="83" y="86"/>
                  </a:lnTo>
                  <a:lnTo>
                    <a:pt x="103" y="90"/>
                  </a:lnTo>
                  <a:lnTo>
                    <a:pt x="110" y="77"/>
                  </a:lnTo>
                  <a:lnTo>
                    <a:pt x="122" y="82"/>
                  </a:lnTo>
                  <a:lnTo>
                    <a:pt x="136" y="85"/>
                  </a:lnTo>
                  <a:lnTo>
                    <a:pt x="146" y="63"/>
                  </a:lnTo>
                  <a:lnTo>
                    <a:pt x="152" y="62"/>
                  </a:lnTo>
                  <a:lnTo>
                    <a:pt x="167" y="77"/>
                  </a:lnTo>
                  <a:lnTo>
                    <a:pt x="178" y="84"/>
                  </a:lnTo>
                  <a:lnTo>
                    <a:pt x="198" y="87"/>
                  </a:lnTo>
                  <a:lnTo>
                    <a:pt x="217" y="82"/>
                  </a:lnTo>
                  <a:lnTo>
                    <a:pt x="230" y="75"/>
                  </a:lnTo>
                  <a:lnTo>
                    <a:pt x="237" y="64"/>
                  </a:lnTo>
                  <a:lnTo>
                    <a:pt x="247" y="43"/>
                  </a:lnTo>
                  <a:lnTo>
                    <a:pt x="266" y="47"/>
                  </a:lnTo>
                  <a:lnTo>
                    <a:pt x="279" y="43"/>
                  </a:lnTo>
                  <a:lnTo>
                    <a:pt x="295" y="14"/>
                  </a:lnTo>
                  <a:lnTo>
                    <a:pt x="302" y="18"/>
                  </a:lnTo>
                  <a:lnTo>
                    <a:pt x="302" y="27"/>
                  </a:lnTo>
                  <a:lnTo>
                    <a:pt x="297" y="52"/>
                  </a:lnTo>
                  <a:lnTo>
                    <a:pt x="290" y="77"/>
                  </a:lnTo>
                  <a:lnTo>
                    <a:pt x="274" y="127"/>
                  </a:lnTo>
                  <a:lnTo>
                    <a:pt x="258" y="157"/>
                  </a:lnTo>
                  <a:lnTo>
                    <a:pt x="262" y="173"/>
                  </a:lnTo>
                  <a:lnTo>
                    <a:pt x="278" y="197"/>
                  </a:lnTo>
                  <a:lnTo>
                    <a:pt x="290" y="221"/>
                  </a:lnTo>
                  <a:lnTo>
                    <a:pt x="283" y="252"/>
                  </a:lnTo>
                  <a:lnTo>
                    <a:pt x="280" y="285"/>
                  </a:lnTo>
                  <a:lnTo>
                    <a:pt x="272" y="302"/>
                  </a:lnTo>
                  <a:lnTo>
                    <a:pt x="281" y="322"/>
                  </a:lnTo>
                  <a:lnTo>
                    <a:pt x="295" y="349"/>
                  </a:lnTo>
                  <a:lnTo>
                    <a:pt x="308" y="374"/>
                  </a:lnTo>
                  <a:lnTo>
                    <a:pt x="291" y="383"/>
                  </a:lnTo>
                  <a:lnTo>
                    <a:pt x="274" y="394"/>
                  </a:lnTo>
                  <a:lnTo>
                    <a:pt x="264" y="402"/>
                  </a:lnTo>
                  <a:lnTo>
                    <a:pt x="250" y="412"/>
                  </a:lnTo>
                  <a:lnTo>
                    <a:pt x="233" y="402"/>
                  </a:lnTo>
                  <a:lnTo>
                    <a:pt x="219" y="392"/>
                  </a:lnTo>
                  <a:lnTo>
                    <a:pt x="211" y="38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88" name="Freeform 55"/>
            <p:cNvSpPr>
              <a:spLocks/>
            </p:cNvSpPr>
            <p:nvPr/>
          </p:nvSpPr>
          <p:spPr bwMode="auto">
            <a:xfrm>
              <a:off x="2516" y="1391"/>
              <a:ext cx="103" cy="131"/>
            </a:xfrm>
            <a:custGeom>
              <a:avLst/>
              <a:gdLst>
                <a:gd name="T0" fmla="*/ 1 w 284"/>
                <a:gd name="T1" fmla="*/ 15 h 367"/>
                <a:gd name="T2" fmla="*/ 2 w 284"/>
                <a:gd name="T3" fmla="*/ 13 h 367"/>
                <a:gd name="T4" fmla="*/ 2 w 284"/>
                <a:gd name="T5" fmla="*/ 12 h 367"/>
                <a:gd name="T6" fmla="*/ 3 w 284"/>
                <a:gd name="T7" fmla="*/ 11 h 367"/>
                <a:gd name="T8" fmla="*/ 3 w 284"/>
                <a:gd name="T9" fmla="*/ 10 h 367"/>
                <a:gd name="T10" fmla="*/ 2 w 284"/>
                <a:gd name="T11" fmla="*/ 10 h 367"/>
                <a:gd name="T12" fmla="*/ 3 w 284"/>
                <a:gd name="T13" fmla="*/ 10 h 367"/>
                <a:gd name="T14" fmla="*/ 2 w 284"/>
                <a:gd name="T15" fmla="*/ 9 h 367"/>
                <a:gd name="T16" fmla="*/ 1 w 284"/>
                <a:gd name="T17" fmla="*/ 8 h 367"/>
                <a:gd name="T18" fmla="*/ 0 w 284"/>
                <a:gd name="T19" fmla="*/ 7 h 367"/>
                <a:gd name="T20" fmla="*/ 0 w 284"/>
                <a:gd name="T21" fmla="*/ 5 h 367"/>
                <a:gd name="T22" fmla="*/ 0 w 284"/>
                <a:gd name="T23" fmla="*/ 4 h 367"/>
                <a:gd name="T24" fmla="*/ 0 w 284"/>
                <a:gd name="T25" fmla="*/ 3 h 367"/>
                <a:gd name="T26" fmla="*/ 0 w 284"/>
                <a:gd name="T27" fmla="*/ 2 h 367"/>
                <a:gd name="T28" fmla="*/ 1 w 284"/>
                <a:gd name="T29" fmla="*/ 2 h 367"/>
                <a:gd name="T30" fmla="*/ 3 w 284"/>
                <a:gd name="T31" fmla="*/ 1 h 367"/>
                <a:gd name="T32" fmla="*/ 3 w 284"/>
                <a:gd name="T33" fmla="*/ 1 h 367"/>
                <a:gd name="T34" fmla="*/ 4 w 284"/>
                <a:gd name="T35" fmla="*/ 0 h 367"/>
                <a:gd name="T36" fmla="*/ 4 w 284"/>
                <a:gd name="T37" fmla="*/ 0 h 367"/>
                <a:gd name="T38" fmla="*/ 5 w 284"/>
                <a:gd name="T39" fmla="*/ 0 h 367"/>
                <a:gd name="T40" fmla="*/ 6 w 284"/>
                <a:gd name="T41" fmla="*/ 1 h 367"/>
                <a:gd name="T42" fmla="*/ 6 w 284"/>
                <a:gd name="T43" fmla="*/ 3 h 367"/>
                <a:gd name="T44" fmla="*/ 7 w 284"/>
                <a:gd name="T45" fmla="*/ 3 h 367"/>
                <a:gd name="T46" fmla="*/ 8 w 284"/>
                <a:gd name="T47" fmla="*/ 4 h 367"/>
                <a:gd name="T48" fmla="*/ 8 w 284"/>
                <a:gd name="T49" fmla="*/ 5 h 367"/>
                <a:gd name="T50" fmla="*/ 9 w 284"/>
                <a:gd name="T51" fmla="*/ 6 h 367"/>
                <a:gd name="T52" fmla="*/ 10 w 284"/>
                <a:gd name="T53" fmla="*/ 6 h 367"/>
                <a:gd name="T54" fmla="*/ 11 w 284"/>
                <a:gd name="T55" fmla="*/ 6 h 367"/>
                <a:gd name="T56" fmla="*/ 12 w 284"/>
                <a:gd name="T57" fmla="*/ 6 h 367"/>
                <a:gd name="T58" fmla="*/ 13 w 284"/>
                <a:gd name="T59" fmla="*/ 7 h 367"/>
                <a:gd name="T60" fmla="*/ 13 w 284"/>
                <a:gd name="T61" fmla="*/ 8 h 367"/>
                <a:gd name="T62" fmla="*/ 13 w 284"/>
                <a:gd name="T63" fmla="*/ 9 h 367"/>
                <a:gd name="T64" fmla="*/ 12 w 284"/>
                <a:gd name="T65" fmla="*/ 9 h 367"/>
                <a:gd name="T66" fmla="*/ 12 w 284"/>
                <a:gd name="T67" fmla="*/ 10 h 367"/>
                <a:gd name="T68" fmla="*/ 12 w 284"/>
                <a:gd name="T69" fmla="*/ 12 h 367"/>
                <a:gd name="T70" fmla="*/ 13 w 284"/>
                <a:gd name="T71" fmla="*/ 14 h 367"/>
                <a:gd name="T72" fmla="*/ 12 w 284"/>
                <a:gd name="T73" fmla="*/ 15 h 367"/>
                <a:gd name="T74" fmla="*/ 12 w 284"/>
                <a:gd name="T75" fmla="*/ 16 h 367"/>
                <a:gd name="T76" fmla="*/ 11 w 284"/>
                <a:gd name="T77" fmla="*/ 16 h 367"/>
                <a:gd name="T78" fmla="*/ 11 w 284"/>
                <a:gd name="T79" fmla="*/ 17 h 367"/>
                <a:gd name="T80" fmla="*/ 9 w 284"/>
                <a:gd name="T81" fmla="*/ 16 h 367"/>
                <a:gd name="T82" fmla="*/ 9 w 284"/>
                <a:gd name="T83" fmla="*/ 16 h 367"/>
                <a:gd name="T84" fmla="*/ 8 w 284"/>
                <a:gd name="T85" fmla="*/ 16 h 367"/>
                <a:gd name="T86" fmla="*/ 7 w 284"/>
                <a:gd name="T87" fmla="*/ 16 h 367"/>
                <a:gd name="T88" fmla="*/ 7 w 284"/>
                <a:gd name="T89" fmla="*/ 16 h 367"/>
                <a:gd name="T90" fmla="*/ 6 w 284"/>
                <a:gd name="T91" fmla="*/ 16 h 367"/>
                <a:gd name="T92" fmla="*/ 5 w 284"/>
                <a:gd name="T93" fmla="*/ 16 h 367"/>
                <a:gd name="T94" fmla="*/ 5 w 284"/>
                <a:gd name="T95" fmla="*/ 15 h 367"/>
                <a:gd name="T96" fmla="*/ 4 w 284"/>
                <a:gd name="T97" fmla="*/ 15 h 367"/>
                <a:gd name="T98" fmla="*/ 3 w 284"/>
                <a:gd name="T99" fmla="*/ 15 h 367"/>
                <a:gd name="T100" fmla="*/ 2 w 284"/>
                <a:gd name="T101" fmla="*/ 15 h 367"/>
                <a:gd name="T102" fmla="*/ 1 w 284"/>
                <a:gd name="T103" fmla="*/ 15 h 3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4"/>
                <a:gd name="T157" fmla="*/ 0 h 367"/>
                <a:gd name="T158" fmla="*/ 284 w 284"/>
                <a:gd name="T159" fmla="*/ 367 h 3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4" h="367">
                  <a:moveTo>
                    <a:pt x="21" y="333"/>
                  </a:moveTo>
                  <a:lnTo>
                    <a:pt x="37" y="283"/>
                  </a:lnTo>
                  <a:lnTo>
                    <a:pt x="44" y="258"/>
                  </a:lnTo>
                  <a:lnTo>
                    <a:pt x="49" y="233"/>
                  </a:lnTo>
                  <a:lnTo>
                    <a:pt x="49" y="224"/>
                  </a:lnTo>
                  <a:lnTo>
                    <a:pt x="42" y="220"/>
                  </a:lnTo>
                  <a:lnTo>
                    <a:pt x="49" y="224"/>
                  </a:lnTo>
                  <a:lnTo>
                    <a:pt x="40" y="197"/>
                  </a:lnTo>
                  <a:lnTo>
                    <a:pt x="22" y="176"/>
                  </a:lnTo>
                  <a:lnTo>
                    <a:pt x="8" y="155"/>
                  </a:lnTo>
                  <a:lnTo>
                    <a:pt x="7" y="119"/>
                  </a:lnTo>
                  <a:lnTo>
                    <a:pt x="6" y="92"/>
                  </a:lnTo>
                  <a:lnTo>
                    <a:pt x="0" y="69"/>
                  </a:lnTo>
                  <a:lnTo>
                    <a:pt x="7" y="56"/>
                  </a:lnTo>
                  <a:lnTo>
                    <a:pt x="29" y="46"/>
                  </a:lnTo>
                  <a:lnTo>
                    <a:pt x="56" y="34"/>
                  </a:lnTo>
                  <a:lnTo>
                    <a:pt x="71" y="28"/>
                  </a:lnTo>
                  <a:lnTo>
                    <a:pt x="76" y="0"/>
                  </a:lnTo>
                  <a:lnTo>
                    <a:pt x="93" y="5"/>
                  </a:lnTo>
                  <a:lnTo>
                    <a:pt x="114" y="2"/>
                  </a:lnTo>
                  <a:lnTo>
                    <a:pt x="122" y="30"/>
                  </a:lnTo>
                  <a:lnTo>
                    <a:pt x="121" y="66"/>
                  </a:lnTo>
                  <a:lnTo>
                    <a:pt x="154" y="69"/>
                  </a:lnTo>
                  <a:lnTo>
                    <a:pt x="158" y="96"/>
                  </a:lnTo>
                  <a:lnTo>
                    <a:pt x="164" y="113"/>
                  </a:lnTo>
                  <a:lnTo>
                    <a:pt x="179" y="131"/>
                  </a:lnTo>
                  <a:lnTo>
                    <a:pt x="204" y="136"/>
                  </a:lnTo>
                  <a:lnTo>
                    <a:pt x="234" y="140"/>
                  </a:lnTo>
                  <a:lnTo>
                    <a:pt x="256" y="143"/>
                  </a:lnTo>
                  <a:lnTo>
                    <a:pt x="272" y="161"/>
                  </a:lnTo>
                  <a:lnTo>
                    <a:pt x="284" y="176"/>
                  </a:lnTo>
                  <a:lnTo>
                    <a:pt x="272" y="186"/>
                  </a:lnTo>
                  <a:lnTo>
                    <a:pt x="259" y="206"/>
                  </a:lnTo>
                  <a:lnTo>
                    <a:pt x="257" y="231"/>
                  </a:lnTo>
                  <a:lnTo>
                    <a:pt x="259" y="258"/>
                  </a:lnTo>
                  <a:lnTo>
                    <a:pt x="270" y="296"/>
                  </a:lnTo>
                  <a:lnTo>
                    <a:pt x="257" y="325"/>
                  </a:lnTo>
                  <a:lnTo>
                    <a:pt x="243" y="346"/>
                  </a:lnTo>
                  <a:lnTo>
                    <a:pt x="230" y="365"/>
                  </a:lnTo>
                  <a:lnTo>
                    <a:pt x="225" y="367"/>
                  </a:lnTo>
                  <a:lnTo>
                    <a:pt x="202" y="356"/>
                  </a:lnTo>
                  <a:lnTo>
                    <a:pt x="185" y="347"/>
                  </a:lnTo>
                  <a:lnTo>
                    <a:pt x="170" y="347"/>
                  </a:lnTo>
                  <a:lnTo>
                    <a:pt x="152" y="365"/>
                  </a:lnTo>
                  <a:lnTo>
                    <a:pt x="144" y="365"/>
                  </a:lnTo>
                  <a:lnTo>
                    <a:pt x="128" y="351"/>
                  </a:lnTo>
                  <a:lnTo>
                    <a:pt x="115" y="347"/>
                  </a:lnTo>
                  <a:lnTo>
                    <a:pt x="102" y="337"/>
                  </a:lnTo>
                  <a:lnTo>
                    <a:pt x="78" y="331"/>
                  </a:lnTo>
                  <a:lnTo>
                    <a:pt x="62" y="325"/>
                  </a:lnTo>
                  <a:lnTo>
                    <a:pt x="42" y="332"/>
                  </a:lnTo>
                  <a:lnTo>
                    <a:pt x="21" y="33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89" name="Freeform 56"/>
            <p:cNvSpPr>
              <a:spLocks/>
            </p:cNvSpPr>
            <p:nvPr/>
          </p:nvSpPr>
          <p:spPr bwMode="auto">
            <a:xfrm>
              <a:off x="2517" y="1497"/>
              <a:ext cx="129" cy="106"/>
            </a:xfrm>
            <a:custGeom>
              <a:avLst/>
              <a:gdLst>
                <a:gd name="T0" fmla="*/ 3 w 351"/>
                <a:gd name="T1" fmla="*/ 13 h 298"/>
                <a:gd name="T2" fmla="*/ 2 w 351"/>
                <a:gd name="T3" fmla="*/ 12 h 298"/>
                <a:gd name="T4" fmla="*/ 1 w 351"/>
                <a:gd name="T5" fmla="*/ 11 h 298"/>
                <a:gd name="T6" fmla="*/ 1 w 351"/>
                <a:gd name="T7" fmla="*/ 10 h 298"/>
                <a:gd name="T8" fmla="*/ 1 w 351"/>
                <a:gd name="T9" fmla="*/ 9 h 298"/>
                <a:gd name="T10" fmla="*/ 1 w 351"/>
                <a:gd name="T11" fmla="*/ 7 h 298"/>
                <a:gd name="T12" fmla="*/ 1 w 351"/>
                <a:gd name="T13" fmla="*/ 6 h 298"/>
                <a:gd name="T14" fmla="*/ 1 w 351"/>
                <a:gd name="T15" fmla="*/ 5 h 298"/>
                <a:gd name="T16" fmla="*/ 0 w 351"/>
                <a:gd name="T17" fmla="*/ 4 h 298"/>
                <a:gd name="T18" fmla="*/ 0 w 351"/>
                <a:gd name="T19" fmla="*/ 3 h 298"/>
                <a:gd name="T20" fmla="*/ 1 w 351"/>
                <a:gd name="T21" fmla="*/ 2 h 298"/>
                <a:gd name="T22" fmla="*/ 2 w 351"/>
                <a:gd name="T23" fmla="*/ 2 h 298"/>
                <a:gd name="T24" fmla="*/ 3 w 351"/>
                <a:gd name="T25" fmla="*/ 1 h 298"/>
                <a:gd name="T26" fmla="*/ 4 w 351"/>
                <a:gd name="T27" fmla="*/ 2 h 298"/>
                <a:gd name="T28" fmla="*/ 5 w 351"/>
                <a:gd name="T29" fmla="*/ 2 h 298"/>
                <a:gd name="T30" fmla="*/ 6 w 351"/>
                <a:gd name="T31" fmla="*/ 2 h 298"/>
                <a:gd name="T32" fmla="*/ 6 w 351"/>
                <a:gd name="T33" fmla="*/ 2 h 298"/>
                <a:gd name="T34" fmla="*/ 7 w 351"/>
                <a:gd name="T35" fmla="*/ 3 h 298"/>
                <a:gd name="T36" fmla="*/ 7 w 351"/>
                <a:gd name="T37" fmla="*/ 3 h 298"/>
                <a:gd name="T38" fmla="*/ 8 w 351"/>
                <a:gd name="T39" fmla="*/ 2 h 298"/>
                <a:gd name="T40" fmla="*/ 9 w 351"/>
                <a:gd name="T41" fmla="*/ 2 h 298"/>
                <a:gd name="T42" fmla="*/ 10 w 351"/>
                <a:gd name="T43" fmla="*/ 3 h 298"/>
                <a:gd name="T44" fmla="*/ 11 w 351"/>
                <a:gd name="T45" fmla="*/ 3 h 298"/>
                <a:gd name="T46" fmla="*/ 11 w 351"/>
                <a:gd name="T47" fmla="*/ 3 h 298"/>
                <a:gd name="T48" fmla="*/ 12 w 351"/>
                <a:gd name="T49" fmla="*/ 2 h 298"/>
                <a:gd name="T50" fmla="*/ 12 w 351"/>
                <a:gd name="T51" fmla="*/ 1 h 298"/>
                <a:gd name="T52" fmla="*/ 13 w 351"/>
                <a:gd name="T53" fmla="*/ 0 h 298"/>
                <a:gd name="T54" fmla="*/ 13 w 351"/>
                <a:gd name="T55" fmla="*/ 0 h 298"/>
                <a:gd name="T56" fmla="*/ 14 w 351"/>
                <a:gd name="T57" fmla="*/ 0 h 298"/>
                <a:gd name="T58" fmla="*/ 14 w 351"/>
                <a:gd name="T59" fmla="*/ 1 h 298"/>
                <a:gd name="T60" fmla="*/ 15 w 351"/>
                <a:gd name="T61" fmla="*/ 1 h 298"/>
                <a:gd name="T62" fmla="*/ 14 w 351"/>
                <a:gd name="T63" fmla="*/ 2 h 298"/>
                <a:gd name="T64" fmla="*/ 13 w 351"/>
                <a:gd name="T65" fmla="*/ 3 h 298"/>
                <a:gd name="T66" fmla="*/ 13 w 351"/>
                <a:gd name="T67" fmla="*/ 4 h 298"/>
                <a:gd name="T68" fmla="*/ 14 w 351"/>
                <a:gd name="T69" fmla="*/ 4 h 298"/>
                <a:gd name="T70" fmla="*/ 15 w 351"/>
                <a:gd name="T71" fmla="*/ 6 h 298"/>
                <a:gd name="T72" fmla="*/ 16 w 351"/>
                <a:gd name="T73" fmla="*/ 7 h 298"/>
                <a:gd name="T74" fmla="*/ 17 w 351"/>
                <a:gd name="T75" fmla="*/ 8 h 298"/>
                <a:gd name="T76" fmla="*/ 17 w 351"/>
                <a:gd name="T77" fmla="*/ 8 h 298"/>
                <a:gd name="T78" fmla="*/ 17 w 351"/>
                <a:gd name="T79" fmla="*/ 10 h 298"/>
                <a:gd name="T80" fmla="*/ 17 w 351"/>
                <a:gd name="T81" fmla="*/ 10 h 298"/>
                <a:gd name="T82" fmla="*/ 17 w 351"/>
                <a:gd name="T83" fmla="*/ 11 h 298"/>
                <a:gd name="T84" fmla="*/ 16 w 351"/>
                <a:gd name="T85" fmla="*/ 12 h 298"/>
                <a:gd name="T86" fmla="*/ 15 w 351"/>
                <a:gd name="T87" fmla="*/ 13 h 298"/>
                <a:gd name="T88" fmla="*/ 14 w 351"/>
                <a:gd name="T89" fmla="*/ 13 h 298"/>
                <a:gd name="T90" fmla="*/ 13 w 351"/>
                <a:gd name="T91" fmla="*/ 13 h 298"/>
                <a:gd name="T92" fmla="*/ 12 w 351"/>
                <a:gd name="T93" fmla="*/ 13 h 298"/>
                <a:gd name="T94" fmla="*/ 10 w 351"/>
                <a:gd name="T95" fmla="*/ 14 h 298"/>
                <a:gd name="T96" fmla="*/ 9 w 351"/>
                <a:gd name="T97" fmla="*/ 14 h 298"/>
                <a:gd name="T98" fmla="*/ 8 w 351"/>
                <a:gd name="T99" fmla="*/ 13 h 298"/>
                <a:gd name="T100" fmla="*/ 7 w 351"/>
                <a:gd name="T101" fmla="*/ 13 h 298"/>
                <a:gd name="T102" fmla="*/ 5 w 351"/>
                <a:gd name="T103" fmla="*/ 13 h 298"/>
                <a:gd name="T104" fmla="*/ 4 w 351"/>
                <a:gd name="T105" fmla="*/ 13 h 298"/>
                <a:gd name="T106" fmla="*/ 3 w 351"/>
                <a:gd name="T107" fmla="*/ 13 h 298"/>
                <a:gd name="T108" fmla="*/ 3 w 351"/>
                <a:gd name="T109" fmla="*/ 13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1"/>
                <a:gd name="T166" fmla="*/ 0 h 298"/>
                <a:gd name="T167" fmla="*/ 351 w 351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1" h="298">
                  <a:moveTo>
                    <a:pt x="50" y="287"/>
                  </a:moveTo>
                  <a:lnTo>
                    <a:pt x="37" y="262"/>
                  </a:lnTo>
                  <a:lnTo>
                    <a:pt x="23" y="235"/>
                  </a:lnTo>
                  <a:lnTo>
                    <a:pt x="14" y="215"/>
                  </a:lnTo>
                  <a:lnTo>
                    <a:pt x="22" y="198"/>
                  </a:lnTo>
                  <a:lnTo>
                    <a:pt x="25" y="165"/>
                  </a:lnTo>
                  <a:lnTo>
                    <a:pt x="32" y="134"/>
                  </a:lnTo>
                  <a:lnTo>
                    <a:pt x="20" y="110"/>
                  </a:lnTo>
                  <a:lnTo>
                    <a:pt x="4" y="86"/>
                  </a:lnTo>
                  <a:lnTo>
                    <a:pt x="0" y="70"/>
                  </a:lnTo>
                  <a:lnTo>
                    <a:pt x="16" y="40"/>
                  </a:lnTo>
                  <a:lnTo>
                    <a:pt x="37" y="39"/>
                  </a:lnTo>
                  <a:lnTo>
                    <a:pt x="57" y="32"/>
                  </a:lnTo>
                  <a:lnTo>
                    <a:pt x="73" y="38"/>
                  </a:lnTo>
                  <a:lnTo>
                    <a:pt x="97" y="44"/>
                  </a:lnTo>
                  <a:lnTo>
                    <a:pt x="110" y="54"/>
                  </a:lnTo>
                  <a:lnTo>
                    <a:pt x="123" y="58"/>
                  </a:lnTo>
                  <a:lnTo>
                    <a:pt x="139" y="72"/>
                  </a:lnTo>
                  <a:lnTo>
                    <a:pt x="147" y="72"/>
                  </a:lnTo>
                  <a:lnTo>
                    <a:pt x="165" y="54"/>
                  </a:lnTo>
                  <a:lnTo>
                    <a:pt x="180" y="54"/>
                  </a:lnTo>
                  <a:lnTo>
                    <a:pt x="197" y="63"/>
                  </a:lnTo>
                  <a:lnTo>
                    <a:pt x="220" y="74"/>
                  </a:lnTo>
                  <a:lnTo>
                    <a:pt x="225" y="72"/>
                  </a:lnTo>
                  <a:lnTo>
                    <a:pt x="238" y="53"/>
                  </a:lnTo>
                  <a:lnTo>
                    <a:pt x="252" y="32"/>
                  </a:lnTo>
                  <a:lnTo>
                    <a:pt x="265" y="3"/>
                  </a:lnTo>
                  <a:lnTo>
                    <a:pt x="266" y="0"/>
                  </a:lnTo>
                  <a:lnTo>
                    <a:pt x="279" y="11"/>
                  </a:lnTo>
                  <a:lnTo>
                    <a:pt x="290" y="17"/>
                  </a:lnTo>
                  <a:lnTo>
                    <a:pt x="299" y="24"/>
                  </a:lnTo>
                  <a:lnTo>
                    <a:pt x="279" y="41"/>
                  </a:lnTo>
                  <a:lnTo>
                    <a:pt x="269" y="63"/>
                  </a:lnTo>
                  <a:lnTo>
                    <a:pt x="268" y="85"/>
                  </a:lnTo>
                  <a:lnTo>
                    <a:pt x="280" y="99"/>
                  </a:lnTo>
                  <a:lnTo>
                    <a:pt x="295" y="125"/>
                  </a:lnTo>
                  <a:lnTo>
                    <a:pt x="319" y="153"/>
                  </a:lnTo>
                  <a:lnTo>
                    <a:pt x="337" y="171"/>
                  </a:lnTo>
                  <a:lnTo>
                    <a:pt x="351" y="186"/>
                  </a:lnTo>
                  <a:lnTo>
                    <a:pt x="345" y="211"/>
                  </a:lnTo>
                  <a:lnTo>
                    <a:pt x="342" y="221"/>
                  </a:lnTo>
                  <a:lnTo>
                    <a:pt x="339" y="241"/>
                  </a:lnTo>
                  <a:lnTo>
                    <a:pt x="326" y="271"/>
                  </a:lnTo>
                  <a:lnTo>
                    <a:pt x="306" y="285"/>
                  </a:lnTo>
                  <a:lnTo>
                    <a:pt x="282" y="291"/>
                  </a:lnTo>
                  <a:lnTo>
                    <a:pt x="260" y="294"/>
                  </a:lnTo>
                  <a:lnTo>
                    <a:pt x="235" y="294"/>
                  </a:lnTo>
                  <a:lnTo>
                    <a:pt x="208" y="298"/>
                  </a:lnTo>
                  <a:lnTo>
                    <a:pt x="185" y="298"/>
                  </a:lnTo>
                  <a:lnTo>
                    <a:pt x="156" y="291"/>
                  </a:lnTo>
                  <a:lnTo>
                    <a:pt x="130" y="287"/>
                  </a:lnTo>
                  <a:lnTo>
                    <a:pt x="101" y="285"/>
                  </a:lnTo>
                  <a:lnTo>
                    <a:pt x="81" y="285"/>
                  </a:lnTo>
                  <a:lnTo>
                    <a:pt x="51" y="289"/>
                  </a:lnTo>
                  <a:lnTo>
                    <a:pt x="50" y="28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90" name="Freeform 57"/>
            <p:cNvSpPr>
              <a:spLocks/>
            </p:cNvSpPr>
            <p:nvPr/>
          </p:nvSpPr>
          <p:spPr bwMode="auto">
            <a:xfrm>
              <a:off x="2467" y="1603"/>
              <a:ext cx="53" cy="82"/>
            </a:xfrm>
            <a:custGeom>
              <a:avLst/>
              <a:gdLst>
                <a:gd name="T0" fmla="*/ 6 w 145"/>
                <a:gd name="T1" fmla="*/ 10 h 225"/>
                <a:gd name="T2" fmla="*/ 5 w 145"/>
                <a:gd name="T3" fmla="*/ 11 h 225"/>
                <a:gd name="T4" fmla="*/ 3 w 145"/>
                <a:gd name="T5" fmla="*/ 11 h 225"/>
                <a:gd name="T6" fmla="*/ 3 w 145"/>
                <a:gd name="T7" fmla="*/ 11 h 225"/>
                <a:gd name="T8" fmla="*/ 3 w 145"/>
                <a:gd name="T9" fmla="*/ 8 h 225"/>
                <a:gd name="T10" fmla="*/ 1 w 145"/>
                <a:gd name="T11" fmla="*/ 8 h 225"/>
                <a:gd name="T12" fmla="*/ 0 w 145"/>
                <a:gd name="T13" fmla="*/ 6 h 225"/>
                <a:gd name="T14" fmla="*/ 1 w 145"/>
                <a:gd name="T15" fmla="*/ 5 h 225"/>
                <a:gd name="T16" fmla="*/ 3 w 145"/>
                <a:gd name="T17" fmla="*/ 3 h 225"/>
                <a:gd name="T18" fmla="*/ 3 w 145"/>
                <a:gd name="T19" fmla="*/ 1 h 225"/>
                <a:gd name="T20" fmla="*/ 4 w 145"/>
                <a:gd name="T21" fmla="*/ 0 h 225"/>
                <a:gd name="T22" fmla="*/ 4 w 145"/>
                <a:gd name="T23" fmla="*/ 0 h 225"/>
                <a:gd name="T24" fmla="*/ 5 w 145"/>
                <a:gd name="T25" fmla="*/ 0 h 225"/>
                <a:gd name="T26" fmla="*/ 5 w 145"/>
                <a:gd name="T27" fmla="*/ 1 h 225"/>
                <a:gd name="T28" fmla="*/ 6 w 145"/>
                <a:gd name="T29" fmla="*/ 1 h 225"/>
                <a:gd name="T30" fmla="*/ 6 w 145"/>
                <a:gd name="T31" fmla="*/ 3 h 225"/>
                <a:gd name="T32" fmla="*/ 6 w 145"/>
                <a:gd name="T33" fmla="*/ 4 h 225"/>
                <a:gd name="T34" fmla="*/ 6 w 145"/>
                <a:gd name="T35" fmla="*/ 4 h 225"/>
                <a:gd name="T36" fmla="*/ 6 w 145"/>
                <a:gd name="T37" fmla="*/ 5 h 225"/>
                <a:gd name="T38" fmla="*/ 7 w 145"/>
                <a:gd name="T39" fmla="*/ 6 h 225"/>
                <a:gd name="T40" fmla="*/ 7 w 145"/>
                <a:gd name="T41" fmla="*/ 7 h 225"/>
                <a:gd name="T42" fmla="*/ 7 w 145"/>
                <a:gd name="T43" fmla="*/ 8 h 225"/>
                <a:gd name="T44" fmla="*/ 7 w 145"/>
                <a:gd name="T45" fmla="*/ 9 h 225"/>
                <a:gd name="T46" fmla="*/ 6 w 145"/>
                <a:gd name="T47" fmla="*/ 10 h 225"/>
                <a:gd name="T48" fmla="*/ 6 w 145"/>
                <a:gd name="T49" fmla="*/ 10 h 2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5"/>
                <a:gd name="T76" fmla="*/ 0 h 225"/>
                <a:gd name="T77" fmla="*/ 145 w 145"/>
                <a:gd name="T78" fmla="*/ 225 h 2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5" h="225">
                  <a:moveTo>
                    <a:pt x="125" y="215"/>
                  </a:moveTo>
                  <a:lnTo>
                    <a:pt x="97" y="225"/>
                  </a:lnTo>
                  <a:lnTo>
                    <a:pt x="68" y="225"/>
                  </a:lnTo>
                  <a:lnTo>
                    <a:pt x="58" y="216"/>
                  </a:lnTo>
                  <a:lnTo>
                    <a:pt x="60" y="170"/>
                  </a:lnTo>
                  <a:lnTo>
                    <a:pt x="19" y="159"/>
                  </a:lnTo>
                  <a:lnTo>
                    <a:pt x="0" y="123"/>
                  </a:lnTo>
                  <a:lnTo>
                    <a:pt x="31" y="96"/>
                  </a:lnTo>
                  <a:lnTo>
                    <a:pt x="51" y="56"/>
                  </a:lnTo>
                  <a:lnTo>
                    <a:pt x="56" y="34"/>
                  </a:lnTo>
                  <a:lnTo>
                    <a:pt x="71" y="9"/>
                  </a:lnTo>
                  <a:lnTo>
                    <a:pt x="89" y="0"/>
                  </a:lnTo>
                  <a:lnTo>
                    <a:pt x="97" y="7"/>
                  </a:lnTo>
                  <a:lnTo>
                    <a:pt x="111" y="17"/>
                  </a:lnTo>
                  <a:lnTo>
                    <a:pt x="128" y="27"/>
                  </a:lnTo>
                  <a:lnTo>
                    <a:pt x="129" y="50"/>
                  </a:lnTo>
                  <a:lnTo>
                    <a:pt x="126" y="73"/>
                  </a:lnTo>
                  <a:lnTo>
                    <a:pt x="126" y="93"/>
                  </a:lnTo>
                  <a:lnTo>
                    <a:pt x="128" y="107"/>
                  </a:lnTo>
                  <a:lnTo>
                    <a:pt x="140" y="130"/>
                  </a:lnTo>
                  <a:lnTo>
                    <a:pt x="145" y="139"/>
                  </a:lnTo>
                  <a:lnTo>
                    <a:pt x="144" y="157"/>
                  </a:lnTo>
                  <a:lnTo>
                    <a:pt x="138" y="179"/>
                  </a:lnTo>
                  <a:lnTo>
                    <a:pt x="128" y="199"/>
                  </a:lnTo>
                  <a:lnTo>
                    <a:pt x="125" y="215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91" name="Freeform 58"/>
            <p:cNvSpPr>
              <a:spLocks/>
            </p:cNvSpPr>
            <p:nvPr/>
          </p:nvSpPr>
          <p:spPr bwMode="auto">
            <a:xfrm>
              <a:off x="2513" y="1601"/>
              <a:ext cx="88" cy="119"/>
            </a:xfrm>
            <a:custGeom>
              <a:avLst/>
              <a:gdLst>
                <a:gd name="T0" fmla="*/ 10 w 238"/>
                <a:gd name="T1" fmla="*/ 14 h 337"/>
                <a:gd name="T2" fmla="*/ 6 w 238"/>
                <a:gd name="T3" fmla="*/ 15 h 337"/>
                <a:gd name="T4" fmla="*/ 5 w 238"/>
                <a:gd name="T5" fmla="*/ 13 h 337"/>
                <a:gd name="T6" fmla="*/ 5 w 238"/>
                <a:gd name="T7" fmla="*/ 12 h 337"/>
                <a:gd name="T8" fmla="*/ 3 w 238"/>
                <a:gd name="T9" fmla="*/ 11 h 337"/>
                <a:gd name="T10" fmla="*/ 2 w 238"/>
                <a:gd name="T11" fmla="*/ 11 h 337"/>
                <a:gd name="T12" fmla="*/ 0 w 238"/>
                <a:gd name="T13" fmla="*/ 12 h 337"/>
                <a:gd name="T14" fmla="*/ 0 w 238"/>
                <a:gd name="T15" fmla="*/ 12 h 337"/>
                <a:gd name="T16" fmla="*/ 0 w 238"/>
                <a:gd name="T17" fmla="*/ 11 h 337"/>
                <a:gd name="T18" fmla="*/ 0 w 238"/>
                <a:gd name="T19" fmla="*/ 10 h 337"/>
                <a:gd name="T20" fmla="*/ 0 w 238"/>
                <a:gd name="T21" fmla="*/ 9 h 337"/>
                <a:gd name="T22" fmla="*/ 1 w 238"/>
                <a:gd name="T23" fmla="*/ 8 h 337"/>
                <a:gd name="T24" fmla="*/ 1 w 238"/>
                <a:gd name="T25" fmla="*/ 7 h 337"/>
                <a:gd name="T26" fmla="*/ 1 w 238"/>
                <a:gd name="T27" fmla="*/ 7 h 337"/>
                <a:gd name="T28" fmla="*/ 1 w 238"/>
                <a:gd name="T29" fmla="*/ 6 h 337"/>
                <a:gd name="T30" fmla="*/ 0 w 238"/>
                <a:gd name="T31" fmla="*/ 5 h 337"/>
                <a:gd name="T32" fmla="*/ 0 w 238"/>
                <a:gd name="T33" fmla="*/ 5 h 337"/>
                <a:gd name="T34" fmla="*/ 0 w 238"/>
                <a:gd name="T35" fmla="*/ 4 h 337"/>
                <a:gd name="T36" fmla="*/ 0 w 238"/>
                <a:gd name="T37" fmla="*/ 3 h 337"/>
                <a:gd name="T38" fmla="*/ 0 w 238"/>
                <a:gd name="T39" fmla="*/ 2 h 337"/>
                <a:gd name="T40" fmla="*/ 1 w 238"/>
                <a:gd name="T41" fmla="*/ 1 h 337"/>
                <a:gd name="T42" fmla="*/ 1 w 238"/>
                <a:gd name="T43" fmla="*/ 1 h 337"/>
                <a:gd name="T44" fmla="*/ 2 w 238"/>
                <a:gd name="T45" fmla="*/ 0 h 337"/>
                <a:gd name="T46" fmla="*/ 3 w 238"/>
                <a:gd name="T47" fmla="*/ 0 h 337"/>
                <a:gd name="T48" fmla="*/ 3 w 238"/>
                <a:gd name="T49" fmla="*/ 0 h 337"/>
                <a:gd name="T50" fmla="*/ 3 w 238"/>
                <a:gd name="T51" fmla="*/ 0 h 337"/>
                <a:gd name="T52" fmla="*/ 4 w 238"/>
                <a:gd name="T53" fmla="*/ 2 h 337"/>
                <a:gd name="T54" fmla="*/ 4 w 238"/>
                <a:gd name="T55" fmla="*/ 3 h 337"/>
                <a:gd name="T56" fmla="*/ 4 w 238"/>
                <a:gd name="T57" fmla="*/ 4 h 337"/>
                <a:gd name="T58" fmla="*/ 4 w 238"/>
                <a:gd name="T59" fmla="*/ 5 h 337"/>
                <a:gd name="T60" fmla="*/ 4 w 238"/>
                <a:gd name="T61" fmla="*/ 6 h 337"/>
                <a:gd name="T62" fmla="*/ 4 w 238"/>
                <a:gd name="T63" fmla="*/ 7 h 337"/>
                <a:gd name="T64" fmla="*/ 4 w 238"/>
                <a:gd name="T65" fmla="*/ 8 h 337"/>
                <a:gd name="T66" fmla="*/ 5 w 238"/>
                <a:gd name="T67" fmla="*/ 9 h 337"/>
                <a:gd name="T68" fmla="*/ 6 w 238"/>
                <a:gd name="T69" fmla="*/ 10 h 337"/>
                <a:gd name="T70" fmla="*/ 7 w 238"/>
                <a:gd name="T71" fmla="*/ 10 h 337"/>
                <a:gd name="T72" fmla="*/ 9 w 238"/>
                <a:gd name="T73" fmla="*/ 10 h 337"/>
                <a:gd name="T74" fmla="*/ 10 w 238"/>
                <a:gd name="T75" fmla="*/ 10 h 337"/>
                <a:gd name="T76" fmla="*/ 12 w 238"/>
                <a:gd name="T77" fmla="*/ 10 h 337"/>
                <a:gd name="T78" fmla="*/ 12 w 238"/>
                <a:gd name="T79" fmla="*/ 10 h 337"/>
                <a:gd name="T80" fmla="*/ 12 w 238"/>
                <a:gd name="T81" fmla="*/ 11 h 337"/>
                <a:gd name="T82" fmla="*/ 12 w 238"/>
                <a:gd name="T83" fmla="*/ 12 h 337"/>
                <a:gd name="T84" fmla="*/ 12 w 238"/>
                <a:gd name="T85" fmla="*/ 12 h 337"/>
                <a:gd name="T86" fmla="*/ 12 w 238"/>
                <a:gd name="T87" fmla="*/ 13 h 337"/>
                <a:gd name="T88" fmla="*/ 12 w 238"/>
                <a:gd name="T89" fmla="*/ 13 h 337"/>
                <a:gd name="T90" fmla="*/ 12 w 238"/>
                <a:gd name="T91" fmla="*/ 14 h 337"/>
                <a:gd name="T92" fmla="*/ 11 w 238"/>
                <a:gd name="T93" fmla="*/ 14 h 337"/>
                <a:gd name="T94" fmla="*/ 11 w 238"/>
                <a:gd name="T95" fmla="*/ 14 h 337"/>
                <a:gd name="T96" fmla="*/ 10 w 238"/>
                <a:gd name="T97" fmla="*/ 14 h 337"/>
                <a:gd name="T98" fmla="*/ 10 w 238"/>
                <a:gd name="T99" fmla="*/ 14 h 3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8"/>
                <a:gd name="T151" fmla="*/ 0 h 337"/>
                <a:gd name="T152" fmla="*/ 238 w 238"/>
                <a:gd name="T153" fmla="*/ 337 h 3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8" h="337">
                  <a:moveTo>
                    <a:pt x="197" y="330"/>
                  </a:moveTo>
                  <a:lnTo>
                    <a:pt x="113" y="337"/>
                  </a:lnTo>
                  <a:lnTo>
                    <a:pt x="94" y="308"/>
                  </a:lnTo>
                  <a:lnTo>
                    <a:pt x="91" y="275"/>
                  </a:lnTo>
                  <a:lnTo>
                    <a:pt x="64" y="248"/>
                  </a:lnTo>
                  <a:lnTo>
                    <a:pt x="45" y="253"/>
                  </a:lnTo>
                  <a:lnTo>
                    <a:pt x="12" y="276"/>
                  </a:lnTo>
                  <a:lnTo>
                    <a:pt x="2" y="278"/>
                  </a:lnTo>
                  <a:lnTo>
                    <a:pt x="0" y="254"/>
                  </a:lnTo>
                  <a:lnTo>
                    <a:pt x="1" y="226"/>
                  </a:lnTo>
                  <a:lnTo>
                    <a:pt x="4" y="210"/>
                  </a:lnTo>
                  <a:lnTo>
                    <a:pt x="14" y="190"/>
                  </a:lnTo>
                  <a:lnTo>
                    <a:pt x="20" y="168"/>
                  </a:lnTo>
                  <a:lnTo>
                    <a:pt x="21" y="150"/>
                  </a:lnTo>
                  <a:lnTo>
                    <a:pt x="16" y="141"/>
                  </a:lnTo>
                  <a:lnTo>
                    <a:pt x="4" y="118"/>
                  </a:lnTo>
                  <a:lnTo>
                    <a:pt x="2" y="104"/>
                  </a:lnTo>
                  <a:lnTo>
                    <a:pt x="2" y="84"/>
                  </a:lnTo>
                  <a:lnTo>
                    <a:pt x="5" y="61"/>
                  </a:lnTo>
                  <a:lnTo>
                    <a:pt x="4" y="38"/>
                  </a:lnTo>
                  <a:lnTo>
                    <a:pt x="18" y="28"/>
                  </a:lnTo>
                  <a:lnTo>
                    <a:pt x="28" y="20"/>
                  </a:lnTo>
                  <a:lnTo>
                    <a:pt x="45" y="9"/>
                  </a:lnTo>
                  <a:lnTo>
                    <a:pt x="62" y="0"/>
                  </a:lnTo>
                  <a:lnTo>
                    <a:pt x="63" y="3"/>
                  </a:lnTo>
                  <a:lnTo>
                    <a:pt x="65" y="12"/>
                  </a:lnTo>
                  <a:lnTo>
                    <a:pt x="76" y="40"/>
                  </a:lnTo>
                  <a:lnTo>
                    <a:pt x="79" y="63"/>
                  </a:lnTo>
                  <a:lnTo>
                    <a:pt x="85" y="82"/>
                  </a:lnTo>
                  <a:lnTo>
                    <a:pt x="85" y="112"/>
                  </a:lnTo>
                  <a:lnTo>
                    <a:pt x="84" y="138"/>
                  </a:lnTo>
                  <a:lnTo>
                    <a:pt x="85" y="167"/>
                  </a:lnTo>
                  <a:lnTo>
                    <a:pt x="90" y="185"/>
                  </a:lnTo>
                  <a:lnTo>
                    <a:pt x="100" y="200"/>
                  </a:lnTo>
                  <a:lnTo>
                    <a:pt x="122" y="225"/>
                  </a:lnTo>
                  <a:lnTo>
                    <a:pt x="150" y="233"/>
                  </a:lnTo>
                  <a:lnTo>
                    <a:pt x="184" y="229"/>
                  </a:lnTo>
                  <a:lnTo>
                    <a:pt x="207" y="229"/>
                  </a:lnTo>
                  <a:lnTo>
                    <a:pt x="232" y="226"/>
                  </a:lnTo>
                  <a:lnTo>
                    <a:pt x="232" y="229"/>
                  </a:lnTo>
                  <a:lnTo>
                    <a:pt x="234" y="248"/>
                  </a:lnTo>
                  <a:lnTo>
                    <a:pt x="235" y="262"/>
                  </a:lnTo>
                  <a:lnTo>
                    <a:pt x="237" y="276"/>
                  </a:lnTo>
                  <a:lnTo>
                    <a:pt x="238" y="294"/>
                  </a:lnTo>
                  <a:lnTo>
                    <a:pt x="238" y="301"/>
                  </a:lnTo>
                  <a:lnTo>
                    <a:pt x="236" y="311"/>
                  </a:lnTo>
                  <a:lnTo>
                    <a:pt x="230" y="317"/>
                  </a:lnTo>
                  <a:lnTo>
                    <a:pt x="218" y="323"/>
                  </a:lnTo>
                  <a:lnTo>
                    <a:pt x="209" y="329"/>
                  </a:lnTo>
                  <a:lnTo>
                    <a:pt x="197" y="330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92" name="Freeform 59"/>
            <p:cNvSpPr>
              <a:spLocks/>
            </p:cNvSpPr>
            <p:nvPr/>
          </p:nvSpPr>
          <p:spPr bwMode="auto">
            <a:xfrm>
              <a:off x="2535" y="1598"/>
              <a:ext cx="73" cy="34"/>
            </a:xfrm>
            <a:custGeom>
              <a:avLst/>
              <a:gdLst>
                <a:gd name="T0" fmla="*/ 1 w 200"/>
                <a:gd name="T1" fmla="*/ 4 h 91"/>
                <a:gd name="T2" fmla="*/ 1 w 200"/>
                <a:gd name="T3" fmla="*/ 3 h 91"/>
                <a:gd name="T4" fmla="*/ 1 w 200"/>
                <a:gd name="T5" fmla="*/ 2 h 91"/>
                <a:gd name="T6" fmla="*/ 0 w 200"/>
                <a:gd name="T7" fmla="*/ 1 h 91"/>
                <a:gd name="T8" fmla="*/ 0 w 200"/>
                <a:gd name="T9" fmla="*/ 0 h 91"/>
                <a:gd name="T10" fmla="*/ 0 w 200"/>
                <a:gd name="T11" fmla="*/ 0 h 91"/>
                <a:gd name="T12" fmla="*/ 1 w 200"/>
                <a:gd name="T13" fmla="*/ 0 h 91"/>
                <a:gd name="T14" fmla="*/ 0 w 200"/>
                <a:gd name="T15" fmla="*/ 0 h 91"/>
                <a:gd name="T16" fmla="*/ 1 w 200"/>
                <a:gd name="T17" fmla="*/ 0 h 91"/>
                <a:gd name="T18" fmla="*/ 3 w 200"/>
                <a:gd name="T19" fmla="*/ 0 h 91"/>
                <a:gd name="T20" fmla="*/ 4 w 200"/>
                <a:gd name="T21" fmla="*/ 0 h 91"/>
                <a:gd name="T22" fmla="*/ 5 w 200"/>
                <a:gd name="T23" fmla="*/ 0 h 91"/>
                <a:gd name="T24" fmla="*/ 7 w 200"/>
                <a:gd name="T25" fmla="*/ 1 h 91"/>
                <a:gd name="T26" fmla="*/ 8 w 200"/>
                <a:gd name="T27" fmla="*/ 1 h 91"/>
                <a:gd name="T28" fmla="*/ 9 w 200"/>
                <a:gd name="T29" fmla="*/ 0 h 91"/>
                <a:gd name="T30" fmla="*/ 9 w 200"/>
                <a:gd name="T31" fmla="*/ 1 h 91"/>
                <a:gd name="T32" fmla="*/ 9 w 200"/>
                <a:gd name="T33" fmla="*/ 2 h 91"/>
                <a:gd name="T34" fmla="*/ 9 w 200"/>
                <a:gd name="T35" fmla="*/ 3 h 91"/>
                <a:gd name="T36" fmla="*/ 10 w 200"/>
                <a:gd name="T37" fmla="*/ 4 h 91"/>
                <a:gd name="T38" fmla="*/ 10 w 200"/>
                <a:gd name="T39" fmla="*/ 5 h 91"/>
                <a:gd name="T40" fmla="*/ 9 w 200"/>
                <a:gd name="T41" fmla="*/ 4 h 91"/>
                <a:gd name="T42" fmla="*/ 8 w 200"/>
                <a:gd name="T43" fmla="*/ 4 h 91"/>
                <a:gd name="T44" fmla="*/ 7 w 200"/>
                <a:gd name="T45" fmla="*/ 4 h 91"/>
                <a:gd name="T46" fmla="*/ 6 w 200"/>
                <a:gd name="T47" fmla="*/ 4 h 91"/>
                <a:gd name="T48" fmla="*/ 5 w 200"/>
                <a:gd name="T49" fmla="*/ 4 h 91"/>
                <a:gd name="T50" fmla="*/ 4 w 200"/>
                <a:gd name="T51" fmla="*/ 4 h 91"/>
                <a:gd name="T52" fmla="*/ 3 w 200"/>
                <a:gd name="T53" fmla="*/ 5 h 91"/>
                <a:gd name="T54" fmla="*/ 2 w 200"/>
                <a:gd name="T55" fmla="*/ 4 h 91"/>
                <a:gd name="T56" fmla="*/ 1 w 200"/>
                <a:gd name="T57" fmla="*/ 4 h 91"/>
                <a:gd name="T58" fmla="*/ 1 w 200"/>
                <a:gd name="T59" fmla="*/ 4 h 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0"/>
                <a:gd name="T91" fmla="*/ 0 h 91"/>
                <a:gd name="T92" fmla="*/ 200 w 200"/>
                <a:gd name="T93" fmla="*/ 91 h 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0" h="91">
                  <a:moveTo>
                    <a:pt x="23" y="84"/>
                  </a:moveTo>
                  <a:lnTo>
                    <a:pt x="17" y="65"/>
                  </a:lnTo>
                  <a:lnTo>
                    <a:pt x="14" y="42"/>
                  </a:lnTo>
                  <a:lnTo>
                    <a:pt x="3" y="14"/>
                  </a:lnTo>
                  <a:lnTo>
                    <a:pt x="1" y="5"/>
                  </a:lnTo>
                  <a:lnTo>
                    <a:pt x="0" y="2"/>
                  </a:lnTo>
                  <a:lnTo>
                    <a:pt x="14" y="2"/>
                  </a:lnTo>
                  <a:lnTo>
                    <a:pt x="1" y="4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80" y="2"/>
                  </a:lnTo>
                  <a:lnTo>
                    <a:pt x="106" y="6"/>
                  </a:lnTo>
                  <a:lnTo>
                    <a:pt x="135" y="13"/>
                  </a:lnTo>
                  <a:lnTo>
                    <a:pt x="158" y="13"/>
                  </a:lnTo>
                  <a:lnTo>
                    <a:pt x="185" y="9"/>
                  </a:lnTo>
                  <a:lnTo>
                    <a:pt x="182" y="22"/>
                  </a:lnTo>
                  <a:lnTo>
                    <a:pt x="179" y="43"/>
                  </a:lnTo>
                  <a:lnTo>
                    <a:pt x="186" y="59"/>
                  </a:lnTo>
                  <a:lnTo>
                    <a:pt x="199" y="76"/>
                  </a:lnTo>
                  <a:lnTo>
                    <a:pt x="200" y="91"/>
                  </a:lnTo>
                  <a:lnTo>
                    <a:pt x="186" y="85"/>
                  </a:lnTo>
                  <a:lnTo>
                    <a:pt x="161" y="84"/>
                  </a:lnTo>
                  <a:lnTo>
                    <a:pt x="149" y="85"/>
                  </a:lnTo>
                  <a:lnTo>
                    <a:pt x="122" y="80"/>
                  </a:lnTo>
                  <a:lnTo>
                    <a:pt x="99" y="81"/>
                  </a:lnTo>
                  <a:lnTo>
                    <a:pt x="74" y="86"/>
                  </a:lnTo>
                  <a:lnTo>
                    <a:pt x="59" y="90"/>
                  </a:lnTo>
                  <a:lnTo>
                    <a:pt x="38" y="84"/>
                  </a:lnTo>
                  <a:lnTo>
                    <a:pt x="31" y="77"/>
                  </a:lnTo>
                  <a:lnTo>
                    <a:pt x="23" y="8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93" name="Freeform 60"/>
            <p:cNvSpPr>
              <a:spLocks/>
            </p:cNvSpPr>
            <p:nvPr/>
          </p:nvSpPr>
          <p:spPr bwMode="auto">
            <a:xfrm>
              <a:off x="2544" y="1626"/>
              <a:ext cx="74" cy="58"/>
            </a:xfrm>
            <a:custGeom>
              <a:avLst/>
              <a:gdLst>
                <a:gd name="T0" fmla="*/ 7 w 204"/>
                <a:gd name="T1" fmla="*/ 7 h 158"/>
                <a:gd name="T2" fmla="*/ 6 w 204"/>
                <a:gd name="T3" fmla="*/ 8 h 158"/>
                <a:gd name="T4" fmla="*/ 5 w 204"/>
                <a:gd name="T5" fmla="*/ 8 h 158"/>
                <a:gd name="T6" fmla="*/ 3 w 204"/>
                <a:gd name="T7" fmla="*/ 8 h 158"/>
                <a:gd name="T8" fmla="*/ 2 w 204"/>
                <a:gd name="T9" fmla="*/ 7 h 158"/>
                <a:gd name="T10" fmla="*/ 1 w 204"/>
                <a:gd name="T11" fmla="*/ 6 h 158"/>
                <a:gd name="T12" fmla="*/ 0 w 204"/>
                <a:gd name="T13" fmla="*/ 6 h 158"/>
                <a:gd name="T14" fmla="*/ 0 w 204"/>
                <a:gd name="T15" fmla="*/ 4 h 158"/>
                <a:gd name="T16" fmla="*/ 0 w 204"/>
                <a:gd name="T17" fmla="*/ 3 h 158"/>
                <a:gd name="T18" fmla="*/ 0 w 204"/>
                <a:gd name="T19" fmla="*/ 2 h 158"/>
                <a:gd name="T20" fmla="*/ 0 w 204"/>
                <a:gd name="T21" fmla="*/ 0 h 158"/>
                <a:gd name="T22" fmla="*/ 0 w 204"/>
                <a:gd name="T23" fmla="*/ 0 h 158"/>
                <a:gd name="T24" fmla="*/ 1 w 204"/>
                <a:gd name="T25" fmla="*/ 0 h 158"/>
                <a:gd name="T26" fmla="*/ 2 w 204"/>
                <a:gd name="T27" fmla="*/ 1 h 158"/>
                <a:gd name="T28" fmla="*/ 3 w 204"/>
                <a:gd name="T29" fmla="*/ 0 h 158"/>
                <a:gd name="T30" fmla="*/ 4 w 204"/>
                <a:gd name="T31" fmla="*/ 0 h 158"/>
                <a:gd name="T32" fmla="*/ 5 w 204"/>
                <a:gd name="T33" fmla="*/ 0 h 158"/>
                <a:gd name="T34" fmla="*/ 6 w 204"/>
                <a:gd name="T35" fmla="*/ 0 h 158"/>
                <a:gd name="T36" fmla="*/ 7 w 204"/>
                <a:gd name="T37" fmla="*/ 0 h 158"/>
                <a:gd name="T38" fmla="*/ 8 w 204"/>
                <a:gd name="T39" fmla="*/ 0 h 158"/>
                <a:gd name="T40" fmla="*/ 9 w 204"/>
                <a:gd name="T41" fmla="*/ 1 h 158"/>
                <a:gd name="T42" fmla="*/ 9 w 204"/>
                <a:gd name="T43" fmla="*/ 1 h 158"/>
                <a:gd name="T44" fmla="*/ 9 w 204"/>
                <a:gd name="T45" fmla="*/ 2 h 158"/>
                <a:gd name="T46" fmla="*/ 9 w 204"/>
                <a:gd name="T47" fmla="*/ 3 h 158"/>
                <a:gd name="T48" fmla="*/ 9 w 204"/>
                <a:gd name="T49" fmla="*/ 4 h 158"/>
                <a:gd name="T50" fmla="*/ 9 w 204"/>
                <a:gd name="T51" fmla="*/ 5 h 158"/>
                <a:gd name="T52" fmla="*/ 10 w 204"/>
                <a:gd name="T53" fmla="*/ 6 h 158"/>
                <a:gd name="T54" fmla="*/ 9 w 204"/>
                <a:gd name="T55" fmla="*/ 6 h 158"/>
                <a:gd name="T56" fmla="*/ 9 w 204"/>
                <a:gd name="T57" fmla="*/ 7 h 158"/>
                <a:gd name="T58" fmla="*/ 8 w 204"/>
                <a:gd name="T59" fmla="*/ 7 h 158"/>
                <a:gd name="T60" fmla="*/ 7 w 204"/>
                <a:gd name="T61" fmla="*/ 7 h 158"/>
                <a:gd name="T62" fmla="*/ 7 w 204"/>
                <a:gd name="T63" fmla="*/ 8 h 158"/>
                <a:gd name="T64" fmla="*/ 7 w 204"/>
                <a:gd name="T65" fmla="*/ 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158"/>
                <a:gd name="T101" fmla="*/ 204 w 204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158">
                  <a:moveTo>
                    <a:pt x="148" y="151"/>
                  </a:moveTo>
                  <a:lnTo>
                    <a:pt x="123" y="154"/>
                  </a:lnTo>
                  <a:lnTo>
                    <a:pt x="100" y="154"/>
                  </a:lnTo>
                  <a:lnTo>
                    <a:pt x="66" y="158"/>
                  </a:lnTo>
                  <a:lnTo>
                    <a:pt x="38" y="150"/>
                  </a:lnTo>
                  <a:lnTo>
                    <a:pt x="16" y="125"/>
                  </a:lnTo>
                  <a:lnTo>
                    <a:pt x="6" y="110"/>
                  </a:lnTo>
                  <a:lnTo>
                    <a:pt x="1" y="92"/>
                  </a:lnTo>
                  <a:lnTo>
                    <a:pt x="0" y="63"/>
                  </a:lnTo>
                  <a:lnTo>
                    <a:pt x="1" y="37"/>
                  </a:lnTo>
                  <a:lnTo>
                    <a:pt x="1" y="7"/>
                  </a:lnTo>
                  <a:lnTo>
                    <a:pt x="9" y="0"/>
                  </a:lnTo>
                  <a:lnTo>
                    <a:pt x="16" y="7"/>
                  </a:lnTo>
                  <a:lnTo>
                    <a:pt x="37" y="13"/>
                  </a:lnTo>
                  <a:lnTo>
                    <a:pt x="52" y="9"/>
                  </a:lnTo>
                  <a:lnTo>
                    <a:pt x="77" y="4"/>
                  </a:lnTo>
                  <a:lnTo>
                    <a:pt x="100" y="3"/>
                  </a:lnTo>
                  <a:lnTo>
                    <a:pt x="127" y="8"/>
                  </a:lnTo>
                  <a:lnTo>
                    <a:pt x="139" y="7"/>
                  </a:lnTo>
                  <a:lnTo>
                    <a:pt x="164" y="8"/>
                  </a:lnTo>
                  <a:lnTo>
                    <a:pt x="178" y="14"/>
                  </a:lnTo>
                  <a:lnTo>
                    <a:pt x="185" y="23"/>
                  </a:lnTo>
                  <a:lnTo>
                    <a:pt x="194" y="39"/>
                  </a:lnTo>
                  <a:lnTo>
                    <a:pt x="192" y="59"/>
                  </a:lnTo>
                  <a:lnTo>
                    <a:pt x="192" y="76"/>
                  </a:lnTo>
                  <a:lnTo>
                    <a:pt x="195" y="101"/>
                  </a:lnTo>
                  <a:lnTo>
                    <a:pt x="204" y="125"/>
                  </a:lnTo>
                  <a:lnTo>
                    <a:pt x="195" y="129"/>
                  </a:lnTo>
                  <a:lnTo>
                    <a:pt x="184" y="136"/>
                  </a:lnTo>
                  <a:lnTo>
                    <a:pt x="168" y="146"/>
                  </a:lnTo>
                  <a:lnTo>
                    <a:pt x="152" y="150"/>
                  </a:lnTo>
                  <a:lnTo>
                    <a:pt x="146" y="152"/>
                  </a:lnTo>
                  <a:lnTo>
                    <a:pt x="148" y="151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94" name="Freeform 61"/>
            <p:cNvSpPr>
              <a:spLocks/>
            </p:cNvSpPr>
            <p:nvPr/>
          </p:nvSpPr>
          <p:spPr bwMode="auto">
            <a:xfrm>
              <a:off x="2558" y="1374"/>
              <a:ext cx="94" cy="89"/>
            </a:xfrm>
            <a:custGeom>
              <a:avLst/>
              <a:gdLst>
                <a:gd name="T0" fmla="*/ 8 w 259"/>
                <a:gd name="T1" fmla="*/ 11 h 245"/>
                <a:gd name="T2" fmla="*/ 8 w 259"/>
                <a:gd name="T3" fmla="*/ 11 h 245"/>
                <a:gd name="T4" fmla="*/ 8 w 259"/>
                <a:gd name="T5" fmla="*/ 10 h 245"/>
                <a:gd name="T6" fmla="*/ 7 w 259"/>
                <a:gd name="T7" fmla="*/ 9 h 245"/>
                <a:gd name="T8" fmla="*/ 6 w 259"/>
                <a:gd name="T9" fmla="*/ 9 h 245"/>
                <a:gd name="T10" fmla="*/ 4 w 259"/>
                <a:gd name="T11" fmla="*/ 9 h 245"/>
                <a:gd name="T12" fmla="*/ 3 w 259"/>
                <a:gd name="T13" fmla="*/ 8 h 245"/>
                <a:gd name="T14" fmla="*/ 3 w 259"/>
                <a:gd name="T15" fmla="*/ 8 h 245"/>
                <a:gd name="T16" fmla="*/ 2 w 259"/>
                <a:gd name="T17" fmla="*/ 7 h 245"/>
                <a:gd name="T18" fmla="*/ 2 w 259"/>
                <a:gd name="T19" fmla="*/ 5 h 245"/>
                <a:gd name="T20" fmla="*/ 0 w 259"/>
                <a:gd name="T21" fmla="*/ 5 h 245"/>
                <a:gd name="T22" fmla="*/ 0 w 259"/>
                <a:gd name="T23" fmla="*/ 4 h 245"/>
                <a:gd name="T24" fmla="*/ 0 w 259"/>
                <a:gd name="T25" fmla="*/ 2 h 245"/>
                <a:gd name="T26" fmla="*/ 1 w 259"/>
                <a:gd name="T27" fmla="*/ 0 h 245"/>
                <a:gd name="T28" fmla="*/ 2 w 259"/>
                <a:gd name="T29" fmla="*/ 0 h 245"/>
                <a:gd name="T30" fmla="*/ 4 w 259"/>
                <a:gd name="T31" fmla="*/ 0 h 245"/>
                <a:gd name="T32" fmla="*/ 5 w 259"/>
                <a:gd name="T33" fmla="*/ 0 h 245"/>
                <a:gd name="T34" fmla="*/ 5 w 259"/>
                <a:gd name="T35" fmla="*/ 0 h 245"/>
                <a:gd name="T36" fmla="*/ 6 w 259"/>
                <a:gd name="T37" fmla="*/ 1 h 245"/>
                <a:gd name="T38" fmla="*/ 6 w 259"/>
                <a:gd name="T39" fmla="*/ 1 h 245"/>
                <a:gd name="T40" fmla="*/ 7 w 259"/>
                <a:gd name="T41" fmla="*/ 2 h 245"/>
                <a:gd name="T42" fmla="*/ 8 w 259"/>
                <a:gd name="T43" fmla="*/ 1 h 245"/>
                <a:gd name="T44" fmla="*/ 9 w 259"/>
                <a:gd name="T45" fmla="*/ 1 h 245"/>
                <a:gd name="T46" fmla="*/ 10 w 259"/>
                <a:gd name="T47" fmla="*/ 1 h 245"/>
                <a:gd name="T48" fmla="*/ 11 w 259"/>
                <a:gd name="T49" fmla="*/ 1 h 245"/>
                <a:gd name="T50" fmla="*/ 10 w 259"/>
                <a:gd name="T51" fmla="*/ 2 h 245"/>
                <a:gd name="T52" fmla="*/ 10 w 259"/>
                <a:gd name="T53" fmla="*/ 3 h 245"/>
                <a:gd name="T54" fmla="*/ 10 w 259"/>
                <a:gd name="T55" fmla="*/ 4 h 245"/>
                <a:gd name="T56" fmla="*/ 10 w 259"/>
                <a:gd name="T57" fmla="*/ 5 h 245"/>
                <a:gd name="T58" fmla="*/ 11 w 259"/>
                <a:gd name="T59" fmla="*/ 5 h 245"/>
                <a:gd name="T60" fmla="*/ 11 w 259"/>
                <a:gd name="T61" fmla="*/ 5 h 245"/>
                <a:gd name="T62" fmla="*/ 12 w 259"/>
                <a:gd name="T63" fmla="*/ 5 h 245"/>
                <a:gd name="T64" fmla="*/ 12 w 259"/>
                <a:gd name="T65" fmla="*/ 6 h 245"/>
                <a:gd name="T66" fmla="*/ 12 w 259"/>
                <a:gd name="T67" fmla="*/ 7 h 245"/>
                <a:gd name="T68" fmla="*/ 12 w 259"/>
                <a:gd name="T69" fmla="*/ 8 h 245"/>
                <a:gd name="T70" fmla="*/ 12 w 259"/>
                <a:gd name="T71" fmla="*/ 8 h 245"/>
                <a:gd name="T72" fmla="*/ 11 w 259"/>
                <a:gd name="T73" fmla="*/ 9 h 245"/>
                <a:gd name="T74" fmla="*/ 11 w 259"/>
                <a:gd name="T75" fmla="*/ 10 h 245"/>
                <a:gd name="T76" fmla="*/ 10 w 259"/>
                <a:gd name="T77" fmla="*/ 11 h 245"/>
                <a:gd name="T78" fmla="*/ 9 w 259"/>
                <a:gd name="T79" fmla="*/ 12 h 245"/>
                <a:gd name="T80" fmla="*/ 9 w 259"/>
                <a:gd name="T81" fmla="*/ 12 h 245"/>
                <a:gd name="T82" fmla="*/ 9 w 259"/>
                <a:gd name="T83" fmla="*/ 12 h 245"/>
                <a:gd name="T84" fmla="*/ 8 w 259"/>
                <a:gd name="T85" fmla="*/ 11 h 245"/>
                <a:gd name="T86" fmla="*/ 8 w 259"/>
                <a:gd name="T87" fmla="*/ 11 h 245"/>
                <a:gd name="T88" fmla="*/ 8 w 259"/>
                <a:gd name="T89" fmla="*/ 11 h 2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9"/>
                <a:gd name="T136" fmla="*/ 0 h 245"/>
                <a:gd name="T137" fmla="*/ 259 w 259"/>
                <a:gd name="T138" fmla="*/ 245 h 2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9" h="245">
                  <a:moveTo>
                    <a:pt x="158" y="231"/>
                  </a:moveTo>
                  <a:lnTo>
                    <a:pt x="170" y="221"/>
                  </a:lnTo>
                  <a:lnTo>
                    <a:pt x="158" y="206"/>
                  </a:lnTo>
                  <a:lnTo>
                    <a:pt x="142" y="188"/>
                  </a:lnTo>
                  <a:lnTo>
                    <a:pt x="120" y="185"/>
                  </a:lnTo>
                  <a:lnTo>
                    <a:pt x="90" y="181"/>
                  </a:lnTo>
                  <a:lnTo>
                    <a:pt x="65" y="176"/>
                  </a:lnTo>
                  <a:lnTo>
                    <a:pt x="50" y="158"/>
                  </a:lnTo>
                  <a:lnTo>
                    <a:pt x="44" y="141"/>
                  </a:lnTo>
                  <a:lnTo>
                    <a:pt x="40" y="114"/>
                  </a:lnTo>
                  <a:lnTo>
                    <a:pt x="7" y="111"/>
                  </a:lnTo>
                  <a:lnTo>
                    <a:pt x="8" y="75"/>
                  </a:lnTo>
                  <a:lnTo>
                    <a:pt x="0" y="47"/>
                  </a:lnTo>
                  <a:lnTo>
                    <a:pt x="23" y="8"/>
                  </a:lnTo>
                  <a:lnTo>
                    <a:pt x="38" y="0"/>
                  </a:lnTo>
                  <a:lnTo>
                    <a:pt x="79" y="0"/>
                  </a:lnTo>
                  <a:lnTo>
                    <a:pt x="113" y="9"/>
                  </a:lnTo>
                  <a:lnTo>
                    <a:pt x="115" y="2"/>
                  </a:lnTo>
                  <a:lnTo>
                    <a:pt x="126" y="20"/>
                  </a:lnTo>
                  <a:lnTo>
                    <a:pt x="130" y="26"/>
                  </a:lnTo>
                  <a:lnTo>
                    <a:pt x="147" y="37"/>
                  </a:lnTo>
                  <a:lnTo>
                    <a:pt x="162" y="27"/>
                  </a:lnTo>
                  <a:lnTo>
                    <a:pt x="181" y="20"/>
                  </a:lnTo>
                  <a:lnTo>
                    <a:pt x="205" y="16"/>
                  </a:lnTo>
                  <a:lnTo>
                    <a:pt x="217" y="21"/>
                  </a:lnTo>
                  <a:lnTo>
                    <a:pt x="212" y="45"/>
                  </a:lnTo>
                  <a:lnTo>
                    <a:pt x="216" y="62"/>
                  </a:lnTo>
                  <a:lnTo>
                    <a:pt x="214" y="79"/>
                  </a:lnTo>
                  <a:lnTo>
                    <a:pt x="216" y="98"/>
                  </a:lnTo>
                  <a:lnTo>
                    <a:pt x="223" y="102"/>
                  </a:lnTo>
                  <a:lnTo>
                    <a:pt x="233" y="102"/>
                  </a:lnTo>
                  <a:lnTo>
                    <a:pt x="244" y="102"/>
                  </a:lnTo>
                  <a:lnTo>
                    <a:pt x="245" y="120"/>
                  </a:lnTo>
                  <a:lnTo>
                    <a:pt x="249" y="141"/>
                  </a:lnTo>
                  <a:lnTo>
                    <a:pt x="259" y="162"/>
                  </a:lnTo>
                  <a:lnTo>
                    <a:pt x="248" y="177"/>
                  </a:lnTo>
                  <a:lnTo>
                    <a:pt x="230" y="199"/>
                  </a:lnTo>
                  <a:lnTo>
                    <a:pt x="223" y="212"/>
                  </a:lnTo>
                  <a:lnTo>
                    <a:pt x="210" y="228"/>
                  </a:lnTo>
                  <a:lnTo>
                    <a:pt x="201" y="242"/>
                  </a:lnTo>
                  <a:lnTo>
                    <a:pt x="194" y="245"/>
                  </a:lnTo>
                  <a:lnTo>
                    <a:pt x="181" y="240"/>
                  </a:lnTo>
                  <a:lnTo>
                    <a:pt x="173" y="228"/>
                  </a:lnTo>
                  <a:lnTo>
                    <a:pt x="162" y="222"/>
                  </a:lnTo>
                  <a:lnTo>
                    <a:pt x="158" y="231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95" name="Freeform 62"/>
            <p:cNvSpPr>
              <a:spLocks/>
            </p:cNvSpPr>
            <p:nvPr/>
          </p:nvSpPr>
          <p:spPr bwMode="auto">
            <a:xfrm>
              <a:off x="2602" y="1557"/>
              <a:ext cx="168" cy="194"/>
            </a:xfrm>
            <a:custGeom>
              <a:avLst/>
              <a:gdLst>
                <a:gd name="T0" fmla="*/ 2 w 461"/>
                <a:gd name="T1" fmla="*/ 15 h 537"/>
                <a:gd name="T2" fmla="*/ 2 w 461"/>
                <a:gd name="T3" fmla="*/ 13 h 537"/>
                <a:gd name="T4" fmla="*/ 2 w 461"/>
                <a:gd name="T5" fmla="*/ 11 h 537"/>
                <a:gd name="T6" fmla="*/ 1 w 461"/>
                <a:gd name="T7" fmla="*/ 10 h 537"/>
                <a:gd name="T8" fmla="*/ 0 w 461"/>
                <a:gd name="T9" fmla="*/ 8 h 537"/>
                <a:gd name="T10" fmla="*/ 0 w 461"/>
                <a:gd name="T11" fmla="*/ 7 h 537"/>
                <a:gd name="T12" fmla="*/ 0 w 461"/>
                <a:gd name="T13" fmla="*/ 6 h 537"/>
                <a:gd name="T14" fmla="*/ 1 w 461"/>
                <a:gd name="T15" fmla="*/ 6 h 537"/>
                <a:gd name="T16" fmla="*/ 4 w 461"/>
                <a:gd name="T17" fmla="*/ 5 h 537"/>
                <a:gd name="T18" fmla="*/ 5 w 461"/>
                <a:gd name="T19" fmla="*/ 3 h 537"/>
                <a:gd name="T20" fmla="*/ 5 w 461"/>
                <a:gd name="T21" fmla="*/ 2 h 537"/>
                <a:gd name="T22" fmla="*/ 7 w 461"/>
                <a:gd name="T23" fmla="*/ 2 h 537"/>
                <a:gd name="T24" fmla="*/ 8 w 461"/>
                <a:gd name="T25" fmla="*/ 3 h 537"/>
                <a:gd name="T26" fmla="*/ 10 w 461"/>
                <a:gd name="T27" fmla="*/ 3 h 537"/>
                <a:gd name="T28" fmla="*/ 12 w 461"/>
                <a:gd name="T29" fmla="*/ 3 h 537"/>
                <a:gd name="T30" fmla="*/ 14 w 461"/>
                <a:gd name="T31" fmla="*/ 3 h 537"/>
                <a:gd name="T32" fmla="*/ 14 w 461"/>
                <a:gd name="T33" fmla="*/ 1 h 537"/>
                <a:gd name="T34" fmla="*/ 15 w 461"/>
                <a:gd name="T35" fmla="*/ 0 h 537"/>
                <a:gd name="T36" fmla="*/ 17 w 461"/>
                <a:gd name="T37" fmla="*/ 0 h 537"/>
                <a:gd name="T38" fmla="*/ 18 w 461"/>
                <a:gd name="T39" fmla="*/ 2 h 537"/>
                <a:gd name="T40" fmla="*/ 19 w 461"/>
                <a:gd name="T41" fmla="*/ 4 h 537"/>
                <a:gd name="T42" fmla="*/ 20 w 461"/>
                <a:gd name="T43" fmla="*/ 5 h 537"/>
                <a:gd name="T44" fmla="*/ 20 w 461"/>
                <a:gd name="T45" fmla="*/ 7 h 537"/>
                <a:gd name="T46" fmla="*/ 20 w 461"/>
                <a:gd name="T47" fmla="*/ 8 h 537"/>
                <a:gd name="T48" fmla="*/ 21 w 461"/>
                <a:gd name="T49" fmla="*/ 9 h 537"/>
                <a:gd name="T50" fmla="*/ 22 w 461"/>
                <a:gd name="T51" fmla="*/ 9 h 537"/>
                <a:gd name="T52" fmla="*/ 22 w 461"/>
                <a:gd name="T53" fmla="*/ 11 h 537"/>
                <a:gd name="T54" fmla="*/ 19 w 461"/>
                <a:gd name="T55" fmla="*/ 11 h 537"/>
                <a:gd name="T56" fmla="*/ 19 w 461"/>
                <a:gd name="T57" fmla="*/ 13 h 537"/>
                <a:gd name="T58" fmla="*/ 18 w 461"/>
                <a:gd name="T59" fmla="*/ 15 h 537"/>
                <a:gd name="T60" fmla="*/ 17 w 461"/>
                <a:gd name="T61" fmla="*/ 17 h 537"/>
                <a:gd name="T62" fmla="*/ 16 w 461"/>
                <a:gd name="T63" fmla="*/ 19 h 537"/>
                <a:gd name="T64" fmla="*/ 14 w 461"/>
                <a:gd name="T65" fmla="*/ 20 h 537"/>
                <a:gd name="T66" fmla="*/ 13 w 461"/>
                <a:gd name="T67" fmla="*/ 22 h 537"/>
                <a:gd name="T68" fmla="*/ 12 w 461"/>
                <a:gd name="T69" fmla="*/ 24 h 537"/>
                <a:gd name="T70" fmla="*/ 10 w 461"/>
                <a:gd name="T71" fmla="*/ 25 h 537"/>
                <a:gd name="T72" fmla="*/ 8 w 461"/>
                <a:gd name="T73" fmla="*/ 25 h 537"/>
                <a:gd name="T74" fmla="*/ 6 w 461"/>
                <a:gd name="T75" fmla="*/ 22 h 537"/>
                <a:gd name="T76" fmla="*/ 5 w 461"/>
                <a:gd name="T77" fmla="*/ 21 h 537"/>
                <a:gd name="T78" fmla="*/ 4 w 461"/>
                <a:gd name="T79" fmla="*/ 18 h 537"/>
                <a:gd name="T80" fmla="*/ 3 w 461"/>
                <a:gd name="T81" fmla="*/ 17 h 537"/>
                <a:gd name="T82" fmla="*/ 3 w 461"/>
                <a:gd name="T83" fmla="*/ 15 h 5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1"/>
                <a:gd name="T127" fmla="*/ 0 h 537"/>
                <a:gd name="T128" fmla="*/ 461 w 461"/>
                <a:gd name="T129" fmla="*/ 537 h 53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1" h="537">
                  <a:moveTo>
                    <a:pt x="38" y="320"/>
                  </a:moveTo>
                  <a:lnTo>
                    <a:pt x="47" y="316"/>
                  </a:lnTo>
                  <a:lnTo>
                    <a:pt x="38" y="292"/>
                  </a:lnTo>
                  <a:lnTo>
                    <a:pt x="35" y="267"/>
                  </a:lnTo>
                  <a:lnTo>
                    <a:pt x="35" y="250"/>
                  </a:lnTo>
                  <a:lnTo>
                    <a:pt x="37" y="230"/>
                  </a:lnTo>
                  <a:lnTo>
                    <a:pt x="28" y="214"/>
                  </a:lnTo>
                  <a:lnTo>
                    <a:pt x="21" y="205"/>
                  </a:lnTo>
                  <a:lnTo>
                    <a:pt x="20" y="190"/>
                  </a:lnTo>
                  <a:lnTo>
                    <a:pt x="7" y="173"/>
                  </a:lnTo>
                  <a:lnTo>
                    <a:pt x="0" y="157"/>
                  </a:lnTo>
                  <a:lnTo>
                    <a:pt x="3" y="136"/>
                  </a:lnTo>
                  <a:lnTo>
                    <a:pt x="6" y="123"/>
                  </a:lnTo>
                  <a:lnTo>
                    <a:pt x="11" y="119"/>
                  </a:lnTo>
                  <a:lnTo>
                    <a:pt x="6" y="123"/>
                  </a:lnTo>
                  <a:lnTo>
                    <a:pt x="31" y="123"/>
                  </a:lnTo>
                  <a:lnTo>
                    <a:pt x="53" y="120"/>
                  </a:lnTo>
                  <a:lnTo>
                    <a:pt x="77" y="114"/>
                  </a:lnTo>
                  <a:lnTo>
                    <a:pt x="97" y="100"/>
                  </a:lnTo>
                  <a:lnTo>
                    <a:pt x="110" y="70"/>
                  </a:lnTo>
                  <a:lnTo>
                    <a:pt x="113" y="50"/>
                  </a:lnTo>
                  <a:lnTo>
                    <a:pt x="116" y="40"/>
                  </a:lnTo>
                  <a:lnTo>
                    <a:pt x="116" y="41"/>
                  </a:lnTo>
                  <a:lnTo>
                    <a:pt x="136" y="44"/>
                  </a:lnTo>
                  <a:lnTo>
                    <a:pt x="154" y="50"/>
                  </a:lnTo>
                  <a:lnTo>
                    <a:pt x="172" y="62"/>
                  </a:lnTo>
                  <a:lnTo>
                    <a:pt x="187" y="65"/>
                  </a:lnTo>
                  <a:lnTo>
                    <a:pt x="214" y="51"/>
                  </a:lnTo>
                  <a:lnTo>
                    <a:pt x="231" y="45"/>
                  </a:lnTo>
                  <a:lnTo>
                    <a:pt x="256" y="49"/>
                  </a:lnTo>
                  <a:lnTo>
                    <a:pt x="271" y="51"/>
                  </a:lnTo>
                  <a:lnTo>
                    <a:pt x="285" y="49"/>
                  </a:lnTo>
                  <a:lnTo>
                    <a:pt x="296" y="30"/>
                  </a:lnTo>
                  <a:lnTo>
                    <a:pt x="296" y="16"/>
                  </a:lnTo>
                  <a:lnTo>
                    <a:pt x="296" y="7"/>
                  </a:lnTo>
                  <a:lnTo>
                    <a:pt x="317" y="4"/>
                  </a:lnTo>
                  <a:lnTo>
                    <a:pt x="339" y="0"/>
                  </a:lnTo>
                  <a:lnTo>
                    <a:pt x="358" y="8"/>
                  </a:lnTo>
                  <a:lnTo>
                    <a:pt x="373" y="20"/>
                  </a:lnTo>
                  <a:lnTo>
                    <a:pt x="377" y="40"/>
                  </a:lnTo>
                  <a:lnTo>
                    <a:pt x="360" y="51"/>
                  </a:lnTo>
                  <a:lnTo>
                    <a:pt x="388" y="79"/>
                  </a:lnTo>
                  <a:lnTo>
                    <a:pt x="408" y="94"/>
                  </a:lnTo>
                  <a:lnTo>
                    <a:pt x="415" y="105"/>
                  </a:lnTo>
                  <a:lnTo>
                    <a:pt x="416" y="120"/>
                  </a:lnTo>
                  <a:lnTo>
                    <a:pt x="417" y="141"/>
                  </a:lnTo>
                  <a:lnTo>
                    <a:pt x="417" y="161"/>
                  </a:lnTo>
                  <a:lnTo>
                    <a:pt x="420" y="179"/>
                  </a:lnTo>
                  <a:lnTo>
                    <a:pt x="422" y="187"/>
                  </a:lnTo>
                  <a:lnTo>
                    <a:pt x="433" y="190"/>
                  </a:lnTo>
                  <a:lnTo>
                    <a:pt x="450" y="191"/>
                  </a:lnTo>
                  <a:lnTo>
                    <a:pt x="457" y="195"/>
                  </a:lnTo>
                  <a:lnTo>
                    <a:pt x="461" y="206"/>
                  </a:lnTo>
                  <a:lnTo>
                    <a:pt x="442" y="231"/>
                  </a:lnTo>
                  <a:lnTo>
                    <a:pt x="435" y="236"/>
                  </a:lnTo>
                  <a:lnTo>
                    <a:pt x="396" y="236"/>
                  </a:lnTo>
                  <a:lnTo>
                    <a:pt x="396" y="250"/>
                  </a:lnTo>
                  <a:lnTo>
                    <a:pt x="394" y="270"/>
                  </a:lnTo>
                  <a:lnTo>
                    <a:pt x="388" y="292"/>
                  </a:lnTo>
                  <a:lnTo>
                    <a:pt x="371" y="321"/>
                  </a:lnTo>
                  <a:lnTo>
                    <a:pt x="356" y="343"/>
                  </a:lnTo>
                  <a:lnTo>
                    <a:pt x="344" y="367"/>
                  </a:lnTo>
                  <a:lnTo>
                    <a:pt x="339" y="390"/>
                  </a:lnTo>
                  <a:lnTo>
                    <a:pt x="328" y="402"/>
                  </a:lnTo>
                  <a:lnTo>
                    <a:pt x="311" y="417"/>
                  </a:lnTo>
                  <a:lnTo>
                    <a:pt x="297" y="424"/>
                  </a:lnTo>
                  <a:lnTo>
                    <a:pt x="285" y="443"/>
                  </a:lnTo>
                  <a:lnTo>
                    <a:pt x="271" y="466"/>
                  </a:lnTo>
                  <a:lnTo>
                    <a:pt x="261" y="489"/>
                  </a:lnTo>
                  <a:lnTo>
                    <a:pt x="247" y="514"/>
                  </a:lnTo>
                  <a:lnTo>
                    <a:pt x="224" y="528"/>
                  </a:lnTo>
                  <a:lnTo>
                    <a:pt x="201" y="537"/>
                  </a:lnTo>
                  <a:lnTo>
                    <a:pt x="186" y="532"/>
                  </a:lnTo>
                  <a:lnTo>
                    <a:pt x="159" y="517"/>
                  </a:lnTo>
                  <a:lnTo>
                    <a:pt x="140" y="502"/>
                  </a:lnTo>
                  <a:lnTo>
                    <a:pt x="122" y="480"/>
                  </a:lnTo>
                  <a:lnTo>
                    <a:pt x="107" y="464"/>
                  </a:lnTo>
                  <a:lnTo>
                    <a:pt x="96" y="438"/>
                  </a:lnTo>
                  <a:lnTo>
                    <a:pt x="90" y="424"/>
                  </a:lnTo>
                  <a:lnTo>
                    <a:pt x="82" y="393"/>
                  </a:lnTo>
                  <a:lnTo>
                    <a:pt x="74" y="369"/>
                  </a:lnTo>
                  <a:lnTo>
                    <a:pt x="70" y="353"/>
                  </a:lnTo>
                  <a:lnTo>
                    <a:pt x="65" y="327"/>
                  </a:lnTo>
                  <a:lnTo>
                    <a:pt x="50" y="315"/>
                  </a:lnTo>
                  <a:lnTo>
                    <a:pt x="38" y="320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96" name="Freeform 63"/>
            <p:cNvSpPr>
              <a:spLocks/>
            </p:cNvSpPr>
            <p:nvPr/>
          </p:nvSpPr>
          <p:spPr bwMode="auto">
            <a:xfrm>
              <a:off x="2806" y="1408"/>
              <a:ext cx="144" cy="208"/>
            </a:xfrm>
            <a:custGeom>
              <a:avLst/>
              <a:gdLst>
                <a:gd name="T0" fmla="*/ 16 w 395"/>
                <a:gd name="T1" fmla="*/ 27 h 579"/>
                <a:gd name="T2" fmla="*/ 16 w 395"/>
                <a:gd name="T3" fmla="*/ 26 h 579"/>
                <a:gd name="T4" fmla="*/ 15 w 395"/>
                <a:gd name="T5" fmla="*/ 26 h 579"/>
                <a:gd name="T6" fmla="*/ 12 w 395"/>
                <a:gd name="T7" fmla="*/ 26 h 579"/>
                <a:gd name="T8" fmla="*/ 10 w 395"/>
                <a:gd name="T9" fmla="*/ 26 h 579"/>
                <a:gd name="T10" fmla="*/ 9 w 395"/>
                <a:gd name="T11" fmla="*/ 26 h 579"/>
                <a:gd name="T12" fmla="*/ 8 w 395"/>
                <a:gd name="T13" fmla="*/ 24 h 579"/>
                <a:gd name="T14" fmla="*/ 8 w 395"/>
                <a:gd name="T15" fmla="*/ 23 h 579"/>
                <a:gd name="T16" fmla="*/ 8 w 395"/>
                <a:gd name="T17" fmla="*/ 21 h 579"/>
                <a:gd name="T18" fmla="*/ 9 w 395"/>
                <a:gd name="T19" fmla="*/ 20 h 579"/>
                <a:gd name="T20" fmla="*/ 8 w 395"/>
                <a:gd name="T21" fmla="*/ 18 h 579"/>
                <a:gd name="T22" fmla="*/ 8 w 395"/>
                <a:gd name="T23" fmla="*/ 16 h 579"/>
                <a:gd name="T24" fmla="*/ 6 w 395"/>
                <a:gd name="T25" fmla="*/ 16 h 579"/>
                <a:gd name="T26" fmla="*/ 3 w 395"/>
                <a:gd name="T27" fmla="*/ 16 h 579"/>
                <a:gd name="T28" fmla="*/ 2 w 395"/>
                <a:gd name="T29" fmla="*/ 14 h 579"/>
                <a:gd name="T30" fmla="*/ 0 w 395"/>
                <a:gd name="T31" fmla="*/ 10 h 579"/>
                <a:gd name="T32" fmla="*/ 7 w 395"/>
                <a:gd name="T33" fmla="*/ 4 h 579"/>
                <a:gd name="T34" fmla="*/ 10 w 395"/>
                <a:gd name="T35" fmla="*/ 0 h 579"/>
                <a:gd name="T36" fmla="*/ 11 w 395"/>
                <a:gd name="T37" fmla="*/ 2 h 579"/>
                <a:gd name="T38" fmla="*/ 12 w 395"/>
                <a:gd name="T39" fmla="*/ 4 h 579"/>
                <a:gd name="T40" fmla="*/ 14 w 395"/>
                <a:gd name="T41" fmla="*/ 5 h 579"/>
                <a:gd name="T42" fmla="*/ 16 w 395"/>
                <a:gd name="T43" fmla="*/ 7 h 579"/>
                <a:gd name="T44" fmla="*/ 15 w 395"/>
                <a:gd name="T45" fmla="*/ 8 h 579"/>
                <a:gd name="T46" fmla="*/ 12 w 395"/>
                <a:gd name="T47" fmla="*/ 9 h 579"/>
                <a:gd name="T48" fmla="*/ 11 w 395"/>
                <a:gd name="T49" fmla="*/ 9 h 579"/>
                <a:gd name="T50" fmla="*/ 10 w 395"/>
                <a:gd name="T51" fmla="*/ 10 h 579"/>
                <a:gd name="T52" fmla="*/ 10 w 395"/>
                <a:gd name="T53" fmla="*/ 11 h 579"/>
                <a:gd name="T54" fmla="*/ 10 w 395"/>
                <a:gd name="T55" fmla="*/ 14 h 579"/>
                <a:gd name="T56" fmla="*/ 13 w 395"/>
                <a:gd name="T57" fmla="*/ 15 h 579"/>
                <a:gd name="T58" fmla="*/ 16 w 395"/>
                <a:gd name="T59" fmla="*/ 17 h 579"/>
                <a:gd name="T60" fmla="*/ 17 w 395"/>
                <a:gd name="T61" fmla="*/ 19 h 579"/>
                <a:gd name="T62" fmla="*/ 19 w 395"/>
                <a:gd name="T63" fmla="*/ 21 h 579"/>
                <a:gd name="T64" fmla="*/ 19 w 395"/>
                <a:gd name="T65" fmla="*/ 22 h 579"/>
                <a:gd name="T66" fmla="*/ 17 w 395"/>
                <a:gd name="T67" fmla="*/ 23 h 579"/>
                <a:gd name="T68" fmla="*/ 17 w 395"/>
                <a:gd name="T69" fmla="*/ 25 h 579"/>
                <a:gd name="T70" fmla="*/ 17 w 395"/>
                <a:gd name="T71" fmla="*/ 27 h 5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5"/>
                <a:gd name="T109" fmla="*/ 0 h 579"/>
                <a:gd name="T110" fmla="*/ 395 w 395"/>
                <a:gd name="T111" fmla="*/ 579 h 5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5" h="579">
                  <a:moveTo>
                    <a:pt x="346" y="579"/>
                  </a:moveTo>
                  <a:lnTo>
                    <a:pt x="341" y="572"/>
                  </a:lnTo>
                  <a:lnTo>
                    <a:pt x="335" y="572"/>
                  </a:lnTo>
                  <a:lnTo>
                    <a:pt x="324" y="566"/>
                  </a:lnTo>
                  <a:lnTo>
                    <a:pt x="315" y="561"/>
                  </a:lnTo>
                  <a:lnTo>
                    <a:pt x="300" y="554"/>
                  </a:lnTo>
                  <a:lnTo>
                    <a:pt x="292" y="545"/>
                  </a:lnTo>
                  <a:lnTo>
                    <a:pt x="241" y="552"/>
                  </a:lnTo>
                  <a:lnTo>
                    <a:pt x="220" y="552"/>
                  </a:lnTo>
                  <a:lnTo>
                    <a:pt x="202" y="555"/>
                  </a:lnTo>
                  <a:lnTo>
                    <a:pt x="189" y="567"/>
                  </a:lnTo>
                  <a:lnTo>
                    <a:pt x="186" y="568"/>
                  </a:lnTo>
                  <a:lnTo>
                    <a:pt x="181" y="551"/>
                  </a:lnTo>
                  <a:lnTo>
                    <a:pt x="172" y="525"/>
                  </a:lnTo>
                  <a:lnTo>
                    <a:pt x="170" y="508"/>
                  </a:lnTo>
                  <a:lnTo>
                    <a:pt x="164" y="488"/>
                  </a:lnTo>
                  <a:lnTo>
                    <a:pt x="162" y="467"/>
                  </a:lnTo>
                  <a:lnTo>
                    <a:pt x="172" y="460"/>
                  </a:lnTo>
                  <a:lnTo>
                    <a:pt x="184" y="451"/>
                  </a:lnTo>
                  <a:lnTo>
                    <a:pt x="188" y="444"/>
                  </a:lnTo>
                  <a:lnTo>
                    <a:pt x="176" y="410"/>
                  </a:lnTo>
                  <a:lnTo>
                    <a:pt x="172" y="384"/>
                  </a:lnTo>
                  <a:lnTo>
                    <a:pt x="167" y="371"/>
                  </a:lnTo>
                  <a:lnTo>
                    <a:pt x="162" y="347"/>
                  </a:lnTo>
                  <a:lnTo>
                    <a:pt x="153" y="338"/>
                  </a:lnTo>
                  <a:lnTo>
                    <a:pt x="131" y="341"/>
                  </a:lnTo>
                  <a:lnTo>
                    <a:pt x="82" y="341"/>
                  </a:lnTo>
                  <a:lnTo>
                    <a:pt x="65" y="341"/>
                  </a:lnTo>
                  <a:lnTo>
                    <a:pt x="50" y="337"/>
                  </a:lnTo>
                  <a:lnTo>
                    <a:pt x="41" y="304"/>
                  </a:lnTo>
                  <a:lnTo>
                    <a:pt x="14" y="223"/>
                  </a:lnTo>
                  <a:lnTo>
                    <a:pt x="0" y="212"/>
                  </a:lnTo>
                  <a:lnTo>
                    <a:pt x="55" y="154"/>
                  </a:lnTo>
                  <a:lnTo>
                    <a:pt x="145" y="82"/>
                  </a:lnTo>
                  <a:lnTo>
                    <a:pt x="202" y="0"/>
                  </a:lnTo>
                  <a:lnTo>
                    <a:pt x="214" y="4"/>
                  </a:lnTo>
                  <a:lnTo>
                    <a:pt x="225" y="24"/>
                  </a:lnTo>
                  <a:lnTo>
                    <a:pt x="234" y="46"/>
                  </a:lnTo>
                  <a:lnTo>
                    <a:pt x="247" y="71"/>
                  </a:lnTo>
                  <a:lnTo>
                    <a:pt x="252" y="90"/>
                  </a:lnTo>
                  <a:lnTo>
                    <a:pt x="263" y="101"/>
                  </a:lnTo>
                  <a:lnTo>
                    <a:pt x="282" y="111"/>
                  </a:lnTo>
                  <a:lnTo>
                    <a:pt x="313" y="131"/>
                  </a:lnTo>
                  <a:lnTo>
                    <a:pt x="335" y="149"/>
                  </a:lnTo>
                  <a:lnTo>
                    <a:pt x="334" y="156"/>
                  </a:lnTo>
                  <a:lnTo>
                    <a:pt x="306" y="167"/>
                  </a:lnTo>
                  <a:lnTo>
                    <a:pt x="274" y="174"/>
                  </a:lnTo>
                  <a:lnTo>
                    <a:pt x="259" y="183"/>
                  </a:lnTo>
                  <a:lnTo>
                    <a:pt x="241" y="187"/>
                  </a:lnTo>
                  <a:lnTo>
                    <a:pt x="221" y="189"/>
                  </a:lnTo>
                  <a:lnTo>
                    <a:pt x="207" y="195"/>
                  </a:lnTo>
                  <a:lnTo>
                    <a:pt x="206" y="212"/>
                  </a:lnTo>
                  <a:lnTo>
                    <a:pt x="207" y="233"/>
                  </a:lnTo>
                  <a:lnTo>
                    <a:pt x="207" y="245"/>
                  </a:lnTo>
                  <a:lnTo>
                    <a:pt x="193" y="271"/>
                  </a:lnTo>
                  <a:lnTo>
                    <a:pt x="212" y="291"/>
                  </a:lnTo>
                  <a:lnTo>
                    <a:pt x="247" y="310"/>
                  </a:lnTo>
                  <a:lnTo>
                    <a:pt x="276" y="332"/>
                  </a:lnTo>
                  <a:lnTo>
                    <a:pt x="308" y="348"/>
                  </a:lnTo>
                  <a:lnTo>
                    <a:pt x="320" y="359"/>
                  </a:lnTo>
                  <a:lnTo>
                    <a:pt x="340" y="381"/>
                  </a:lnTo>
                  <a:lnTo>
                    <a:pt x="361" y="411"/>
                  </a:lnTo>
                  <a:lnTo>
                    <a:pt x="378" y="430"/>
                  </a:lnTo>
                  <a:lnTo>
                    <a:pt x="391" y="448"/>
                  </a:lnTo>
                  <a:lnTo>
                    <a:pt x="395" y="458"/>
                  </a:lnTo>
                  <a:lnTo>
                    <a:pt x="393" y="468"/>
                  </a:lnTo>
                  <a:lnTo>
                    <a:pt x="376" y="483"/>
                  </a:lnTo>
                  <a:lnTo>
                    <a:pt x="358" y="497"/>
                  </a:lnTo>
                  <a:lnTo>
                    <a:pt x="345" y="520"/>
                  </a:lnTo>
                  <a:lnTo>
                    <a:pt x="346" y="538"/>
                  </a:lnTo>
                  <a:lnTo>
                    <a:pt x="347" y="562"/>
                  </a:lnTo>
                  <a:lnTo>
                    <a:pt x="346" y="57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97" name="Freeform 64"/>
            <p:cNvSpPr>
              <a:spLocks/>
            </p:cNvSpPr>
            <p:nvPr/>
          </p:nvSpPr>
          <p:spPr bwMode="auto">
            <a:xfrm>
              <a:off x="2878" y="1371"/>
              <a:ext cx="192" cy="291"/>
            </a:xfrm>
            <a:custGeom>
              <a:avLst/>
              <a:gdLst>
                <a:gd name="T0" fmla="*/ 14 w 524"/>
                <a:gd name="T1" fmla="*/ 37 h 810"/>
                <a:gd name="T2" fmla="*/ 12 w 524"/>
                <a:gd name="T3" fmla="*/ 36 h 810"/>
                <a:gd name="T4" fmla="*/ 10 w 524"/>
                <a:gd name="T5" fmla="*/ 34 h 810"/>
                <a:gd name="T6" fmla="*/ 9 w 524"/>
                <a:gd name="T7" fmla="*/ 32 h 810"/>
                <a:gd name="T8" fmla="*/ 8 w 524"/>
                <a:gd name="T9" fmla="*/ 32 h 810"/>
                <a:gd name="T10" fmla="*/ 8 w 524"/>
                <a:gd name="T11" fmla="*/ 31 h 810"/>
                <a:gd name="T12" fmla="*/ 8 w 524"/>
                <a:gd name="T13" fmla="*/ 29 h 810"/>
                <a:gd name="T14" fmla="*/ 9 w 524"/>
                <a:gd name="T15" fmla="*/ 27 h 810"/>
                <a:gd name="T16" fmla="*/ 10 w 524"/>
                <a:gd name="T17" fmla="*/ 26 h 810"/>
                <a:gd name="T18" fmla="*/ 9 w 524"/>
                <a:gd name="T19" fmla="*/ 25 h 810"/>
                <a:gd name="T20" fmla="*/ 7 w 524"/>
                <a:gd name="T21" fmla="*/ 23 h 810"/>
                <a:gd name="T22" fmla="*/ 5 w 524"/>
                <a:gd name="T23" fmla="*/ 21 h 810"/>
                <a:gd name="T24" fmla="*/ 3 w 524"/>
                <a:gd name="T25" fmla="*/ 19 h 810"/>
                <a:gd name="T26" fmla="*/ 0 w 524"/>
                <a:gd name="T27" fmla="*/ 17 h 810"/>
                <a:gd name="T28" fmla="*/ 1 w 524"/>
                <a:gd name="T29" fmla="*/ 15 h 810"/>
                <a:gd name="T30" fmla="*/ 1 w 524"/>
                <a:gd name="T31" fmla="*/ 14 h 810"/>
                <a:gd name="T32" fmla="*/ 3 w 524"/>
                <a:gd name="T33" fmla="*/ 13 h 810"/>
                <a:gd name="T34" fmla="*/ 4 w 524"/>
                <a:gd name="T35" fmla="*/ 13 h 810"/>
                <a:gd name="T36" fmla="*/ 7 w 524"/>
                <a:gd name="T37" fmla="*/ 12 h 810"/>
                <a:gd name="T38" fmla="*/ 6 w 524"/>
                <a:gd name="T39" fmla="*/ 11 h 810"/>
                <a:gd name="T40" fmla="*/ 4 w 524"/>
                <a:gd name="T41" fmla="*/ 9 h 810"/>
                <a:gd name="T42" fmla="*/ 3 w 524"/>
                <a:gd name="T43" fmla="*/ 8 h 810"/>
                <a:gd name="T44" fmla="*/ 1 w 524"/>
                <a:gd name="T45" fmla="*/ 6 h 810"/>
                <a:gd name="T46" fmla="*/ 0 w 524"/>
                <a:gd name="T47" fmla="*/ 5 h 810"/>
                <a:gd name="T48" fmla="*/ 8 w 524"/>
                <a:gd name="T49" fmla="*/ 0 h 810"/>
                <a:gd name="T50" fmla="*/ 8 w 524"/>
                <a:gd name="T51" fmla="*/ 1 h 810"/>
                <a:gd name="T52" fmla="*/ 10 w 524"/>
                <a:gd name="T53" fmla="*/ 2 h 810"/>
                <a:gd name="T54" fmla="*/ 11 w 524"/>
                <a:gd name="T55" fmla="*/ 3 h 810"/>
                <a:gd name="T56" fmla="*/ 11 w 524"/>
                <a:gd name="T57" fmla="*/ 5 h 810"/>
                <a:gd name="T58" fmla="*/ 12 w 524"/>
                <a:gd name="T59" fmla="*/ 7 h 810"/>
                <a:gd name="T60" fmla="*/ 14 w 524"/>
                <a:gd name="T61" fmla="*/ 6 h 810"/>
                <a:gd name="T62" fmla="*/ 16 w 524"/>
                <a:gd name="T63" fmla="*/ 7 h 810"/>
                <a:gd name="T64" fmla="*/ 18 w 524"/>
                <a:gd name="T65" fmla="*/ 7 h 810"/>
                <a:gd name="T66" fmla="*/ 21 w 524"/>
                <a:gd name="T67" fmla="*/ 6 h 810"/>
                <a:gd name="T68" fmla="*/ 21 w 524"/>
                <a:gd name="T69" fmla="*/ 7 h 810"/>
                <a:gd name="T70" fmla="*/ 22 w 524"/>
                <a:gd name="T71" fmla="*/ 9 h 810"/>
                <a:gd name="T72" fmla="*/ 21 w 524"/>
                <a:gd name="T73" fmla="*/ 10 h 810"/>
                <a:gd name="T74" fmla="*/ 19 w 524"/>
                <a:gd name="T75" fmla="*/ 11 h 810"/>
                <a:gd name="T76" fmla="*/ 19 w 524"/>
                <a:gd name="T77" fmla="*/ 12 h 810"/>
                <a:gd name="T78" fmla="*/ 21 w 524"/>
                <a:gd name="T79" fmla="*/ 13 h 810"/>
                <a:gd name="T80" fmla="*/ 24 w 524"/>
                <a:gd name="T81" fmla="*/ 14 h 810"/>
                <a:gd name="T82" fmla="*/ 24 w 524"/>
                <a:gd name="T83" fmla="*/ 17 h 810"/>
                <a:gd name="T84" fmla="*/ 23 w 524"/>
                <a:gd name="T85" fmla="*/ 17 h 810"/>
                <a:gd name="T86" fmla="*/ 21 w 524"/>
                <a:gd name="T87" fmla="*/ 18 h 810"/>
                <a:gd name="T88" fmla="*/ 20 w 524"/>
                <a:gd name="T89" fmla="*/ 20 h 810"/>
                <a:gd name="T90" fmla="*/ 21 w 524"/>
                <a:gd name="T91" fmla="*/ 22 h 810"/>
                <a:gd name="T92" fmla="*/ 21 w 524"/>
                <a:gd name="T93" fmla="*/ 23 h 810"/>
                <a:gd name="T94" fmla="*/ 22 w 524"/>
                <a:gd name="T95" fmla="*/ 25 h 810"/>
                <a:gd name="T96" fmla="*/ 23 w 524"/>
                <a:gd name="T97" fmla="*/ 27 h 810"/>
                <a:gd name="T98" fmla="*/ 24 w 524"/>
                <a:gd name="T99" fmla="*/ 28 h 810"/>
                <a:gd name="T100" fmla="*/ 23 w 524"/>
                <a:gd name="T101" fmla="*/ 30 h 810"/>
                <a:gd name="T102" fmla="*/ 23 w 524"/>
                <a:gd name="T103" fmla="*/ 31 h 810"/>
                <a:gd name="T104" fmla="*/ 24 w 524"/>
                <a:gd name="T105" fmla="*/ 32 h 810"/>
                <a:gd name="T106" fmla="*/ 26 w 524"/>
                <a:gd name="T107" fmla="*/ 33 h 810"/>
                <a:gd name="T108" fmla="*/ 26 w 524"/>
                <a:gd name="T109" fmla="*/ 35 h 810"/>
                <a:gd name="T110" fmla="*/ 24 w 524"/>
                <a:gd name="T111" fmla="*/ 35 h 810"/>
                <a:gd name="T112" fmla="*/ 23 w 524"/>
                <a:gd name="T113" fmla="*/ 36 h 810"/>
                <a:gd name="T114" fmla="*/ 21 w 524"/>
                <a:gd name="T115" fmla="*/ 36 h 810"/>
                <a:gd name="T116" fmla="*/ 19 w 524"/>
                <a:gd name="T117" fmla="*/ 36 h 810"/>
                <a:gd name="T118" fmla="*/ 17 w 524"/>
                <a:gd name="T119" fmla="*/ 36 h 810"/>
                <a:gd name="T120" fmla="*/ 16 w 524"/>
                <a:gd name="T121" fmla="*/ 37 h 810"/>
                <a:gd name="T122" fmla="*/ 15 w 524"/>
                <a:gd name="T123" fmla="*/ 38 h 8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4"/>
                <a:gd name="T187" fmla="*/ 0 h 810"/>
                <a:gd name="T188" fmla="*/ 524 w 524"/>
                <a:gd name="T189" fmla="*/ 810 h 8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4" h="810">
                  <a:moveTo>
                    <a:pt x="302" y="804"/>
                  </a:moveTo>
                  <a:lnTo>
                    <a:pt x="281" y="799"/>
                  </a:lnTo>
                  <a:lnTo>
                    <a:pt x="257" y="783"/>
                  </a:lnTo>
                  <a:lnTo>
                    <a:pt x="239" y="768"/>
                  </a:lnTo>
                  <a:lnTo>
                    <a:pt x="218" y="750"/>
                  </a:lnTo>
                  <a:lnTo>
                    <a:pt x="197" y="740"/>
                  </a:lnTo>
                  <a:lnTo>
                    <a:pt x="191" y="718"/>
                  </a:lnTo>
                  <a:lnTo>
                    <a:pt x="186" y="692"/>
                  </a:lnTo>
                  <a:lnTo>
                    <a:pt x="174" y="688"/>
                  </a:lnTo>
                  <a:lnTo>
                    <a:pt x="163" y="683"/>
                  </a:lnTo>
                  <a:lnTo>
                    <a:pt x="153" y="681"/>
                  </a:lnTo>
                  <a:lnTo>
                    <a:pt x="154" y="664"/>
                  </a:lnTo>
                  <a:lnTo>
                    <a:pt x="153" y="640"/>
                  </a:lnTo>
                  <a:lnTo>
                    <a:pt x="152" y="622"/>
                  </a:lnTo>
                  <a:lnTo>
                    <a:pt x="165" y="599"/>
                  </a:lnTo>
                  <a:lnTo>
                    <a:pt x="183" y="585"/>
                  </a:lnTo>
                  <a:lnTo>
                    <a:pt x="200" y="570"/>
                  </a:lnTo>
                  <a:lnTo>
                    <a:pt x="202" y="560"/>
                  </a:lnTo>
                  <a:lnTo>
                    <a:pt x="198" y="550"/>
                  </a:lnTo>
                  <a:lnTo>
                    <a:pt x="185" y="532"/>
                  </a:lnTo>
                  <a:lnTo>
                    <a:pt x="168" y="513"/>
                  </a:lnTo>
                  <a:lnTo>
                    <a:pt x="147" y="483"/>
                  </a:lnTo>
                  <a:lnTo>
                    <a:pt x="127" y="461"/>
                  </a:lnTo>
                  <a:lnTo>
                    <a:pt x="115" y="450"/>
                  </a:lnTo>
                  <a:lnTo>
                    <a:pt x="83" y="434"/>
                  </a:lnTo>
                  <a:lnTo>
                    <a:pt x="54" y="412"/>
                  </a:lnTo>
                  <a:lnTo>
                    <a:pt x="19" y="393"/>
                  </a:lnTo>
                  <a:lnTo>
                    <a:pt x="0" y="373"/>
                  </a:lnTo>
                  <a:lnTo>
                    <a:pt x="14" y="347"/>
                  </a:lnTo>
                  <a:lnTo>
                    <a:pt x="14" y="335"/>
                  </a:lnTo>
                  <a:lnTo>
                    <a:pt x="13" y="314"/>
                  </a:lnTo>
                  <a:lnTo>
                    <a:pt x="14" y="297"/>
                  </a:lnTo>
                  <a:lnTo>
                    <a:pt x="28" y="291"/>
                  </a:lnTo>
                  <a:lnTo>
                    <a:pt x="48" y="289"/>
                  </a:lnTo>
                  <a:lnTo>
                    <a:pt x="66" y="285"/>
                  </a:lnTo>
                  <a:lnTo>
                    <a:pt x="81" y="276"/>
                  </a:lnTo>
                  <a:lnTo>
                    <a:pt x="113" y="269"/>
                  </a:lnTo>
                  <a:lnTo>
                    <a:pt x="141" y="258"/>
                  </a:lnTo>
                  <a:lnTo>
                    <a:pt x="142" y="251"/>
                  </a:lnTo>
                  <a:lnTo>
                    <a:pt x="120" y="233"/>
                  </a:lnTo>
                  <a:lnTo>
                    <a:pt x="89" y="213"/>
                  </a:lnTo>
                  <a:lnTo>
                    <a:pt x="70" y="203"/>
                  </a:lnTo>
                  <a:lnTo>
                    <a:pt x="59" y="192"/>
                  </a:lnTo>
                  <a:lnTo>
                    <a:pt x="54" y="173"/>
                  </a:lnTo>
                  <a:lnTo>
                    <a:pt x="41" y="148"/>
                  </a:lnTo>
                  <a:lnTo>
                    <a:pt x="32" y="126"/>
                  </a:lnTo>
                  <a:lnTo>
                    <a:pt x="21" y="106"/>
                  </a:lnTo>
                  <a:lnTo>
                    <a:pt x="9" y="102"/>
                  </a:lnTo>
                  <a:lnTo>
                    <a:pt x="21" y="96"/>
                  </a:lnTo>
                  <a:lnTo>
                    <a:pt x="165" y="2"/>
                  </a:lnTo>
                  <a:lnTo>
                    <a:pt x="164" y="0"/>
                  </a:lnTo>
                  <a:lnTo>
                    <a:pt x="170" y="20"/>
                  </a:lnTo>
                  <a:lnTo>
                    <a:pt x="183" y="36"/>
                  </a:lnTo>
                  <a:lnTo>
                    <a:pt x="190" y="49"/>
                  </a:lnTo>
                  <a:lnTo>
                    <a:pt x="202" y="61"/>
                  </a:lnTo>
                  <a:lnTo>
                    <a:pt x="212" y="73"/>
                  </a:lnTo>
                  <a:lnTo>
                    <a:pt x="218" y="94"/>
                  </a:lnTo>
                  <a:lnTo>
                    <a:pt x="218" y="112"/>
                  </a:lnTo>
                  <a:lnTo>
                    <a:pt x="224" y="138"/>
                  </a:lnTo>
                  <a:lnTo>
                    <a:pt x="241" y="152"/>
                  </a:lnTo>
                  <a:lnTo>
                    <a:pt x="256" y="145"/>
                  </a:lnTo>
                  <a:lnTo>
                    <a:pt x="277" y="132"/>
                  </a:lnTo>
                  <a:lnTo>
                    <a:pt x="300" y="138"/>
                  </a:lnTo>
                  <a:lnTo>
                    <a:pt x="322" y="148"/>
                  </a:lnTo>
                  <a:lnTo>
                    <a:pt x="346" y="160"/>
                  </a:lnTo>
                  <a:lnTo>
                    <a:pt x="371" y="159"/>
                  </a:lnTo>
                  <a:lnTo>
                    <a:pt x="399" y="148"/>
                  </a:lnTo>
                  <a:lnTo>
                    <a:pt x="428" y="135"/>
                  </a:lnTo>
                  <a:lnTo>
                    <a:pt x="432" y="132"/>
                  </a:lnTo>
                  <a:lnTo>
                    <a:pt x="435" y="147"/>
                  </a:lnTo>
                  <a:lnTo>
                    <a:pt x="436" y="173"/>
                  </a:lnTo>
                  <a:lnTo>
                    <a:pt x="443" y="192"/>
                  </a:lnTo>
                  <a:lnTo>
                    <a:pt x="432" y="211"/>
                  </a:lnTo>
                  <a:lnTo>
                    <a:pt x="415" y="221"/>
                  </a:lnTo>
                  <a:lnTo>
                    <a:pt x="397" y="224"/>
                  </a:lnTo>
                  <a:lnTo>
                    <a:pt x="384" y="233"/>
                  </a:lnTo>
                  <a:lnTo>
                    <a:pt x="384" y="248"/>
                  </a:lnTo>
                  <a:lnTo>
                    <a:pt x="392" y="258"/>
                  </a:lnTo>
                  <a:lnTo>
                    <a:pt x="418" y="291"/>
                  </a:lnTo>
                  <a:lnTo>
                    <a:pt x="435" y="284"/>
                  </a:lnTo>
                  <a:lnTo>
                    <a:pt x="463" y="295"/>
                  </a:lnTo>
                  <a:lnTo>
                    <a:pt x="484" y="309"/>
                  </a:lnTo>
                  <a:lnTo>
                    <a:pt x="499" y="337"/>
                  </a:lnTo>
                  <a:lnTo>
                    <a:pt x="493" y="356"/>
                  </a:lnTo>
                  <a:lnTo>
                    <a:pt x="475" y="363"/>
                  </a:lnTo>
                  <a:lnTo>
                    <a:pt x="461" y="368"/>
                  </a:lnTo>
                  <a:lnTo>
                    <a:pt x="446" y="377"/>
                  </a:lnTo>
                  <a:lnTo>
                    <a:pt x="429" y="393"/>
                  </a:lnTo>
                  <a:lnTo>
                    <a:pt x="418" y="409"/>
                  </a:lnTo>
                  <a:lnTo>
                    <a:pt x="402" y="424"/>
                  </a:lnTo>
                  <a:lnTo>
                    <a:pt x="413" y="439"/>
                  </a:lnTo>
                  <a:lnTo>
                    <a:pt x="426" y="461"/>
                  </a:lnTo>
                  <a:lnTo>
                    <a:pt x="427" y="475"/>
                  </a:lnTo>
                  <a:lnTo>
                    <a:pt x="421" y="499"/>
                  </a:lnTo>
                  <a:lnTo>
                    <a:pt x="426" y="519"/>
                  </a:lnTo>
                  <a:lnTo>
                    <a:pt x="441" y="536"/>
                  </a:lnTo>
                  <a:lnTo>
                    <a:pt x="455" y="550"/>
                  </a:lnTo>
                  <a:lnTo>
                    <a:pt x="475" y="571"/>
                  </a:lnTo>
                  <a:lnTo>
                    <a:pt x="478" y="589"/>
                  </a:lnTo>
                  <a:lnTo>
                    <a:pt x="482" y="610"/>
                  </a:lnTo>
                  <a:lnTo>
                    <a:pt x="484" y="634"/>
                  </a:lnTo>
                  <a:lnTo>
                    <a:pt x="474" y="647"/>
                  </a:lnTo>
                  <a:lnTo>
                    <a:pt x="468" y="664"/>
                  </a:lnTo>
                  <a:lnTo>
                    <a:pt x="465" y="677"/>
                  </a:lnTo>
                  <a:lnTo>
                    <a:pt x="475" y="688"/>
                  </a:lnTo>
                  <a:lnTo>
                    <a:pt x="488" y="693"/>
                  </a:lnTo>
                  <a:lnTo>
                    <a:pt x="506" y="703"/>
                  </a:lnTo>
                  <a:lnTo>
                    <a:pt x="524" y="715"/>
                  </a:lnTo>
                  <a:lnTo>
                    <a:pt x="524" y="725"/>
                  </a:lnTo>
                  <a:lnTo>
                    <a:pt x="524" y="748"/>
                  </a:lnTo>
                  <a:lnTo>
                    <a:pt x="512" y="748"/>
                  </a:lnTo>
                  <a:lnTo>
                    <a:pt x="491" y="749"/>
                  </a:lnTo>
                  <a:lnTo>
                    <a:pt x="489" y="775"/>
                  </a:lnTo>
                  <a:lnTo>
                    <a:pt x="470" y="775"/>
                  </a:lnTo>
                  <a:lnTo>
                    <a:pt x="455" y="775"/>
                  </a:lnTo>
                  <a:lnTo>
                    <a:pt x="435" y="777"/>
                  </a:lnTo>
                  <a:lnTo>
                    <a:pt x="412" y="775"/>
                  </a:lnTo>
                  <a:lnTo>
                    <a:pt x="390" y="772"/>
                  </a:lnTo>
                  <a:lnTo>
                    <a:pt x="359" y="779"/>
                  </a:lnTo>
                  <a:lnTo>
                    <a:pt x="342" y="777"/>
                  </a:lnTo>
                  <a:lnTo>
                    <a:pt x="335" y="787"/>
                  </a:lnTo>
                  <a:lnTo>
                    <a:pt x="319" y="804"/>
                  </a:lnTo>
                  <a:lnTo>
                    <a:pt x="310" y="806"/>
                  </a:lnTo>
                  <a:lnTo>
                    <a:pt x="299" y="810"/>
                  </a:lnTo>
                  <a:lnTo>
                    <a:pt x="302" y="8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98" name="Freeform 65"/>
            <p:cNvSpPr>
              <a:spLocks/>
            </p:cNvSpPr>
            <p:nvPr/>
          </p:nvSpPr>
          <p:spPr bwMode="auto">
            <a:xfrm>
              <a:off x="2584" y="1654"/>
              <a:ext cx="185" cy="140"/>
            </a:xfrm>
            <a:custGeom>
              <a:avLst/>
              <a:gdLst>
                <a:gd name="T0" fmla="*/ 10 w 505"/>
                <a:gd name="T1" fmla="*/ 17 h 385"/>
                <a:gd name="T2" fmla="*/ 4 w 505"/>
                <a:gd name="T3" fmla="*/ 15 h 385"/>
                <a:gd name="T4" fmla="*/ 0 w 505"/>
                <a:gd name="T5" fmla="*/ 13 h 385"/>
                <a:gd name="T6" fmla="*/ 0 w 505"/>
                <a:gd name="T7" fmla="*/ 8 h 385"/>
                <a:gd name="T8" fmla="*/ 1 w 505"/>
                <a:gd name="T9" fmla="*/ 8 h 385"/>
                <a:gd name="T10" fmla="*/ 2 w 505"/>
                <a:gd name="T11" fmla="*/ 8 h 385"/>
                <a:gd name="T12" fmla="*/ 2 w 505"/>
                <a:gd name="T13" fmla="*/ 7 h 385"/>
                <a:gd name="T14" fmla="*/ 2 w 505"/>
                <a:gd name="T15" fmla="*/ 5 h 385"/>
                <a:gd name="T16" fmla="*/ 2 w 505"/>
                <a:gd name="T17" fmla="*/ 4 h 385"/>
                <a:gd name="T18" fmla="*/ 2 w 505"/>
                <a:gd name="T19" fmla="*/ 3 h 385"/>
                <a:gd name="T20" fmla="*/ 4 w 505"/>
                <a:gd name="T21" fmla="*/ 3 h 385"/>
                <a:gd name="T22" fmla="*/ 5 w 505"/>
                <a:gd name="T23" fmla="*/ 2 h 385"/>
                <a:gd name="T24" fmla="*/ 6 w 505"/>
                <a:gd name="T25" fmla="*/ 4 h 385"/>
                <a:gd name="T26" fmla="*/ 6 w 505"/>
                <a:gd name="T27" fmla="*/ 6 h 385"/>
                <a:gd name="T28" fmla="*/ 7 w 505"/>
                <a:gd name="T29" fmla="*/ 8 h 385"/>
                <a:gd name="T30" fmla="*/ 8 w 505"/>
                <a:gd name="T31" fmla="*/ 10 h 385"/>
                <a:gd name="T32" fmla="*/ 10 w 505"/>
                <a:gd name="T33" fmla="*/ 12 h 385"/>
                <a:gd name="T34" fmla="*/ 12 w 505"/>
                <a:gd name="T35" fmla="*/ 13 h 385"/>
                <a:gd name="T36" fmla="*/ 15 w 505"/>
                <a:gd name="T37" fmla="*/ 12 h 385"/>
                <a:gd name="T38" fmla="*/ 15 w 505"/>
                <a:gd name="T39" fmla="*/ 9 h 385"/>
                <a:gd name="T40" fmla="*/ 17 w 505"/>
                <a:gd name="T41" fmla="*/ 7 h 385"/>
                <a:gd name="T42" fmla="*/ 18 w 505"/>
                <a:gd name="T43" fmla="*/ 6 h 385"/>
                <a:gd name="T44" fmla="*/ 19 w 505"/>
                <a:gd name="T45" fmla="*/ 5 h 385"/>
                <a:gd name="T46" fmla="*/ 21 w 505"/>
                <a:gd name="T47" fmla="*/ 3 h 385"/>
                <a:gd name="T48" fmla="*/ 22 w 505"/>
                <a:gd name="T49" fmla="*/ 0 h 385"/>
                <a:gd name="T50" fmla="*/ 22 w 505"/>
                <a:gd name="T51" fmla="*/ 1 h 385"/>
                <a:gd name="T52" fmla="*/ 23 w 505"/>
                <a:gd name="T53" fmla="*/ 3 h 385"/>
                <a:gd name="T54" fmla="*/ 23 w 505"/>
                <a:gd name="T55" fmla="*/ 3 h 385"/>
                <a:gd name="T56" fmla="*/ 24 w 505"/>
                <a:gd name="T57" fmla="*/ 5 h 385"/>
                <a:gd name="T58" fmla="*/ 25 w 505"/>
                <a:gd name="T59" fmla="*/ 6 h 385"/>
                <a:gd name="T60" fmla="*/ 23 w 505"/>
                <a:gd name="T61" fmla="*/ 8 h 385"/>
                <a:gd name="T62" fmla="*/ 22 w 505"/>
                <a:gd name="T63" fmla="*/ 10 h 385"/>
                <a:gd name="T64" fmla="*/ 20 w 505"/>
                <a:gd name="T65" fmla="*/ 13 h 385"/>
                <a:gd name="T66" fmla="*/ 18 w 505"/>
                <a:gd name="T67" fmla="*/ 15 h 385"/>
                <a:gd name="T68" fmla="*/ 15 w 505"/>
                <a:gd name="T69" fmla="*/ 16 h 385"/>
                <a:gd name="T70" fmla="*/ 14 w 505"/>
                <a:gd name="T71" fmla="*/ 17 h 385"/>
                <a:gd name="T72" fmla="*/ 12 w 505"/>
                <a:gd name="T73" fmla="*/ 18 h 385"/>
                <a:gd name="T74" fmla="*/ 11 w 505"/>
                <a:gd name="T75" fmla="*/ 19 h 385"/>
                <a:gd name="T76" fmla="*/ 10 w 505"/>
                <a:gd name="T77" fmla="*/ 18 h 3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5"/>
                <a:gd name="T118" fmla="*/ 0 h 385"/>
                <a:gd name="T119" fmla="*/ 505 w 505"/>
                <a:gd name="T120" fmla="*/ 385 h 38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5" h="385">
                  <a:moveTo>
                    <a:pt x="203" y="376"/>
                  </a:moveTo>
                  <a:lnTo>
                    <a:pt x="192" y="362"/>
                  </a:lnTo>
                  <a:lnTo>
                    <a:pt x="160" y="331"/>
                  </a:lnTo>
                  <a:lnTo>
                    <a:pt x="72" y="320"/>
                  </a:lnTo>
                  <a:lnTo>
                    <a:pt x="50" y="274"/>
                  </a:lnTo>
                  <a:lnTo>
                    <a:pt x="10" y="262"/>
                  </a:lnTo>
                  <a:lnTo>
                    <a:pt x="0" y="260"/>
                  </a:lnTo>
                  <a:lnTo>
                    <a:pt x="3" y="177"/>
                  </a:lnTo>
                  <a:lnTo>
                    <a:pt x="15" y="176"/>
                  </a:lnTo>
                  <a:lnTo>
                    <a:pt x="24" y="170"/>
                  </a:lnTo>
                  <a:lnTo>
                    <a:pt x="36" y="164"/>
                  </a:lnTo>
                  <a:lnTo>
                    <a:pt x="42" y="158"/>
                  </a:lnTo>
                  <a:lnTo>
                    <a:pt x="44" y="148"/>
                  </a:lnTo>
                  <a:lnTo>
                    <a:pt x="44" y="141"/>
                  </a:lnTo>
                  <a:lnTo>
                    <a:pt x="43" y="123"/>
                  </a:lnTo>
                  <a:lnTo>
                    <a:pt x="41" y="109"/>
                  </a:lnTo>
                  <a:lnTo>
                    <a:pt x="40" y="95"/>
                  </a:lnTo>
                  <a:lnTo>
                    <a:pt x="38" y="76"/>
                  </a:lnTo>
                  <a:lnTo>
                    <a:pt x="36" y="74"/>
                  </a:lnTo>
                  <a:lnTo>
                    <a:pt x="42" y="72"/>
                  </a:lnTo>
                  <a:lnTo>
                    <a:pt x="58" y="68"/>
                  </a:lnTo>
                  <a:lnTo>
                    <a:pt x="74" y="58"/>
                  </a:lnTo>
                  <a:lnTo>
                    <a:pt x="85" y="51"/>
                  </a:lnTo>
                  <a:lnTo>
                    <a:pt x="97" y="46"/>
                  </a:lnTo>
                  <a:lnTo>
                    <a:pt x="112" y="58"/>
                  </a:lnTo>
                  <a:lnTo>
                    <a:pt x="117" y="84"/>
                  </a:lnTo>
                  <a:lnTo>
                    <a:pt x="121" y="100"/>
                  </a:lnTo>
                  <a:lnTo>
                    <a:pt x="129" y="124"/>
                  </a:lnTo>
                  <a:lnTo>
                    <a:pt x="137" y="155"/>
                  </a:lnTo>
                  <a:lnTo>
                    <a:pt x="143" y="169"/>
                  </a:lnTo>
                  <a:lnTo>
                    <a:pt x="154" y="195"/>
                  </a:lnTo>
                  <a:lnTo>
                    <a:pt x="169" y="211"/>
                  </a:lnTo>
                  <a:lnTo>
                    <a:pt x="187" y="233"/>
                  </a:lnTo>
                  <a:lnTo>
                    <a:pt x="206" y="248"/>
                  </a:lnTo>
                  <a:lnTo>
                    <a:pt x="233" y="263"/>
                  </a:lnTo>
                  <a:lnTo>
                    <a:pt x="248" y="268"/>
                  </a:lnTo>
                  <a:lnTo>
                    <a:pt x="271" y="259"/>
                  </a:lnTo>
                  <a:lnTo>
                    <a:pt x="294" y="245"/>
                  </a:lnTo>
                  <a:lnTo>
                    <a:pt x="308" y="220"/>
                  </a:lnTo>
                  <a:lnTo>
                    <a:pt x="318" y="197"/>
                  </a:lnTo>
                  <a:lnTo>
                    <a:pt x="332" y="174"/>
                  </a:lnTo>
                  <a:lnTo>
                    <a:pt x="344" y="155"/>
                  </a:lnTo>
                  <a:lnTo>
                    <a:pt x="358" y="148"/>
                  </a:lnTo>
                  <a:lnTo>
                    <a:pt x="375" y="133"/>
                  </a:lnTo>
                  <a:lnTo>
                    <a:pt x="386" y="121"/>
                  </a:lnTo>
                  <a:lnTo>
                    <a:pt x="391" y="98"/>
                  </a:lnTo>
                  <a:lnTo>
                    <a:pt x="403" y="74"/>
                  </a:lnTo>
                  <a:lnTo>
                    <a:pt x="418" y="52"/>
                  </a:lnTo>
                  <a:lnTo>
                    <a:pt x="435" y="23"/>
                  </a:lnTo>
                  <a:lnTo>
                    <a:pt x="441" y="1"/>
                  </a:lnTo>
                  <a:lnTo>
                    <a:pt x="443" y="0"/>
                  </a:lnTo>
                  <a:lnTo>
                    <a:pt x="450" y="17"/>
                  </a:lnTo>
                  <a:lnTo>
                    <a:pt x="457" y="31"/>
                  </a:lnTo>
                  <a:lnTo>
                    <a:pt x="467" y="51"/>
                  </a:lnTo>
                  <a:lnTo>
                    <a:pt x="470" y="61"/>
                  </a:lnTo>
                  <a:lnTo>
                    <a:pt x="476" y="68"/>
                  </a:lnTo>
                  <a:lnTo>
                    <a:pt x="470" y="86"/>
                  </a:lnTo>
                  <a:lnTo>
                    <a:pt x="491" y="115"/>
                  </a:lnTo>
                  <a:lnTo>
                    <a:pt x="499" y="124"/>
                  </a:lnTo>
                  <a:lnTo>
                    <a:pt x="505" y="133"/>
                  </a:lnTo>
                  <a:lnTo>
                    <a:pt x="485" y="140"/>
                  </a:lnTo>
                  <a:lnTo>
                    <a:pt x="470" y="160"/>
                  </a:lnTo>
                  <a:lnTo>
                    <a:pt x="451" y="184"/>
                  </a:lnTo>
                  <a:lnTo>
                    <a:pt x="437" y="209"/>
                  </a:lnTo>
                  <a:lnTo>
                    <a:pt x="418" y="240"/>
                  </a:lnTo>
                  <a:lnTo>
                    <a:pt x="401" y="268"/>
                  </a:lnTo>
                  <a:lnTo>
                    <a:pt x="387" y="287"/>
                  </a:lnTo>
                  <a:lnTo>
                    <a:pt x="370" y="303"/>
                  </a:lnTo>
                  <a:lnTo>
                    <a:pt x="307" y="304"/>
                  </a:lnTo>
                  <a:lnTo>
                    <a:pt x="294" y="333"/>
                  </a:lnTo>
                  <a:lnTo>
                    <a:pt x="282" y="351"/>
                  </a:lnTo>
                  <a:lnTo>
                    <a:pt x="274" y="362"/>
                  </a:lnTo>
                  <a:lnTo>
                    <a:pt x="258" y="372"/>
                  </a:lnTo>
                  <a:lnTo>
                    <a:pt x="239" y="372"/>
                  </a:lnTo>
                  <a:lnTo>
                    <a:pt x="225" y="376"/>
                  </a:lnTo>
                  <a:lnTo>
                    <a:pt x="212" y="382"/>
                  </a:lnTo>
                  <a:lnTo>
                    <a:pt x="204" y="385"/>
                  </a:lnTo>
                  <a:lnTo>
                    <a:pt x="203" y="376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99" name="Freeform 66"/>
            <p:cNvSpPr>
              <a:spLocks/>
            </p:cNvSpPr>
            <p:nvPr/>
          </p:nvSpPr>
          <p:spPr bwMode="auto">
            <a:xfrm>
              <a:off x="2681" y="1803"/>
              <a:ext cx="127" cy="89"/>
            </a:xfrm>
            <a:custGeom>
              <a:avLst/>
              <a:gdLst>
                <a:gd name="T0" fmla="*/ 6 w 345"/>
                <a:gd name="T1" fmla="*/ 7 h 244"/>
                <a:gd name="T2" fmla="*/ 3 w 345"/>
                <a:gd name="T3" fmla="*/ 5 h 244"/>
                <a:gd name="T4" fmla="*/ 0 w 345"/>
                <a:gd name="T5" fmla="*/ 3 h 244"/>
                <a:gd name="T6" fmla="*/ 0 w 345"/>
                <a:gd name="T7" fmla="*/ 3 h 244"/>
                <a:gd name="T8" fmla="*/ 0 w 345"/>
                <a:gd name="T9" fmla="*/ 3 h 244"/>
                <a:gd name="T10" fmla="*/ 1 w 345"/>
                <a:gd name="T11" fmla="*/ 3 h 244"/>
                <a:gd name="T12" fmla="*/ 2 w 345"/>
                <a:gd name="T13" fmla="*/ 2 h 244"/>
                <a:gd name="T14" fmla="*/ 3 w 345"/>
                <a:gd name="T15" fmla="*/ 1 h 244"/>
                <a:gd name="T16" fmla="*/ 4 w 345"/>
                <a:gd name="T17" fmla="*/ 1 h 244"/>
                <a:gd name="T18" fmla="*/ 5 w 345"/>
                <a:gd name="T19" fmla="*/ 1 h 244"/>
                <a:gd name="T20" fmla="*/ 6 w 345"/>
                <a:gd name="T21" fmla="*/ 1 h 244"/>
                <a:gd name="T22" fmla="*/ 9 w 345"/>
                <a:gd name="T23" fmla="*/ 2 h 244"/>
                <a:gd name="T24" fmla="*/ 9 w 345"/>
                <a:gd name="T25" fmla="*/ 1 h 244"/>
                <a:gd name="T26" fmla="*/ 10 w 345"/>
                <a:gd name="T27" fmla="*/ 0 h 244"/>
                <a:gd name="T28" fmla="*/ 10 w 345"/>
                <a:gd name="T29" fmla="*/ 1 h 244"/>
                <a:gd name="T30" fmla="*/ 11 w 345"/>
                <a:gd name="T31" fmla="*/ 1 h 244"/>
                <a:gd name="T32" fmla="*/ 12 w 345"/>
                <a:gd name="T33" fmla="*/ 1 h 244"/>
                <a:gd name="T34" fmla="*/ 12 w 345"/>
                <a:gd name="T35" fmla="*/ 0 h 244"/>
                <a:gd name="T36" fmla="*/ 13 w 345"/>
                <a:gd name="T37" fmla="*/ 0 h 244"/>
                <a:gd name="T38" fmla="*/ 14 w 345"/>
                <a:gd name="T39" fmla="*/ 0 h 244"/>
                <a:gd name="T40" fmla="*/ 14 w 345"/>
                <a:gd name="T41" fmla="*/ 0 h 244"/>
                <a:gd name="T42" fmla="*/ 14 w 345"/>
                <a:gd name="T43" fmla="*/ 1 h 244"/>
                <a:gd name="T44" fmla="*/ 14 w 345"/>
                <a:gd name="T45" fmla="*/ 2 h 244"/>
                <a:gd name="T46" fmla="*/ 14 w 345"/>
                <a:gd name="T47" fmla="*/ 3 h 244"/>
                <a:gd name="T48" fmla="*/ 14 w 345"/>
                <a:gd name="T49" fmla="*/ 4 h 244"/>
                <a:gd name="T50" fmla="*/ 14 w 345"/>
                <a:gd name="T51" fmla="*/ 5 h 244"/>
                <a:gd name="T52" fmla="*/ 13 w 345"/>
                <a:gd name="T53" fmla="*/ 6 h 244"/>
                <a:gd name="T54" fmla="*/ 14 w 345"/>
                <a:gd name="T55" fmla="*/ 7 h 244"/>
                <a:gd name="T56" fmla="*/ 14 w 345"/>
                <a:gd name="T57" fmla="*/ 7 h 244"/>
                <a:gd name="T58" fmla="*/ 14 w 345"/>
                <a:gd name="T59" fmla="*/ 7 h 244"/>
                <a:gd name="T60" fmla="*/ 15 w 345"/>
                <a:gd name="T61" fmla="*/ 8 h 244"/>
                <a:gd name="T62" fmla="*/ 15 w 345"/>
                <a:gd name="T63" fmla="*/ 8 h 244"/>
                <a:gd name="T64" fmla="*/ 16 w 345"/>
                <a:gd name="T65" fmla="*/ 8 h 244"/>
                <a:gd name="T66" fmla="*/ 17 w 345"/>
                <a:gd name="T67" fmla="*/ 8 h 244"/>
                <a:gd name="T68" fmla="*/ 17 w 345"/>
                <a:gd name="T69" fmla="*/ 9 h 244"/>
                <a:gd name="T70" fmla="*/ 17 w 345"/>
                <a:gd name="T71" fmla="*/ 10 h 244"/>
                <a:gd name="T72" fmla="*/ 17 w 345"/>
                <a:gd name="T73" fmla="*/ 12 h 244"/>
                <a:gd name="T74" fmla="*/ 12 w 345"/>
                <a:gd name="T75" fmla="*/ 12 h 244"/>
                <a:gd name="T76" fmla="*/ 9 w 345"/>
                <a:gd name="T77" fmla="*/ 10 h 244"/>
                <a:gd name="T78" fmla="*/ 8 w 345"/>
                <a:gd name="T79" fmla="*/ 9 h 244"/>
                <a:gd name="T80" fmla="*/ 6 w 345"/>
                <a:gd name="T81" fmla="*/ 7 h 2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"/>
                <a:gd name="T124" fmla="*/ 0 h 244"/>
                <a:gd name="T125" fmla="*/ 345 w 345"/>
                <a:gd name="T126" fmla="*/ 244 h 2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" h="244">
                  <a:moveTo>
                    <a:pt x="116" y="150"/>
                  </a:moveTo>
                  <a:lnTo>
                    <a:pt x="59" y="112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4" y="62"/>
                  </a:lnTo>
                  <a:lnTo>
                    <a:pt x="18" y="50"/>
                  </a:lnTo>
                  <a:lnTo>
                    <a:pt x="41" y="39"/>
                  </a:lnTo>
                  <a:lnTo>
                    <a:pt x="54" y="33"/>
                  </a:lnTo>
                  <a:lnTo>
                    <a:pt x="77" y="25"/>
                  </a:lnTo>
                  <a:lnTo>
                    <a:pt x="103" y="19"/>
                  </a:lnTo>
                  <a:lnTo>
                    <a:pt x="117" y="14"/>
                  </a:lnTo>
                  <a:lnTo>
                    <a:pt x="181" y="47"/>
                  </a:lnTo>
                  <a:lnTo>
                    <a:pt x="186" y="32"/>
                  </a:lnTo>
                  <a:lnTo>
                    <a:pt x="190" y="11"/>
                  </a:lnTo>
                  <a:lnTo>
                    <a:pt x="198" y="14"/>
                  </a:lnTo>
                  <a:lnTo>
                    <a:pt x="218" y="19"/>
                  </a:lnTo>
                  <a:lnTo>
                    <a:pt x="233" y="20"/>
                  </a:lnTo>
                  <a:lnTo>
                    <a:pt x="246" y="10"/>
                  </a:lnTo>
                  <a:lnTo>
                    <a:pt x="268" y="0"/>
                  </a:lnTo>
                  <a:lnTo>
                    <a:pt x="277" y="2"/>
                  </a:lnTo>
                  <a:lnTo>
                    <a:pt x="280" y="10"/>
                  </a:lnTo>
                  <a:lnTo>
                    <a:pt x="290" y="26"/>
                  </a:lnTo>
                  <a:lnTo>
                    <a:pt x="287" y="43"/>
                  </a:lnTo>
                  <a:lnTo>
                    <a:pt x="286" y="62"/>
                  </a:lnTo>
                  <a:lnTo>
                    <a:pt x="287" y="84"/>
                  </a:lnTo>
                  <a:lnTo>
                    <a:pt x="276" y="98"/>
                  </a:lnTo>
                  <a:lnTo>
                    <a:pt x="268" y="126"/>
                  </a:lnTo>
                  <a:lnTo>
                    <a:pt x="272" y="140"/>
                  </a:lnTo>
                  <a:lnTo>
                    <a:pt x="279" y="150"/>
                  </a:lnTo>
                  <a:lnTo>
                    <a:pt x="291" y="151"/>
                  </a:lnTo>
                  <a:lnTo>
                    <a:pt x="305" y="157"/>
                  </a:lnTo>
                  <a:lnTo>
                    <a:pt x="311" y="160"/>
                  </a:lnTo>
                  <a:lnTo>
                    <a:pt x="325" y="163"/>
                  </a:lnTo>
                  <a:lnTo>
                    <a:pt x="338" y="175"/>
                  </a:lnTo>
                  <a:lnTo>
                    <a:pt x="341" y="190"/>
                  </a:lnTo>
                  <a:lnTo>
                    <a:pt x="345" y="206"/>
                  </a:lnTo>
                  <a:lnTo>
                    <a:pt x="332" y="239"/>
                  </a:lnTo>
                  <a:lnTo>
                    <a:pt x="240" y="244"/>
                  </a:lnTo>
                  <a:lnTo>
                    <a:pt x="181" y="212"/>
                  </a:lnTo>
                  <a:lnTo>
                    <a:pt x="162" y="183"/>
                  </a:lnTo>
                  <a:lnTo>
                    <a:pt x="116" y="15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00" name="Freeform 67"/>
            <p:cNvSpPr>
              <a:spLocks/>
            </p:cNvSpPr>
            <p:nvPr/>
          </p:nvSpPr>
          <p:spPr bwMode="auto">
            <a:xfrm>
              <a:off x="2750" y="1698"/>
              <a:ext cx="213" cy="126"/>
            </a:xfrm>
            <a:custGeom>
              <a:avLst/>
              <a:gdLst>
                <a:gd name="T0" fmla="*/ 5 w 579"/>
                <a:gd name="T1" fmla="*/ 14 h 348"/>
                <a:gd name="T2" fmla="*/ 4 w 579"/>
                <a:gd name="T3" fmla="*/ 14 h 348"/>
                <a:gd name="T4" fmla="*/ 2 w 579"/>
                <a:gd name="T5" fmla="*/ 15 h 348"/>
                <a:gd name="T6" fmla="*/ 0 w 579"/>
                <a:gd name="T7" fmla="*/ 14 h 348"/>
                <a:gd name="T8" fmla="*/ 0 w 579"/>
                <a:gd name="T9" fmla="*/ 14 h 348"/>
                <a:gd name="T10" fmla="*/ 0 w 579"/>
                <a:gd name="T11" fmla="*/ 12 h 348"/>
                <a:gd name="T12" fmla="*/ 1 w 579"/>
                <a:gd name="T13" fmla="*/ 11 h 348"/>
                <a:gd name="T14" fmla="*/ 3 w 579"/>
                <a:gd name="T15" fmla="*/ 11 h 348"/>
                <a:gd name="T16" fmla="*/ 4 w 579"/>
                <a:gd name="T17" fmla="*/ 10 h 348"/>
                <a:gd name="T18" fmla="*/ 5 w 579"/>
                <a:gd name="T19" fmla="*/ 9 h 348"/>
                <a:gd name="T20" fmla="*/ 6 w 579"/>
                <a:gd name="T21" fmla="*/ 8 h 348"/>
                <a:gd name="T22" fmla="*/ 8 w 579"/>
                <a:gd name="T23" fmla="*/ 5 h 348"/>
                <a:gd name="T24" fmla="*/ 10 w 579"/>
                <a:gd name="T25" fmla="*/ 4 h 348"/>
                <a:gd name="T26" fmla="*/ 11 w 579"/>
                <a:gd name="T27" fmla="*/ 3 h 348"/>
                <a:gd name="T28" fmla="*/ 13 w 579"/>
                <a:gd name="T29" fmla="*/ 2 h 348"/>
                <a:gd name="T30" fmla="*/ 13 w 579"/>
                <a:gd name="T31" fmla="*/ 1 h 348"/>
                <a:gd name="T32" fmla="*/ 13 w 579"/>
                <a:gd name="T33" fmla="*/ 0 h 348"/>
                <a:gd name="T34" fmla="*/ 14 w 579"/>
                <a:gd name="T35" fmla="*/ 0 h 348"/>
                <a:gd name="T36" fmla="*/ 16 w 579"/>
                <a:gd name="T37" fmla="*/ 0 h 348"/>
                <a:gd name="T38" fmla="*/ 17 w 579"/>
                <a:gd name="T39" fmla="*/ 0 h 348"/>
                <a:gd name="T40" fmla="*/ 19 w 579"/>
                <a:gd name="T41" fmla="*/ 1 h 348"/>
                <a:gd name="T42" fmla="*/ 19 w 579"/>
                <a:gd name="T43" fmla="*/ 3 h 348"/>
                <a:gd name="T44" fmla="*/ 20 w 579"/>
                <a:gd name="T45" fmla="*/ 4 h 348"/>
                <a:gd name="T46" fmla="*/ 21 w 579"/>
                <a:gd name="T47" fmla="*/ 4 h 348"/>
                <a:gd name="T48" fmla="*/ 22 w 579"/>
                <a:gd name="T49" fmla="*/ 3 h 348"/>
                <a:gd name="T50" fmla="*/ 24 w 579"/>
                <a:gd name="T51" fmla="*/ 1 h 348"/>
                <a:gd name="T52" fmla="*/ 25 w 579"/>
                <a:gd name="T53" fmla="*/ 1 h 348"/>
                <a:gd name="T54" fmla="*/ 26 w 579"/>
                <a:gd name="T55" fmla="*/ 0 h 348"/>
                <a:gd name="T56" fmla="*/ 28 w 579"/>
                <a:gd name="T57" fmla="*/ 1 h 348"/>
                <a:gd name="T58" fmla="*/ 29 w 579"/>
                <a:gd name="T59" fmla="*/ 2 h 348"/>
                <a:gd name="T60" fmla="*/ 27 w 579"/>
                <a:gd name="T61" fmla="*/ 5 h 348"/>
                <a:gd name="T62" fmla="*/ 26 w 579"/>
                <a:gd name="T63" fmla="*/ 5 h 348"/>
                <a:gd name="T64" fmla="*/ 25 w 579"/>
                <a:gd name="T65" fmla="*/ 4 h 348"/>
                <a:gd name="T66" fmla="*/ 24 w 579"/>
                <a:gd name="T67" fmla="*/ 5 h 348"/>
                <a:gd name="T68" fmla="*/ 24 w 579"/>
                <a:gd name="T69" fmla="*/ 7 h 348"/>
                <a:gd name="T70" fmla="*/ 25 w 579"/>
                <a:gd name="T71" fmla="*/ 7 h 348"/>
                <a:gd name="T72" fmla="*/ 24 w 579"/>
                <a:gd name="T73" fmla="*/ 8 h 348"/>
                <a:gd name="T74" fmla="*/ 25 w 579"/>
                <a:gd name="T75" fmla="*/ 9 h 348"/>
                <a:gd name="T76" fmla="*/ 25 w 579"/>
                <a:gd name="T77" fmla="*/ 10 h 348"/>
                <a:gd name="T78" fmla="*/ 25 w 579"/>
                <a:gd name="T79" fmla="*/ 12 h 348"/>
                <a:gd name="T80" fmla="*/ 26 w 579"/>
                <a:gd name="T81" fmla="*/ 14 h 348"/>
                <a:gd name="T82" fmla="*/ 25 w 579"/>
                <a:gd name="T83" fmla="*/ 15 h 348"/>
                <a:gd name="T84" fmla="*/ 24 w 579"/>
                <a:gd name="T85" fmla="*/ 16 h 348"/>
                <a:gd name="T86" fmla="*/ 23 w 579"/>
                <a:gd name="T87" fmla="*/ 16 h 348"/>
                <a:gd name="T88" fmla="*/ 22 w 579"/>
                <a:gd name="T89" fmla="*/ 16 h 348"/>
                <a:gd name="T90" fmla="*/ 19 w 579"/>
                <a:gd name="T91" fmla="*/ 15 h 348"/>
                <a:gd name="T92" fmla="*/ 18 w 579"/>
                <a:gd name="T93" fmla="*/ 15 h 348"/>
                <a:gd name="T94" fmla="*/ 14 w 579"/>
                <a:gd name="T95" fmla="*/ 16 h 348"/>
                <a:gd name="T96" fmla="*/ 11 w 579"/>
                <a:gd name="T97" fmla="*/ 16 h 348"/>
                <a:gd name="T98" fmla="*/ 9 w 579"/>
                <a:gd name="T99" fmla="*/ 16 h 348"/>
                <a:gd name="T100" fmla="*/ 6 w 579"/>
                <a:gd name="T101" fmla="*/ 16 h 3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9"/>
                <a:gd name="T154" fmla="*/ 0 h 348"/>
                <a:gd name="T155" fmla="*/ 579 w 579"/>
                <a:gd name="T156" fmla="*/ 348 h 3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9" h="348">
                  <a:moveTo>
                    <a:pt x="104" y="318"/>
                  </a:moveTo>
                  <a:lnTo>
                    <a:pt x="94" y="302"/>
                  </a:lnTo>
                  <a:lnTo>
                    <a:pt x="91" y="294"/>
                  </a:lnTo>
                  <a:lnTo>
                    <a:pt x="82" y="292"/>
                  </a:lnTo>
                  <a:lnTo>
                    <a:pt x="60" y="302"/>
                  </a:lnTo>
                  <a:lnTo>
                    <a:pt x="47" y="312"/>
                  </a:lnTo>
                  <a:lnTo>
                    <a:pt x="32" y="311"/>
                  </a:lnTo>
                  <a:lnTo>
                    <a:pt x="12" y="306"/>
                  </a:lnTo>
                  <a:lnTo>
                    <a:pt x="4" y="303"/>
                  </a:lnTo>
                  <a:lnTo>
                    <a:pt x="0" y="294"/>
                  </a:lnTo>
                  <a:lnTo>
                    <a:pt x="0" y="277"/>
                  </a:lnTo>
                  <a:lnTo>
                    <a:pt x="11" y="261"/>
                  </a:lnTo>
                  <a:lnTo>
                    <a:pt x="22" y="238"/>
                  </a:lnTo>
                  <a:lnTo>
                    <a:pt x="27" y="230"/>
                  </a:lnTo>
                  <a:lnTo>
                    <a:pt x="38" y="225"/>
                  </a:lnTo>
                  <a:lnTo>
                    <a:pt x="54" y="228"/>
                  </a:lnTo>
                  <a:lnTo>
                    <a:pt x="77" y="228"/>
                  </a:lnTo>
                  <a:lnTo>
                    <a:pt x="90" y="224"/>
                  </a:lnTo>
                  <a:lnTo>
                    <a:pt x="102" y="206"/>
                  </a:lnTo>
                  <a:lnTo>
                    <a:pt x="105" y="190"/>
                  </a:lnTo>
                  <a:lnTo>
                    <a:pt x="119" y="170"/>
                  </a:lnTo>
                  <a:lnTo>
                    <a:pt x="125" y="166"/>
                  </a:lnTo>
                  <a:lnTo>
                    <a:pt x="159" y="124"/>
                  </a:lnTo>
                  <a:lnTo>
                    <a:pt x="168" y="110"/>
                  </a:lnTo>
                  <a:lnTo>
                    <a:pt x="179" y="90"/>
                  </a:lnTo>
                  <a:lnTo>
                    <a:pt x="194" y="79"/>
                  </a:lnTo>
                  <a:lnTo>
                    <a:pt x="210" y="66"/>
                  </a:lnTo>
                  <a:lnTo>
                    <a:pt x="225" y="62"/>
                  </a:lnTo>
                  <a:lnTo>
                    <a:pt x="241" y="49"/>
                  </a:lnTo>
                  <a:lnTo>
                    <a:pt x="250" y="37"/>
                  </a:lnTo>
                  <a:lnTo>
                    <a:pt x="243" y="39"/>
                  </a:lnTo>
                  <a:lnTo>
                    <a:pt x="252" y="31"/>
                  </a:lnTo>
                  <a:lnTo>
                    <a:pt x="265" y="19"/>
                  </a:lnTo>
                  <a:lnTo>
                    <a:pt x="268" y="9"/>
                  </a:lnTo>
                  <a:lnTo>
                    <a:pt x="273" y="0"/>
                  </a:lnTo>
                  <a:lnTo>
                    <a:pt x="275" y="0"/>
                  </a:lnTo>
                  <a:lnTo>
                    <a:pt x="295" y="0"/>
                  </a:lnTo>
                  <a:lnTo>
                    <a:pt x="318" y="2"/>
                  </a:lnTo>
                  <a:lnTo>
                    <a:pt x="339" y="4"/>
                  </a:lnTo>
                  <a:lnTo>
                    <a:pt x="348" y="10"/>
                  </a:lnTo>
                  <a:lnTo>
                    <a:pt x="376" y="19"/>
                  </a:lnTo>
                  <a:lnTo>
                    <a:pt x="382" y="22"/>
                  </a:lnTo>
                  <a:lnTo>
                    <a:pt x="384" y="48"/>
                  </a:lnTo>
                  <a:lnTo>
                    <a:pt x="387" y="73"/>
                  </a:lnTo>
                  <a:lnTo>
                    <a:pt x="398" y="80"/>
                  </a:lnTo>
                  <a:lnTo>
                    <a:pt x="408" y="89"/>
                  </a:lnTo>
                  <a:lnTo>
                    <a:pt x="412" y="76"/>
                  </a:lnTo>
                  <a:lnTo>
                    <a:pt x="418" y="75"/>
                  </a:lnTo>
                  <a:lnTo>
                    <a:pt x="433" y="75"/>
                  </a:lnTo>
                  <a:lnTo>
                    <a:pt x="443" y="67"/>
                  </a:lnTo>
                  <a:lnTo>
                    <a:pt x="455" y="53"/>
                  </a:lnTo>
                  <a:lnTo>
                    <a:pt x="475" y="31"/>
                  </a:lnTo>
                  <a:lnTo>
                    <a:pt x="483" y="24"/>
                  </a:lnTo>
                  <a:lnTo>
                    <a:pt x="495" y="13"/>
                  </a:lnTo>
                  <a:lnTo>
                    <a:pt x="507" y="13"/>
                  </a:lnTo>
                  <a:lnTo>
                    <a:pt x="530" y="10"/>
                  </a:lnTo>
                  <a:lnTo>
                    <a:pt x="543" y="19"/>
                  </a:lnTo>
                  <a:lnTo>
                    <a:pt x="559" y="27"/>
                  </a:lnTo>
                  <a:lnTo>
                    <a:pt x="574" y="36"/>
                  </a:lnTo>
                  <a:lnTo>
                    <a:pt x="575" y="39"/>
                  </a:lnTo>
                  <a:lnTo>
                    <a:pt x="579" y="55"/>
                  </a:lnTo>
                  <a:lnTo>
                    <a:pt x="548" y="112"/>
                  </a:lnTo>
                  <a:lnTo>
                    <a:pt x="546" y="115"/>
                  </a:lnTo>
                  <a:lnTo>
                    <a:pt x="525" y="105"/>
                  </a:lnTo>
                  <a:lnTo>
                    <a:pt x="508" y="95"/>
                  </a:lnTo>
                  <a:lnTo>
                    <a:pt x="495" y="84"/>
                  </a:lnTo>
                  <a:lnTo>
                    <a:pt x="480" y="90"/>
                  </a:lnTo>
                  <a:lnTo>
                    <a:pt x="479" y="104"/>
                  </a:lnTo>
                  <a:lnTo>
                    <a:pt x="479" y="124"/>
                  </a:lnTo>
                  <a:lnTo>
                    <a:pt x="482" y="134"/>
                  </a:lnTo>
                  <a:lnTo>
                    <a:pt x="493" y="138"/>
                  </a:lnTo>
                  <a:lnTo>
                    <a:pt x="498" y="141"/>
                  </a:lnTo>
                  <a:lnTo>
                    <a:pt x="496" y="152"/>
                  </a:lnTo>
                  <a:lnTo>
                    <a:pt x="490" y="169"/>
                  </a:lnTo>
                  <a:lnTo>
                    <a:pt x="500" y="174"/>
                  </a:lnTo>
                  <a:lnTo>
                    <a:pt x="501" y="183"/>
                  </a:lnTo>
                  <a:lnTo>
                    <a:pt x="501" y="192"/>
                  </a:lnTo>
                  <a:lnTo>
                    <a:pt x="503" y="224"/>
                  </a:lnTo>
                  <a:lnTo>
                    <a:pt x="508" y="238"/>
                  </a:lnTo>
                  <a:lnTo>
                    <a:pt x="505" y="254"/>
                  </a:lnTo>
                  <a:lnTo>
                    <a:pt x="532" y="280"/>
                  </a:lnTo>
                  <a:lnTo>
                    <a:pt x="533" y="290"/>
                  </a:lnTo>
                  <a:lnTo>
                    <a:pt x="525" y="304"/>
                  </a:lnTo>
                  <a:lnTo>
                    <a:pt x="507" y="316"/>
                  </a:lnTo>
                  <a:lnTo>
                    <a:pt x="489" y="328"/>
                  </a:lnTo>
                  <a:lnTo>
                    <a:pt x="474" y="335"/>
                  </a:lnTo>
                  <a:lnTo>
                    <a:pt x="470" y="335"/>
                  </a:lnTo>
                  <a:lnTo>
                    <a:pt x="460" y="331"/>
                  </a:lnTo>
                  <a:lnTo>
                    <a:pt x="445" y="335"/>
                  </a:lnTo>
                  <a:lnTo>
                    <a:pt x="434" y="328"/>
                  </a:lnTo>
                  <a:lnTo>
                    <a:pt x="411" y="318"/>
                  </a:lnTo>
                  <a:lnTo>
                    <a:pt x="391" y="317"/>
                  </a:lnTo>
                  <a:lnTo>
                    <a:pt x="373" y="302"/>
                  </a:lnTo>
                  <a:lnTo>
                    <a:pt x="355" y="316"/>
                  </a:lnTo>
                  <a:lnTo>
                    <a:pt x="333" y="328"/>
                  </a:lnTo>
                  <a:lnTo>
                    <a:pt x="289" y="340"/>
                  </a:lnTo>
                  <a:lnTo>
                    <a:pt x="254" y="348"/>
                  </a:lnTo>
                  <a:lnTo>
                    <a:pt x="225" y="342"/>
                  </a:lnTo>
                  <a:lnTo>
                    <a:pt x="198" y="330"/>
                  </a:lnTo>
                  <a:lnTo>
                    <a:pt x="177" y="328"/>
                  </a:lnTo>
                  <a:lnTo>
                    <a:pt x="148" y="325"/>
                  </a:lnTo>
                  <a:lnTo>
                    <a:pt x="123" y="325"/>
                  </a:lnTo>
                  <a:lnTo>
                    <a:pt x="104" y="31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01" name="Freeform 68"/>
            <p:cNvSpPr>
              <a:spLocks/>
            </p:cNvSpPr>
            <p:nvPr/>
          </p:nvSpPr>
          <p:spPr bwMode="auto">
            <a:xfrm>
              <a:off x="2781" y="1807"/>
              <a:ext cx="210" cy="104"/>
            </a:xfrm>
            <a:custGeom>
              <a:avLst/>
              <a:gdLst>
                <a:gd name="T0" fmla="*/ 9 w 576"/>
                <a:gd name="T1" fmla="*/ 12 h 289"/>
                <a:gd name="T2" fmla="*/ 4 w 576"/>
                <a:gd name="T3" fmla="*/ 9 h 289"/>
                <a:gd name="T4" fmla="*/ 3 w 576"/>
                <a:gd name="T5" fmla="*/ 8 h 289"/>
                <a:gd name="T6" fmla="*/ 2 w 576"/>
                <a:gd name="T7" fmla="*/ 7 h 289"/>
                <a:gd name="T8" fmla="*/ 1 w 576"/>
                <a:gd name="T9" fmla="*/ 6 h 289"/>
                <a:gd name="T10" fmla="*/ 0 w 576"/>
                <a:gd name="T11" fmla="*/ 6 h 289"/>
                <a:gd name="T12" fmla="*/ 0 w 576"/>
                <a:gd name="T13" fmla="*/ 4 h 289"/>
                <a:gd name="T14" fmla="*/ 1 w 576"/>
                <a:gd name="T15" fmla="*/ 3 h 289"/>
                <a:gd name="T16" fmla="*/ 1 w 576"/>
                <a:gd name="T17" fmla="*/ 1 h 289"/>
                <a:gd name="T18" fmla="*/ 3 w 576"/>
                <a:gd name="T19" fmla="*/ 1 h 289"/>
                <a:gd name="T20" fmla="*/ 5 w 576"/>
                <a:gd name="T21" fmla="*/ 1 h 289"/>
                <a:gd name="T22" fmla="*/ 8 w 576"/>
                <a:gd name="T23" fmla="*/ 2 h 289"/>
                <a:gd name="T24" fmla="*/ 12 w 576"/>
                <a:gd name="T25" fmla="*/ 1 h 289"/>
                <a:gd name="T26" fmla="*/ 14 w 576"/>
                <a:gd name="T27" fmla="*/ 0 h 289"/>
                <a:gd name="T28" fmla="*/ 16 w 576"/>
                <a:gd name="T29" fmla="*/ 1 h 289"/>
                <a:gd name="T30" fmla="*/ 17 w 576"/>
                <a:gd name="T31" fmla="*/ 1 h 289"/>
                <a:gd name="T32" fmla="*/ 19 w 576"/>
                <a:gd name="T33" fmla="*/ 1 h 289"/>
                <a:gd name="T34" fmla="*/ 19 w 576"/>
                <a:gd name="T35" fmla="*/ 2 h 289"/>
                <a:gd name="T36" fmla="*/ 19 w 576"/>
                <a:gd name="T37" fmla="*/ 4 h 289"/>
                <a:gd name="T38" fmla="*/ 18 w 576"/>
                <a:gd name="T39" fmla="*/ 5 h 289"/>
                <a:gd name="T40" fmla="*/ 18 w 576"/>
                <a:gd name="T41" fmla="*/ 7 h 289"/>
                <a:gd name="T42" fmla="*/ 19 w 576"/>
                <a:gd name="T43" fmla="*/ 8 h 289"/>
                <a:gd name="T44" fmla="*/ 20 w 576"/>
                <a:gd name="T45" fmla="*/ 8 h 289"/>
                <a:gd name="T46" fmla="*/ 22 w 576"/>
                <a:gd name="T47" fmla="*/ 8 h 289"/>
                <a:gd name="T48" fmla="*/ 24 w 576"/>
                <a:gd name="T49" fmla="*/ 7 h 289"/>
                <a:gd name="T50" fmla="*/ 26 w 576"/>
                <a:gd name="T51" fmla="*/ 7 h 289"/>
                <a:gd name="T52" fmla="*/ 27 w 576"/>
                <a:gd name="T53" fmla="*/ 8 h 289"/>
                <a:gd name="T54" fmla="*/ 28 w 576"/>
                <a:gd name="T55" fmla="*/ 9 h 289"/>
                <a:gd name="T56" fmla="*/ 28 w 576"/>
                <a:gd name="T57" fmla="*/ 10 h 289"/>
                <a:gd name="T58" fmla="*/ 27 w 576"/>
                <a:gd name="T59" fmla="*/ 11 h 289"/>
                <a:gd name="T60" fmla="*/ 26 w 576"/>
                <a:gd name="T61" fmla="*/ 12 h 289"/>
                <a:gd name="T62" fmla="*/ 26 w 576"/>
                <a:gd name="T63" fmla="*/ 11 h 289"/>
                <a:gd name="T64" fmla="*/ 24 w 576"/>
                <a:gd name="T65" fmla="*/ 9 h 289"/>
                <a:gd name="T66" fmla="*/ 23 w 576"/>
                <a:gd name="T67" fmla="*/ 9 h 289"/>
                <a:gd name="T68" fmla="*/ 22 w 576"/>
                <a:gd name="T69" fmla="*/ 11 h 289"/>
                <a:gd name="T70" fmla="*/ 21 w 576"/>
                <a:gd name="T71" fmla="*/ 12 h 289"/>
                <a:gd name="T72" fmla="*/ 20 w 576"/>
                <a:gd name="T73" fmla="*/ 12 h 289"/>
                <a:gd name="T74" fmla="*/ 19 w 576"/>
                <a:gd name="T75" fmla="*/ 12 h 289"/>
                <a:gd name="T76" fmla="*/ 16 w 576"/>
                <a:gd name="T77" fmla="*/ 12 h 289"/>
                <a:gd name="T78" fmla="*/ 15 w 576"/>
                <a:gd name="T79" fmla="*/ 13 h 289"/>
                <a:gd name="T80" fmla="*/ 13 w 576"/>
                <a:gd name="T81" fmla="*/ 13 h 289"/>
                <a:gd name="T82" fmla="*/ 12 w 576"/>
                <a:gd name="T83" fmla="*/ 13 h 2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6"/>
                <a:gd name="T127" fmla="*/ 0 h 289"/>
                <a:gd name="T128" fmla="*/ 576 w 576"/>
                <a:gd name="T129" fmla="*/ 289 h 2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6" h="289">
                  <a:moveTo>
                    <a:pt x="254" y="286"/>
                  </a:moveTo>
                  <a:lnTo>
                    <a:pt x="192" y="259"/>
                  </a:lnTo>
                  <a:lnTo>
                    <a:pt x="75" y="195"/>
                  </a:lnTo>
                  <a:lnTo>
                    <a:pt x="77" y="196"/>
                  </a:lnTo>
                  <a:lnTo>
                    <a:pt x="73" y="180"/>
                  </a:lnTo>
                  <a:lnTo>
                    <a:pt x="70" y="165"/>
                  </a:lnTo>
                  <a:lnTo>
                    <a:pt x="57" y="153"/>
                  </a:lnTo>
                  <a:lnTo>
                    <a:pt x="43" y="150"/>
                  </a:lnTo>
                  <a:lnTo>
                    <a:pt x="37" y="147"/>
                  </a:lnTo>
                  <a:lnTo>
                    <a:pt x="23" y="141"/>
                  </a:lnTo>
                  <a:lnTo>
                    <a:pt x="11" y="140"/>
                  </a:lnTo>
                  <a:lnTo>
                    <a:pt x="4" y="130"/>
                  </a:lnTo>
                  <a:lnTo>
                    <a:pt x="0" y="116"/>
                  </a:lnTo>
                  <a:lnTo>
                    <a:pt x="8" y="88"/>
                  </a:lnTo>
                  <a:lnTo>
                    <a:pt x="19" y="74"/>
                  </a:lnTo>
                  <a:lnTo>
                    <a:pt x="18" y="52"/>
                  </a:lnTo>
                  <a:lnTo>
                    <a:pt x="19" y="33"/>
                  </a:lnTo>
                  <a:lnTo>
                    <a:pt x="22" y="16"/>
                  </a:lnTo>
                  <a:lnTo>
                    <a:pt x="41" y="23"/>
                  </a:lnTo>
                  <a:lnTo>
                    <a:pt x="66" y="23"/>
                  </a:lnTo>
                  <a:lnTo>
                    <a:pt x="95" y="26"/>
                  </a:lnTo>
                  <a:lnTo>
                    <a:pt x="116" y="28"/>
                  </a:lnTo>
                  <a:lnTo>
                    <a:pt x="143" y="40"/>
                  </a:lnTo>
                  <a:lnTo>
                    <a:pt x="172" y="46"/>
                  </a:lnTo>
                  <a:lnTo>
                    <a:pt x="207" y="38"/>
                  </a:lnTo>
                  <a:lnTo>
                    <a:pt x="251" y="26"/>
                  </a:lnTo>
                  <a:lnTo>
                    <a:pt x="273" y="14"/>
                  </a:lnTo>
                  <a:lnTo>
                    <a:pt x="291" y="0"/>
                  </a:lnTo>
                  <a:lnTo>
                    <a:pt x="309" y="15"/>
                  </a:lnTo>
                  <a:lnTo>
                    <a:pt x="329" y="16"/>
                  </a:lnTo>
                  <a:lnTo>
                    <a:pt x="352" y="26"/>
                  </a:lnTo>
                  <a:lnTo>
                    <a:pt x="363" y="33"/>
                  </a:lnTo>
                  <a:lnTo>
                    <a:pt x="378" y="29"/>
                  </a:lnTo>
                  <a:lnTo>
                    <a:pt x="388" y="33"/>
                  </a:lnTo>
                  <a:lnTo>
                    <a:pt x="393" y="36"/>
                  </a:lnTo>
                  <a:lnTo>
                    <a:pt x="397" y="47"/>
                  </a:lnTo>
                  <a:lnTo>
                    <a:pt x="394" y="61"/>
                  </a:lnTo>
                  <a:lnTo>
                    <a:pt x="388" y="83"/>
                  </a:lnTo>
                  <a:lnTo>
                    <a:pt x="377" y="97"/>
                  </a:lnTo>
                  <a:lnTo>
                    <a:pt x="377" y="104"/>
                  </a:lnTo>
                  <a:lnTo>
                    <a:pt x="377" y="126"/>
                  </a:lnTo>
                  <a:lnTo>
                    <a:pt x="377" y="145"/>
                  </a:lnTo>
                  <a:lnTo>
                    <a:pt x="379" y="164"/>
                  </a:lnTo>
                  <a:lnTo>
                    <a:pt x="393" y="174"/>
                  </a:lnTo>
                  <a:lnTo>
                    <a:pt x="394" y="179"/>
                  </a:lnTo>
                  <a:lnTo>
                    <a:pt x="408" y="172"/>
                  </a:lnTo>
                  <a:lnTo>
                    <a:pt x="423" y="162"/>
                  </a:lnTo>
                  <a:lnTo>
                    <a:pt x="448" y="164"/>
                  </a:lnTo>
                  <a:lnTo>
                    <a:pt x="478" y="161"/>
                  </a:lnTo>
                  <a:lnTo>
                    <a:pt x="506" y="155"/>
                  </a:lnTo>
                  <a:lnTo>
                    <a:pt x="523" y="146"/>
                  </a:lnTo>
                  <a:lnTo>
                    <a:pt x="530" y="150"/>
                  </a:lnTo>
                  <a:lnTo>
                    <a:pt x="547" y="164"/>
                  </a:lnTo>
                  <a:lnTo>
                    <a:pt x="565" y="176"/>
                  </a:lnTo>
                  <a:lnTo>
                    <a:pt x="575" y="184"/>
                  </a:lnTo>
                  <a:lnTo>
                    <a:pt x="571" y="197"/>
                  </a:lnTo>
                  <a:lnTo>
                    <a:pt x="576" y="203"/>
                  </a:lnTo>
                  <a:lnTo>
                    <a:pt x="576" y="215"/>
                  </a:lnTo>
                  <a:lnTo>
                    <a:pt x="571" y="232"/>
                  </a:lnTo>
                  <a:lnTo>
                    <a:pt x="555" y="243"/>
                  </a:lnTo>
                  <a:lnTo>
                    <a:pt x="552" y="250"/>
                  </a:lnTo>
                  <a:lnTo>
                    <a:pt x="536" y="262"/>
                  </a:lnTo>
                  <a:lnTo>
                    <a:pt x="535" y="248"/>
                  </a:lnTo>
                  <a:lnTo>
                    <a:pt x="526" y="234"/>
                  </a:lnTo>
                  <a:lnTo>
                    <a:pt x="509" y="225"/>
                  </a:lnTo>
                  <a:lnTo>
                    <a:pt x="494" y="201"/>
                  </a:lnTo>
                  <a:lnTo>
                    <a:pt x="477" y="193"/>
                  </a:lnTo>
                  <a:lnTo>
                    <a:pt x="463" y="202"/>
                  </a:lnTo>
                  <a:lnTo>
                    <a:pt x="461" y="216"/>
                  </a:lnTo>
                  <a:lnTo>
                    <a:pt x="449" y="227"/>
                  </a:lnTo>
                  <a:lnTo>
                    <a:pt x="440" y="237"/>
                  </a:lnTo>
                  <a:lnTo>
                    <a:pt x="431" y="247"/>
                  </a:lnTo>
                  <a:lnTo>
                    <a:pt x="428" y="246"/>
                  </a:lnTo>
                  <a:lnTo>
                    <a:pt x="413" y="258"/>
                  </a:lnTo>
                  <a:lnTo>
                    <a:pt x="394" y="258"/>
                  </a:lnTo>
                  <a:lnTo>
                    <a:pt x="383" y="258"/>
                  </a:lnTo>
                  <a:lnTo>
                    <a:pt x="357" y="261"/>
                  </a:lnTo>
                  <a:lnTo>
                    <a:pt x="333" y="262"/>
                  </a:lnTo>
                  <a:lnTo>
                    <a:pt x="321" y="270"/>
                  </a:lnTo>
                  <a:lnTo>
                    <a:pt x="302" y="286"/>
                  </a:lnTo>
                  <a:lnTo>
                    <a:pt x="295" y="289"/>
                  </a:lnTo>
                  <a:lnTo>
                    <a:pt x="271" y="286"/>
                  </a:lnTo>
                  <a:lnTo>
                    <a:pt x="256" y="287"/>
                  </a:lnTo>
                  <a:lnTo>
                    <a:pt x="254" y="28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02" name="Freeform 69"/>
            <p:cNvSpPr>
              <a:spLocks/>
            </p:cNvSpPr>
            <p:nvPr/>
          </p:nvSpPr>
          <p:spPr bwMode="auto">
            <a:xfrm>
              <a:off x="2927" y="1855"/>
              <a:ext cx="105" cy="119"/>
            </a:xfrm>
            <a:custGeom>
              <a:avLst/>
              <a:gdLst>
                <a:gd name="T0" fmla="*/ 9 w 285"/>
                <a:gd name="T1" fmla="*/ 16 h 328"/>
                <a:gd name="T2" fmla="*/ 3 w 285"/>
                <a:gd name="T3" fmla="*/ 16 h 328"/>
                <a:gd name="T4" fmla="*/ 3 w 285"/>
                <a:gd name="T5" fmla="*/ 15 h 328"/>
                <a:gd name="T6" fmla="*/ 1 w 285"/>
                <a:gd name="T7" fmla="*/ 12 h 328"/>
                <a:gd name="T8" fmla="*/ 0 w 285"/>
                <a:gd name="T9" fmla="*/ 11 h 328"/>
                <a:gd name="T10" fmla="*/ 0 w 285"/>
                <a:gd name="T11" fmla="*/ 11 h 328"/>
                <a:gd name="T12" fmla="*/ 1 w 285"/>
                <a:gd name="T13" fmla="*/ 10 h 328"/>
                <a:gd name="T14" fmla="*/ 1 w 285"/>
                <a:gd name="T15" fmla="*/ 10 h 328"/>
                <a:gd name="T16" fmla="*/ 1 w 285"/>
                <a:gd name="T17" fmla="*/ 9 h 328"/>
                <a:gd name="T18" fmla="*/ 3 w 285"/>
                <a:gd name="T19" fmla="*/ 9 h 328"/>
                <a:gd name="T20" fmla="*/ 3 w 285"/>
                <a:gd name="T21" fmla="*/ 8 h 328"/>
                <a:gd name="T22" fmla="*/ 4 w 285"/>
                <a:gd name="T23" fmla="*/ 7 h 328"/>
                <a:gd name="T24" fmla="*/ 5 w 285"/>
                <a:gd name="T25" fmla="*/ 7 h 328"/>
                <a:gd name="T26" fmla="*/ 6 w 285"/>
                <a:gd name="T27" fmla="*/ 6 h 328"/>
                <a:gd name="T28" fmla="*/ 7 w 285"/>
                <a:gd name="T29" fmla="*/ 6 h 328"/>
                <a:gd name="T30" fmla="*/ 8 w 285"/>
                <a:gd name="T31" fmla="*/ 5 h 328"/>
                <a:gd name="T32" fmla="*/ 8 w 285"/>
                <a:gd name="T33" fmla="*/ 5 h 328"/>
                <a:gd name="T34" fmla="*/ 8 w 285"/>
                <a:gd name="T35" fmla="*/ 4 h 328"/>
                <a:gd name="T36" fmla="*/ 9 w 285"/>
                <a:gd name="T37" fmla="*/ 4 h 328"/>
                <a:gd name="T38" fmla="*/ 9 w 285"/>
                <a:gd name="T39" fmla="*/ 3 h 328"/>
                <a:gd name="T40" fmla="*/ 8 w 285"/>
                <a:gd name="T41" fmla="*/ 3 h 328"/>
                <a:gd name="T42" fmla="*/ 9 w 285"/>
                <a:gd name="T43" fmla="*/ 2 h 328"/>
                <a:gd name="T44" fmla="*/ 9 w 285"/>
                <a:gd name="T45" fmla="*/ 2 h 328"/>
                <a:gd name="T46" fmla="*/ 9 w 285"/>
                <a:gd name="T47" fmla="*/ 2 h 328"/>
                <a:gd name="T48" fmla="*/ 10 w 285"/>
                <a:gd name="T49" fmla="*/ 0 h 328"/>
                <a:gd name="T50" fmla="*/ 10 w 285"/>
                <a:gd name="T51" fmla="*/ 0 h 328"/>
                <a:gd name="T52" fmla="*/ 11 w 285"/>
                <a:gd name="T53" fmla="*/ 0 h 328"/>
                <a:gd name="T54" fmla="*/ 11 w 285"/>
                <a:gd name="T55" fmla="*/ 0 h 328"/>
                <a:gd name="T56" fmla="*/ 11 w 285"/>
                <a:gd name="T57" fmla="*/ 0 h 328"/>
                <a:gd name="T58" fmla="*/ 12 w 285"/>
                <a:gd name="T59" fmla="*/ 1 h 328"/>
                <a:gd name="T60" fmla="*/ 13 w 285"/>
                <a:gd name="T61" fmla="*/ 1 h 328"/>
                <a:gd name="T62" fmla="*/ 14 w 285"/>
                <a:gd name="T63" fmla="*/ 2 h 328"/>
                <a:gd name="T64" fmla="*/ 14 w 285"/>
                <a:gd name="T65" fmla="*/ 2 h 328"/>
                <a:gd name="T66" fmla="*/ 14 w 285"/>
                <a:gd name="T67" fmla="*/ 3 h 328"/>
                <a:gd name="T68" fmla="*/ 14 w 285"/>
                <a:gd name="T69" fmla="*/ 4 h 328"/>
                <a:gd name="T70" fmla="*/ 13 w 285"/>
                <a:gd name="T71" fmla="*/ 5 h 328"/>
                <a:gd name="T72" fmla="*/ 13 w 285"/>
                <a:gd name="T73" fmla="*/ 5 h 328"/>
                <a:gd name="T74" fmla="*/ 13 w 285"/>
                <a:gd name="T75" fmla="*/ 6 h 328"/>
                <a:gd name="T76" fmla="*/ 13 w 285"/>
                <a:gd name="T77" fmla="*/ 7 h 328"/>
                <a:gd name="T78" fmla="*/ 13 w 285"/>
                <a:gd name="T79" fmla="*/ 8 h 328"/>
                <a:gd name="T80" fmla="*/ 13 w 285"/>
                <a:gd name="T81" fmla="*/ 9 h 328"/>
                <a:gd name="T82" fmla="*/ 12 w 285"/>
                <a:gd name="T83" fmla="*/ 9 h 328"/>
                <a:gd name="T84" fmla="*/ 12 w 285"/>
                <a:gd name="T85" fmla="*/ 10 h 328"/>
                <a:gd name="T86" fmla="*/ 12 w 285"/>
                <a:gd name="T87" fmla="*/ 11 h 328"/>
                <a:gd name="T88" fmla="*/ 11 w 285"/>
                <a:gd name="T89" fmla="*/ 12 h 328"/>
                <a:gd name="T90" fmla="*/ 10 w 285"/>
                <a:gd name="T91" fmla="*/ 12 h 328"/>
                <a:gd name="T92" fmla="*/ 9 w 285"/>
                <a:gd name="T93" fmla="*/ 13 h 328"/>
                <a:gd name="T94" fmla="*/ 8 w 285"/>
                <a:gd name="T95" fmla="*/ 13 h 328"/>
                <a:gd name="T96" fmla="*/ 8 w 285"/>
                <a:gd name="T97" fmla="*/ 15 h 328"/>
                <a:gd name="T98" fmla="*/ 9 w 285"/>
                <a:gd name="T99" fmla="*/ 16 h 3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5"/>
                <a:gd name="T151" fmla="*/ 0 h 328"/>
                <a:gd name="T152" fmla="*/ 285 w 285"/>
                <a:gd name="T153" fmla="*/ 328 h 3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5" h="328">
                  <a:moveTo>
                    <a:pt x="180" y="327"/>
                  </a:moveTo>
                  <a:lnTo>
                    <a:pt x="64" y="328"/>
                  </a:lnTo>
                  <a:lnTo>
                    <a:pt x="50" y="309"/>
                  </a:lnTo>
                  <a:lnTo>
                    <a:pt x="17" y="263"/>
                  </a:lnTo>
                  <a:lnTo>
                    <a:pt x="0" y="218"/>
                  </a:lnTo>
                  <a:lnTo>
                    <a:pt x="12" y="223"/>
                  </a:lnTo>
                  <a:lnTo>
                    <a:pt x="22" y="216"/>
                  </a:lnTo>
                  <a:lnTo>
                    <a:pt x="22" y="213"/>
                  </a:lnTo>
                  <a:lnTo>
                    <a:pt x="33" y="202"/>
                  </a:lnTo>
                  <a:lnTo>
                    <a:pt x="50" y="186"/>
                  </a:lnTo>
                  <a:lnTo>
                    <a:pt x="65" y="172"/>
                  </a:lnTo>
                  <a:lnTo>
                    <a:pt x="80" y="153"/>
                  </a:lnTo>
                  <a:lnTo>
                    <a:pt x="98" y="145"/>
                  </a:lnTo>
                  <a:lnTo>
                    <a:pt x="119" y="129"/>
                  </a:lnTo>
                  <a:lnTo>
                    <a:pt x="135" y="124"/>
                  </a:lnTo>
                  <a:lnTo>
                    <a:pt x="151" y="112"/>
                  </a:lnTo>
                  <a:lnTo>
                    <a:pt x="154" y="105"/>
                  </a:lnTo>
                  <a:lnTo>
                    <a:pt x="170" y="94"/>
                  </a:lnTo>
                  <a:lnTo>
                    <a:pt x="175" y="77"/>
                  </a:lnTo>
                  <a:lnTo>
                    <a:pt x="175" y="65"/>
                  </a:lnTo>
                  <a:lnTo>
                    <a:pt x="170" y="59"/>
                  </a:lnTo>
                  <a:lnTo>
                    <a:pt x="174" y="46"/>
                  </a:lnTo>
                  <a:lnTo>
                    <a:pt x="175" y="45"/>
                  </a:lnTo>
                  <a:lnTo>
                    <a:pt x="176" y="42"/>
                  </a:lnTo>
                  <a:lnTo>
                    <a:pt x="194" y="12"/>
                  </a:lnTo>
                  <a:lnTo>
                    <a:pt x="196" y="3"/>
                  </a:lnTo>
                  <a:lnTo>
                    <a:pt x="213" y="0"/>
                  </a:lnTo>
                  <a:lnTo>
                    <a:pt x="220" y="2"/>
                  </a:lnTo>
                  <a:lnTo>
                    <a:pt x="228" y="9"/>
                  </a:lnTo>
                  <a:lnTo>
                    <a:pt x="243" y="17"/>
                  </a:lnTo>
                  <a:lnTo>
                    <a:pt x="261" y="27"/>
                  </a:lnTo>
                  <a:lnTo>
                    <a:pt x="283" y="43"/>
                  </a:lnTo>
                  <a:lnTo>
                    <a:pt x="285" y="46"/>
                  </a:lnTo>
                  <a:lnTo>
                    <a:pt x="279" y="58"/>
                  </a:lnTo>
                  <a:lnTo>
                    <a:pt x="272" y="77"/>
                  </a:lnTo>
                  <a:lnTo>
                    <a:pt x="262" y="96"/>
                  </a:lnTo>
                  <a:lnTo>
                    <a:pt x="254" y="113"/>
                  </a:lnTo>
                  <a:lnTo>
                    <a:pt x="247" y="129"/>
                  </a:lnTo>
                  <a:lnTo>
                    <a:pt x="250" y="149"/>
                  </a:lnTo>
                  <a:lnTo>
                    <a:pt x="250" y="172"/>
                  </a:lnTo>
                  <a:lnTo>
                    <a:pt x="247" y="182"/>
                  </a:lnTo>
                  <a:lnTo>
                    <a:pt x="242" y="191"/>
                  </a:lnTo>
                  <a:lnTo>
                    <a:pt x="242" y="206"/>
                  </a:lnTo>
                  <a:lnTo>
                    <a:pt x="244" y="234"/>
                  </a:lnTo>
                  <a:lnTo>
                    <a:pt x="220" y="246"/>
                  </a:lnTo>
                  <a:lnTo>
                    <a:pt x="189" y="260"/>
                  </a:lnTo>
                  <a:lnTo>
                    <a:pt x="180" y="264"/>
                  </a:lnTo>
                  <a:lnTo>
                    <a:pt x="165" y="281"/>
                  </a:lnTo>
                  <a:lnTo>
                    <a:pt x="157" y="300"/>
                  </a:lnTo>
                  <a:lnTo>
                    <a:pt x="180" y="327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03" name="Freeform 70"/>
            <p:cNvSpPr>
              <a:spLocks/>
            </p:cNvSpPr>
            <p:nvPr/>
          </p:nvSpPr>
          <p:spPr bwMode="auto">
            <a:xfrm>
              <a:off x="2997" y="1689"/>
              <a:ext cx="103" cy="185"/>
            </a:xfrm>
            <a:custGeom>
              <a:avLst/>
              <a:gdLst>
                <a:gd name="T0" fmla="*/ 4 w 288"/>
                <a:gd name="T1" fmla="*/ 24 h 514"/>
                <a:gd name="T2" fmla="*/ 3 w 288"/>
                <a:gd name="T3" fmla="*/ 23 h 514"/>
                <a:gd name="T4" fmla="*/ 1 w 288"/>
                <a:gd name="T5" fmla="*/ 22 h 514"/>
                <a:gd name="T6" fmla="*/ 1 w 288"/>
                <a:gd name="T7" fmla="*/ 21 h 514"/>
                <a:gd name="T8" fmla="*/ 1 w 288"/>
                <a:gd name="T9" fmla="*/ 18 h 514"/>
                <a:gd name="T10" fmla="*/ 1 w 288"/>
                <a:gd name="T11" fmla="*/ 15 h 514"/>
                <a:gd name="T12" fmla="*/ 2 w 288"/>
                <a:gd name="T13" fmla="*/ 14 h 514"/>
                <a:gd name="T14" fmla="*/ 2 w 288"/>
                <a:gd name="T15" fmla="*/ 12 h 514"/>
                <a:gd name="T16" fmla="*/ 2 w 288"/>
                <a:gd name="T17" fmla="*/ 10 h 514"/>
                <a:gd name="T18" fmla="*/ 2 w 288"/>
                <a:gd name="T19" fmla="*/ 8 h 514"/>
                <a:gd name="T20" fmla="*/ 0 w 288"/>
                <a:gd name="T21" fmla="*/ 6 h 514"/>
                <a:gd name="T22" fmla="*/ 0 w 288"/>
                <a:gd name="T23" fmla="*/ 4 h 514"/>
                <a:gd name="T24" fmla="*/ 1 w 288"/>
                <a:gd name="T25" fmla="*/ 3 h 514"/>
                <a:gd name="T26" fmla="*/ 1 w 288"/>
                <a:gd name="T27" fmla="*/ 2 h 514"/>
                <a:gd name="T28" fmla="*/ 4 w 288"/>
                <a:gd name="T29" fmla="*/ 1 h 514"/>
                <a:gd name="T30" fmla="*/ 5 w 288"/>
                <a:gd name="T31" fmla="*/ 0 h 514"/>
                <a:gd name="T32" fmla="*/ 8 w 288"/>
                <a:gd name="T33" fmla="*/ 0 h 514"/>
                <a:gd name="T34" fmla="*/ 9 w 288"/>
                <a:gd name="T35" fmla="*/ 1 h 514"/>
                <a:gd name="T36" fmla="*/ 10 w 288"/>
                <a:gd name="T37" fmla="*/ 3 h 514"/>
                <a:gd name="T38" fmla="*/ 12 w 288"/>
                <a:gd name="T39" fmla="*/ 5 h 514"/>
                <a:gd name="T40" fmla="*/ 12 w 288"/>
                <a:gd name="T41" fmla="*/ 8 h 514"/>
                <a:gd name="T42" fmla="*/ 13 w 288"/>
                <a:gd name="T43" fmla="*/ 10 h 514"/>
                <a:gd name="T44" fmla="*/ 12 w 288"/>
                <a:gd name="T45" fmla="*/ 11 h 514"/>
                <a:gd name="T46" fmla="*/ 10 w 288"/>
                <a:gd name="T47" fmla="*/ 12 h 514"/>
                <a:gd name="T48" fmla="*/ 9 w 288"/>
                <a:gd name="T49" fmla="*/ 14 h 514"/>
                <a:gd name="T50" fmla="*/ 9 w 288"/>
                <a:gd name="T51" fmla="*/ 16 h 514"/>
                <a:gd name="T52" fmla="*/ 10 w 288"/>
                <a:gd name="T53" fmla="*/ 18 h 514"/>
                <a:gd name="T54" fmla="*/ 10 w 288"/>
                <a:gd name="T55" fmla="*/ 19 h 514"/>
                <a:gd name="T56" fmla="*/ 8 w 288"/>
                <a:gd name="T57" fmla="*/ 20 h 514"/>
                <a:gd name="T58" fmla="*/ 6 w 288"/>
                <a:gd name="T59" fmla="*/ 22 h 514"/>
                <a:gd name="T60" fmla="*/ 5 w 288"/>
                <a:gd name="T61" fmla="*/ 24 h 514"/>
                <a:gd name="T62" fmla="*/ 4 w 288"/>
                <a:gd name="T63" fmla="*/ 24 h 5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8"/>
                <a:gd name="T97" fmla="*/ 0 h 514"/>
                <a:gd name="T98" fmla="*/ 288 w 288"/>
                <a:gd name="T99" fmla="*/ 514 h 5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8" h="514">
                  <a:moveTo>
                    <a:pt x="96" y="514"/>
                  </a:moveTo>
                  <a:lnTo>
                    <a:pt x="94" y="511"/>
                  </a:lnTo>
                  <a:lnTo>
                    <a:pt x="72" y="495"/>
                  </a:lnTo>
                  <a:lnTo>
                    <a:pt x="54" y="485"/>
                  </a:lnTo>
                  <a:lnTo>
                    <a:pt x="39" y="477"/>
                  </a:lnTo>
                  <a:lnTo>
                    <a:pt x="31" y="470"/>
                  </a:lnTo>
                  <a:lnTo>
                    <a:pt x="24" y="468"/>
                  </a:lnTo>
                  <a:lnTo>
                    <a:pt x="26" y="451"/>
                  </a:lnTo>
                  <a:lnTo>
                    <a:pt x="26" y="427"/>
                  </a:lnTo>
                  <a:lnTo>
                    <a:pt x="29" y="389"/>
                  </a:lnTo>
                  <a:lnTo>
                    <a:pt x="29" y="366"/>
                  </a:lnTo>
                  <a:lnTo>
                    <a:pt x="16" y="334"/>
                  </a:lnTo>
                  <a:lnTo>
                    <a:pt x="17" y="323"/>
                  </a:lnTo>
                  <a:lnTo>
                    <a:pt x="38" y="303"/>
                  </a:lnTo>
                  <a:lnTo>
                    <a:pt x="53" y="281"/>
                  </a:lnTo>
                  <a:lnTo>
                    <a:pt x="39" y="256"/>
                  </a:lnTo>
                  <a:lnTo>
                    <a:pt x="45" y="234"/>
                  </a:lnTo>
                  <a:lnTo>
                    <a:pt x="45" y="211"/>
                  </a:lnTo>
                  <a:lnTo>
                    <a:pt x="46" y="197"/>
                  </a:lnTo>
                  <a:lnTo>
                    <a:pt x="38" y="177"/>
                  </a:lnTo>
                  <a:lnTo>
                    <a:pt x="23" y="152"/>
                  </a:lnTo>
                  <a:lnTo>
                    <a:pt x="7" y="127"/>
                  </a:lnTo>
                  <a:lnTo>
                    <a:pt x="0" y="112"/>
                  </a:lnTo>
                  <a:lnTo>
                    <a:pt x="9" y="91"/>
                  </a:lnTo>
                  <a:lnTo>
                    <a:pt x="16" y="77"/>
                  </a:lnTo>
                  <a:lnTo>
                    <a:pt x="18" y="71"/>
                  </a:lnTo>
                  <a:lnTo>
                    <a:pt x="24" y="71"/>
                  </a:lnTo>
                  <a:lnTo>
                    <a:pt x="32" y="50"/>
                  </a:lnTo>
                  <a:lnTo>
                    <a:pt x="47" y="37"/>
                  </a:lnTo>
                  <a:lnTo>
                    <a:pt x="75" y="28"/>
                  </a:lnTo>
                  <a:lnTo>
                    <a:pt x="88" y="21"/>
                  </a:lnTo>
                  <a:lnTo>
                    <a:pt x="116" y="8"/>
                  </a:lnTo>
                  <a:lnTo>
                    <a:pt x="154" y="0"/>
                  </a:lnTo>
                  <a:lnTo>
                    <a:pt x="183" y="0"/>
                  </a:lnTo>
                  <a:lnTo>
                    <a:pt x="191" y="7"/>
                  </a:lnTo>
                  <a:lnTo>
                    <a:pt x="191" y="14"/>
                  </a:lnTo>
                  <a:lnTo>
                    <a:pt x="214" y="40"/>
                  </a:lnTo>
                  <a:lnTo>
                    <a:pt x="226" y="62"/>
                  </a:lnTo>
                  <a:lnTo>
                    <a:pt x="248" y="94"/>
                  </a:lnTo>
                  <a:lnTo>
                    <a:pt x="258" y="117"/>
                  </a:lnTo>
                  <a:lnTo>
                    <a:pt x="266" y="144"/>
                  </a:lnTo>
                  <a:lnTo>
                    <a:pt x="265" y="169"/>
                  </a:lnTo>
                  <a:lnTo>
                    <a:pt x="268" y="195"/>
                  </a:lnTo>
                  <a:lnTo>
                    <a:pt x="282" y="226"/>
                  </a:lnTo>
                  <a:lnTo>
                    <a:pt x="288" y="234"/>
                  </a:lnTo>
                  <a:lnTo>
                    <a:pt x="265" y="240"/>
                  </a:lnTo>
                  <a:lnTo>
                    <a:pt x="238" y="251"/>
                  </a:lnTo>
                  <a:lnTo>
                    <a:pt x="215" y="258"/>
                  </a:lnTo>
                  <a:lnTo>
                    <a:pt x="197" y="277"/>
                  </a:lnTo>
                  <a:lnTo>
                    <a:pt x="198" y="296"/>
                  </a:lnTo>
                  <a:lnTo>
                    <a:pt x="203" y="318"/>
                  </a:lnTo>
                  <a:lnTo>
                    <a:pt x="205" y="345"/>
                  </a:lnTo>
                  <a:lnTo>
                    <a:pt x="209" y="367"/>
                  </a:lnTo>
                  <a:lnTo>
                    <a:pt x="209" y="384"/>
                  </a:lnTo>
                  <a:lnTo>
                    <a:pt x="214" y="402"/>
                  </a:lnTo>
                  <a:lnTo>
                    <a:pt x="210" y="403"/>
                  </a:lnTo>
                  <a:lnTo>
                    <a:pt x="189" y="408"/>
                  </a:lnTo>
                  <a:lnTo>
                    <a:pt x="174" y="430"/>
                  </a:lnTo>
                  <a:lnTo>
                    <a:pt x="152" y="451"/>
                  </a:lnTo>
                  <a:lnTo>
                    <a:pt x="136" y="471"/>
                  </a:lnTo>
                  <a:lnTo>
                    <a:pt x="122" y="495"/>
                  </a:lnTo>
                  <a:lnTo>
                    <a:pt x="104" y="513"/>
                  </a:lnTo>
                  <a:lnTo>
                    <a:pt x="102" y="514"/>
                  </a:lnTo>
                  <a:lnTo>
                    <a:pt x="96" y="51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04" name="Freeform 71"/>
            <p:cNvSpPr>
              <a:spLocks/>
            </p:cNvSpPr>
            <p:nvPr/>
          </p:nvSpPr>
          <p:spPr bwMode="auto">
            <a:xfrm>
              <a:off x="3058" y="1594"/>
              <a:ext cx="158" cy="73"/>
            </a:xfrm>
            <a:custGeom>
              <a:avLst/>
              <a:gdLst>
                <a:gd name="T0" fmla="*/ 17 w 436"/>
                <a:gd name="T1" fmla="*/ 1 h 199"/>
                <a:gd name="T2" fmla="*/ 17 w 436"/>
                <a:gd name="T3" fmla="*/ 2 h 199"/>
                <a:gd name="T4" fmla="*/ 17 w 436"/>
                <a:gd name="T5" fmla="*/ 3 h 199"/>
                <a:gd name="T6" fmla="*/ 17 w 436"/>
                <a:gd name="T7" fmla="*/ 4 h 199"/>
                <a:gd name="T8" fmla="*/ 18 w 436"/>
                <a:gd name="T9" fmla="*/ 4 h 199"/>
                <a:gd name="T10" fmla="*/ 20 w 436"/>
                <a:gd name="T11" fmla="*/ 4 h 199"/>
                <a:gd name="T12" fmla="*/ 20 w 436"/>
                <a:gd name="T13" fmla="*/ 4 h 199"/>
                <a:gd name="T14" fmla="*/ 21 w 436"/>
                <a:gd name="T15" fmla="*/ 5 h 199"/>
                <a:gd name="T16" fmla="*/ 20 w 436"/>
                <a:gd name="T17" fmla="*/ 6 h 199"/>
                <a:gd name="T18" fmla="*/ 19 w 436"/>
                <a:gd name="T19" fmla="*/ 6 h 199"/>
                <a:gd name="T20" fmla="*/ 18 w 436"/>
                <a:gd name="T21" fmla="*/ 7 h 199"/>
                <a:gd name="T22" fmla="*/ 18 w 436"/>
                <a:gd name="T23" fmla="*/ 7 h 199"/>
                <a:gd name="T24" fmla="*/ 18 w 436"/>
                <a:gd name="T25" fmla="*/ 9 h 199"/>
                <a:gd name="T26" fmla="*/ 17 w 436"/>
                <a:gd name="T27" fmla="*/ 9 h 199"/>
                <a:gd name="T28" fmla="*/ 16 w 436"/>
                <a:gd name="T29" fmla="*/ 8 h 199"/>
                <a:gd name="T30" fmla="*/ 15 w 436"/>
                <a:gd name="T31" fmla="*/ 8 h 199"/>
                <a:gd name="T32" fmla="*/ 14 w 436"/>
                <a:gd name="T33" fmla="*/ 8 h 199"/>
                <a:gd name="T34" fmla="*/ 14 w 436"/>
                <a:gd name="T35" fmla="*/ 8 h 199"/>
                <a:gd name="T36" fmla="*/ 14 w 436"/>
                <a:gd name="T37" fmla="*/ 7 h 199"/>
                <a:gd name="T38" fmla="*/ 14 w 436"/>
                <a:gd name="T39" fmla="*/ 7 h 199"/>
                <a:gd name="T40" fmla="*/ 13 w 436"/>
                <a:gd name="T41" fmla="*/ 7 h 199"/>
                <a:gd name="T42" fmla="*/ 11 w 436"/>
                <a:gd name="T43" fmla="*/ 7 h 199"/>
                <a:gd name="T44" fmla="*/ 11 w 436"/>
                <a:gd name="T45" fmla="*/ 8 h 199"/>
                <a:gd name="T46" fmla="*/ 11 w 436"/>
                <a:gd name="T47" fmla="*/ 9 h 199"/>
                <a:gd name="T48" fmla="*/ 11 w 436"/>
                <a:gd name="T49" fmla="*/ 10 h 199"/>
                <a:gd name="T50" fmla="*/ 11 w 436"/>
                <a:gd name="T51" fmla="*/ 10 h 199"/>
                <a:gd name="T52" fmla="*/ 11 w 436"/>
                <a:gd name="T53" fmla="*/ 9 h 199"/>
                <a:gd name="T54" fmla="*/ 9 w 436"/>
                <a:gd name="T55" fmla="*/ 9 h 199"/>
                <a:gd name="T56" fmla="*/ 8 w 436"/>
                <a:gd name="T57" fmla="*/ 9 h 199"/>
                <a:gd name="T58" fmla="*/ 7 w 436"/>
                <a:gd name="T59" fmla="*/ 8 h 199"/>
                <a:gd name="T60" fmla="*/ 5 w 436"/>
                <a:gd name="T61" fmla="*/ 8 h 199"/>
                <a:gd name="T62" fmla="*/ 4 w 436"/>
                <a:gd name="T63" fmla="*/ 9 h 199"/>
                <a:gd name="T64" fmla="*/ 3 w 436"/>
                <a:gd name="T65" fmla="*/ 9 h 199"/>
                <a:gd name="T66" fmla="*/ 3 w 436"/>
                <a:gd name="T67" fmla="*/ 10 h 199"/>
                <a:gd name="T68" fmla="*/ 2 w 436"/>
                <a:gd name="T69" fmla="*/ 10 h 199"/>
                <a:gd name="T70" fmla="*/ 1 w 436"/>
                <a:gd name="T71" fmla="*/ 9 h 199"/>
                <a:gd name="T72" fmla="*/ 1 w 436"/>
                <a:gd name="T73" fmla="*/ 8 h 199"/>
                <a:gd name="T74" fmla="*/ 0 w 436"/>
                <a:gd name="T75" fmla="*/ 8 h 199"/>
                <a:gd name="T76" fmla="*/ 0 w 436"/>
                <a:gd name="T77" fmla="*/ 8 h 199"/>
                <a:gd name="T78" fmla="*/ 0 w 436"/>
                <a:gd name="T79" fmla="*/ 8 h 199"/>
                <a:gd name="T80" fmla="*/ 0 w 436"/>
                <a:gd name="T81" fmla="*/ 6 h 199"/>
                <a:gd name="T82" fmla="*/ 1 w 436"/>
                <a:gd name="T83" fmla="*/ 6 h 199"/>
                <a:gd name="T84" fmla="*/ 2 w 436"/>
                <a:gd name="T85" fmla="*/ 6 h 199"/>
                <a:gd name="T86" fmla="*/ 2 w 436"/>
                <a:gd name="T87" fmla="*/ 5 h 199"/>
                <a:gd name="T88" fmla="*/ 2 w 436"/>
                <a:gd name="T89" fmla="*/ 4 h 199"/>
                <a:gd name="T90" fmla="*/ 3 w 436"/>
                <a:gd name="T91" fmla="*/ 4 h 199"/>
                <a:gd name="T92" fmla="*/ 4 w 436"/>
                <a:gd name="T93" fmla="*/ 3 h 199"/>
                <a:gd name="T94" fmla="*/ 8 w 436"/>
                <a:gd name="T95" fmla="*/ 1 h 199"/>
                <a:gd name="T96" fmla="*/ 8 w 436"/>
                <a:gd name="T97" fmla="*/ 0 h 199"/>
                <a:gd name="T98" fmla="*/ 9 w 436"/>
                <a:gd name="T99" fmla="*/ 0 h 199"/>
                <a:gd name="T100" fmla="*/ 11 w 436"/>
                <a:gd name="T101" fmla="*/ 0 h 199"/>
                <a:gd name="T102" fmla="*/ 14 w 436"/>
                <a:gd name="T103" fmla="*/ 1 h 199"/>
                <a:gd name="T104" fmla="*/ 17 w 436"/>
                <a:gd name="T105" fmla="*/ 1 h 199"/>
                <a:gd name="T106" fmla="*/ 17 w 436"/>
                <a:gd name="T107" fmla="*/ 1 h 1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6"/>
                <a:gd name="T163" fmla="*/ 0 h 199"/>
                <a:gd name="T164" fmla="*/ 436 w 436"/>
                <a:gd name="T165" fmla="*/ 199 h 1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6" h="199">
                  <a:moveTo>
                    <a:pt x="365" y="32"/>
                  </a:moveTo>
                  <a:lnTo>
                    <a:pt x="365" y="35"/>
                  </a:lnTo>
                  <a:lnTo>
                    <a:pt x="361" y="67"/>
                  </a:lnTo>
                  <a:lnTo>
                    <a:pt x="364" y="72"/>
                  </a:lnTo>
                  <a:lnTo>
                    <a:pt x="389" y="75"/>
                  </a:lnTo>
                  <a:lnTo>
                    <a:pt x="412" y="78"/>
                  </a:lnTo>
                  <a:lnTo>
                    <a:pt x="424" y="90"/>
                  </a:lnTo>
                  <a:lnTo>
                    <a:pt x="436" y="105"/>
                  </a:lnTo>
                  <a:lnTo>
                    <a:pt x="426" y="119"/>
                  </a:lnTo>
                  <a:lnTo>
                    <a:pt x="406" y="127"/>
                  </a:lnTo>
                  <a:lnTo>
                    <a:pt x="390" y="141"/>
                  </a:lnTo>
                  <a:lnTo>
                    <a:pt x="381" y="147"/>
                  </a:lnTo>
                  <a:lnTo>
                    <a:pt x="382" y="179"/>
                  </a:lnTo>
                  <a:lnTo>
                    <a:pt x="367" y="183"/>
                  </a:lnTo>
                  <a:lnTo>
                    <a:pt x="346" y="169"/>
                  </a:lnTo>
                  <a:lnTo>
                    <a:pt x="318" y="163"/>
                  </a:lnTo>
                  <a:lnTo>
                    <a:pt x="297" y="175"/>
                  </a:lnTo>
                  <a:lnTo>
                    <a:pt x="289" y="166"/>
                  </a:lnTo>
                  <a:lnTo>
                    <a:pt x="290" y="143"/>
                  </a:lnTo>
                  <a:lnTo>
                    <a:pt x="290" y="130"/>
                  </a:lnTo>
                  <a:lnTo>
                    <a:pt x="267" y="141"/>
                  </a:lnTo>
                  <a:lnTo>
                    <a:pt x="233" y="150"/>
                  </a:lnTo>
                  <a:lnTo>
                    <a:pt x="232" y="162"/>
                  </a:lnTo>
                  <a:lnTo>
                    <a:pt x="233" y="183"/>
                  </a:lnTo>
                  <a:lnTo>
                    <a:pt x="230" y="199"/>
                  </a:lnTo>
                  <a:lnTo>
                    <a:pt x="229" y="192"/>
                  </a:lnTo>
                  <a:lnTo>
                    <a:pt x="222" y="189"/>
                  </a:lnTo>
                  <a:lnTo>
                    <a:pt x="188" y="182"/>
                  </a:lnTo>
                  <a:lnTo>
                    <a:pt x="161" y="179"/>
                  </a:lnTo>
                  <a:lnTo>
                    <a:pt x="135" y="175"/>
                  </a:lnTo>
                  <a:lnTo>
                    <a:pt x="111" y="169"/>
                  </a:lnTo>
                  <a:lnTo>
                    <a:pt x="85" y="179"/>
                  </a:lnTo>
                  <a:lnTo>
                    <a:pt x="71" y="183"/>
                  </a:lnTo>
                  <a:lnTo>
                    <a:pt x="54" y="191"/>
                  </a:lnTo>
                  <a:lnTo>
                    <a:pt x="40" y="199"/>
                  </a:lnTo>
                  <a:lnTo>
                    <a:pt x="32" y="182"/>
                  </a:lnTo>
                  <a:lnTo>
                    <a:pt x="23" y="166"/>
                  </a:lnTo>
                  <a:lnTo>
                    <a:pt x="9" y="158"/>
                  </a:lnTo>
                  <a:lnTo>
                    <a:pt x="1" y="154"/>
                  </a:lnTo>
                  <a:lnTo>
                    <a:pt x="0" y="154"/>
                  </a:lnTo>
                  <a:lnTo>
                    <a:pt x="2" y="128"/>
                  </a:lnTo>
                  <a:lnTo>
                    <a:pt x="23" y="127"/>
                  </a:lnTo>
                  <a:lnTo>
                    <a:pt x="35" y="127"/>
                  </a:lnTo>
                  <a:lnTo>
                    <a:pt x="35" y="104"/>
                  </a:lnTo>
                  <a:lnTo>
                    <a:pt x="35" y="94"/>
                  </a:lnTo>
                  <a:lnTo>
                    <a:pt x="61" y="78"/>
                  </a:lnTo>
                  <a:lnTo>
                    <a:pt x="93" y="56"/>
                  </a:lnTo>
                  <a:lnTo>
                    <a:pt x="161" y="31"/>
                  </a:lnTo>
                  <a:lnTo>
                    <a:pt x="171" y="1"/>
                  </a:lnTo>
                  <a:lnTo>
                    <a:pt x="188" y="0"/>
                  </a:lnTo>
                  <a:lnTo>
                    <a:pt x="236" y="7"/>
                  </a:lnTo>
                  <a:lnTo>
                    <a:pt x="306" y="18"/>
                  </a:lnTo>
                  <a:lnTo>
                    <a:pt x="365" y="26"/>
                  </a:lnTo>
                  <a:lnTo>
                    <a:pt x="365" y="32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05" name="Freeform 72"/>
            <p:cNvSpPr>
              <a:spLocks/>
            </p:cNvSpPr>
            <p:nvPr/>
          </p:nvSpPr>
          <p:spPr bwMode="auto">
            <a:xfrm>
              <a:off x="3024" y="1455"/>
              <a:ext cx="261" cy="173"/>
            </a:xfrm>
            <a:custGeom>
              <a:avLst/>
              <a:gdLst>
                <a:gd name="T0" fmla="*/ 34 w 709"/>
                <a:gd name="T1" fmla="*/ 15 h 481"/>
                <a:gd name="T2" fmla="*/ 33 w 709"/>
                <a:gd name="T3" fmla="*/ 14 h 481"/>
                <a:gd name="T4" fmla="*/ 30 w 709"/>
                <a:gd name="T5" fmla="*/ 14 h 481"/>
                <a:gd name="T6" fmla="*/ 28 w 709"/>
                <a:gd name="T7" fmla="*/ 16 h 481"/>
                <a:gd name="T8" fmla="*/ 27 w 709"/>
                <a:gd name="T9" fmla="*/ 18 h 481"/>
                <a:gd name="T10" fmla="*/ 24 w 709"/>
                <a:gd name="T11" fmla="*/ 19 h 481"/>
                <a:gd name="T12" fmla="*/ 22 w 709"/>
                <a:gd name="T13" fmla="*/ 19 h 481"/>
                <a:gd name="T14" fmla="*/ 16 w 709"/>
                <a:gd name="T15" fmla="*/ 18 h 481"/>
                <a:gd name="T16" fmla="*/ 13 w 709"/>
                <a:gd name="T17" fmla="*/ 18 h 481"/>
                <a:gd name="T18" fmla="*/ 9 w 709"/>
                <a:gd name="T19" fmla="*/ 21 h 481"/>
                <a:gd name="T20" fmla="*/ 6 w 709"/>
                <a:gd name="T21" fmla="*/ 22 h 481"/>
                <a:gd name="T22" fmla="*/ 4 w 709"/>
                <a:gd name="T23" fmla="*/ 21 h 481"/>
                <a:gd name="T24" fmla="*/ 3 w 709"/>
                <a:gd name="T25" fmla="*/ 21 h 481"/>
                <a:gd name="T26" fmla="*/ 4 w 709"/>
                <a:gd name="T27" fmla="*/ 19 h 481"/>
                <a:gd name="T28" fmla="*/ 4 w 709"/>
                <a:gd name="T29" fmla="*/ 18 h 481"/>
                <a:gd name="T30" fmla="*/ 4 w 709"/>
                <a:gd name="T31" fmla="*/ 16 h 481"/>
                <a:gd name="T32" fmla="*/ 2 w 709"/>
                <a:gd name="T33" fmla="*/ 14 h 481"/>
                <a:gd name="T34" fmla="*/ 1 w 709"/>
                <a:gd name="T35" fmla="*/ 12 h 481"/>
                <a:gd name="T36" fmla="*/ 1 w 709"/>
                <a:gd name="T37" fmla="*/ 10 h 481"/>
                <a:gd name="T38" fmla="*/ 0 w 709"/>
                <a:gd name="T39" fmla="*/ 9 h 481"/>
                <a:gd name="T40" fmla="*/ 1 w 709"/>
                <a:gd name="T41" fmla="*/ 8 h 481"/>
                <a:gd name="T42" fmla="*/ 3 w 709"/>
                <a:gd name="T43" fmla="*/ 6 h 481"/>
                <a:gd name="T44" fmla="*/ 4 w 709"/>
                <a:gd name="T45" fmla="*/ 6 h 481"/>
                <a:gd name="T46" fmla="*/ 5 w 709"/>
                <a:gd name="T47" fmla="*/ 4 h 481"/>
                <a:gd name="T48" fmla="*/ 5 w 709"/>
                <a:gd name="T49" fmla="*/ 2 h 481"/>
                <a:gd name="T50" fmla="*/ 7 w 709"/>
                <a:gd name="T51" fmla="*/ 1 h 481"/>
                <a:gd name="T52" fmla="*/ 12 w 709"/>
                <a:gd name="T53" fmla="*/ 0 h 481"/>
                <a:gd name="T54" fmla="*/ 15 w 709"/>
                <a:gd name="T55" fmla="*/ 1 h 481"/>
                <a:gd name="T56" fmla="*/ 19 w 709"/>
                <a:gd name="T57" fmla="*/ 3 h 481"/>
                <a:gd name="T58" fmla="*/ 22 w 709"/>
                <a:gd name="T59" fmla="*/ 3 h 481"/>
                <a:gd name="T60" fmla="*/ 24 w 709"/>
                <a:gd name="T61" fmla="*/ 4 h 481"/>
                <a:gd name="T62" fmla="*/ 25 w 709"/>
                <a:gd name="T63" fmla="*/ 6 h 481"/>
                <a:gd name="T64" fmla="*/ 27 w 709"/>
                <a:gd name="T65" fmla="*/ 6 h 481"/>
                <a:gd name="T66" fmla="*/ 29 w 709"/>
                <a:gd name="T67" fmla="*/ 8 h 481"/>
                <a:gd name="T68" fmla="*/ 32 w 709"/>
                <a:gd name="T69" fmla="*/ 10 h 481"/>
                <a:gd name="T70" fmla="*/ 35 w 709"/>
                <a:gd name="T71" fmla="*/ 12 h 481"/>
                <a:gd name="T72" fmla="*/ 35 w 709"/>
                <a:gd name="T73" fmla="*/ 13 h 481"/>
                <a:gd name="T74" fmla="*/ 35 w 709"/>
                <a:gd name="T75" fmla="*/ 15 h 4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9"/>
                <a:gd name="T115" fmla="*/ 0 h 481"/>
                <a:gd name="T116" fmla="*/ 709 w 709"/>
                <a:gd name="T117" fmla="*/ 481 h 4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9" h="481">
                  <a:moveTo>
                    <a:pt x="701" y="327"/>
                  </a:moveTo>
                  <a:lnTo>
                    <a:pt x="688" y="326"/>
                  </a:lnTo>
                  <a:lnTo>
                    <a:pt x="675" y="308"/>
                  </a:lnTo>
                  <a:lnTo>
                    <a:pt x="655" y="298"/>
                  </a:lnTo>
                  <a:lnTo>
                    <a:pt x="640" y="301"/>
                  </a:lnTo>
                  <a:lnTo>
                    <a:pt x="608" y="299"/>
                  </a:lnTo>
                  <a:lnTo>
                    <a:pt x="587" y="299"/>
                  </a:lnTo>
                  <a:lnTo>
                    <a:pt x="563" y="348"/>
                  </a:lnTo>
                  <a:lnTo>
                    <a:pt x="554" y="373"/>
                  </a:lnTo>
                  <a:lnTo>
                    <a:pt x="532" y="393"/>
                  </a:lnTo>
                  <a:lnTo>
                    <a:pt x="512" y="405"/>
                  </a:lnTo>
                  <a:lnTo>
                    <a:pt x="482" y="414"/>
                  </a:lnTo>
                  <a:lnTo>
                    <a:pt x="452" y="419"/>
                  </a:lnTo>
                  <a:lnTo>
                    <a:pt x="452" y="413"/>
                  </a:lnTo>
                  <a:lnTo>
                    <a:pt x="393" y="405"/>
                  </a:lnTo>
                  <a:lnTo>
                    <a:pt x="323" y="394"/>
                  </a:lnTo>
                  <a:lnTo>
                    <a:pt x="275" y="387"/>
                  </a:lnTo>
                  <a:lnTo>
                    <a:pt x="258" y="388"/>
                  </a:lnTo>
                  <a:lnTo>
                    <a:pt x="248" y="418"/>
                  </a:lnTo>
                  <a:lnTo>
                    <a:pt x="180" y="443"/>
                  </a:lnTo>
                  <a:lnTo>
                    <a:pt x="148" y="465"/>
                  </a:lnTo>
                  <a:lnTo>
                    <a:pt x="122" y="481"/>
                  </a:lnTo>
                  <a:lnTo>
                    <a:pt x="104" y="469"/>
                  </a:lnTo>
                  <a:lnTo>
                    <a:pt x="86" y="459"/>
                  </a:lnTo>
                  <a:lnTo>
                    <a:pt x="73" y="454"/>
                  </a:lnTo>
                  <a:lnTo>
                    <a:pt x="63" y="443"/>
                  </a:lnTo>
                  <a:lnTo>
                    <a:pt x="66" y="430"/>
                  </a:lnTo>
                  <a:lnTo>
                    <a:pt x="72" y="413"/>
                  </a:lnTo>
                  <a:lnTo>
                    <a:pt x="82" y="400"/>
                  </a:lnTo>
                  <a:lnTo>
                    <a:pt x="80" y="376"/>
                  </a:lnTo>
                  <a:lnTo>
                    <a:pt x="76" y="355"/>
                  </a:lnTo>
                  <a:lnTo>
                    <a:pt x="73" y="337"/>
                  </a:lnTo>
                  <a:lnTo>
                    <a:pt x="53" y="316"/>
                  </a:lnTo>
                  <a:lnTo>
                    <a:pt x="39" y="302"/>
                  </a:lnTo>
                  <a:lnTo>
                    <a:pt x="24" y="285"/>
                  </a:lnTo>
                  <a:lnTo>
                    <a:pt x="19" y="265"/>
                  </a:lnTo>
                  <a:lnTo>
                    <a:pt x="25" y="241"/>
                  </a:lnTo>
                  <a:lnTo>
                    <a:pt x="24" y="227"/>
                  </a:lnTo>
                  <a:lnTo>
                    <a:pt x="11" y="205"/>
                  </a:lnTo>
                  <a:lnTo>
                    <a:pt x="0" y="190"/>
                  </a:lnTo>
                  <a:lnTo>
                    <a:pt x="16" y="175"/>
                  </a:lnTo>
                  <a:lnTo>
                    <a:pt x="27" y="159"/>
                  </a:lnTo>
                  <a:lnTo>
                    <a:pt x="44" y="143"/>
                  </a:lnTo>
                  <a:lnTo>
                    <a:pt x="59" y="134"/>
                  </a:lnTo>
                  <a:lnTo>
                    <a:pt x="73" y="129"/>
                  </a:lnTo>
                  <a:lnTo>
                    <a:pt x="91" y="122"/>
                  </a:lnTo>
                  <a:lnTo>
                    <a:pt x="97" y="103"/>
                  </a:lnTo>
                  <a:lnTo>
                    <a:pt x="93" y="92"/>
                  </a:lnTo>
                  <a:lnTo>
                    <a:pt x="100" y="78"/>
                  </a:lnTo>
                  <a:lnTo>
                    <a:pt x="104" y="47"/>
                  </a:lnTo>
                  <a:lnTo>
                    <a:pt x="127" y="22"/>
                  </a:lnTo>
                  <a:lnTo>
                    <a:pt x="144" y="17"/>
                  </a:lnTo>
                  <a:lnTo>
                    <a:pt x="179" y="15"/>
                  </a:lnTo>
                  <a:lnTo>
                    <a:pt x="236" y="4"/>
                  </a:lnTo>
                  <a:lnTo>
                    <a:pt x="275" y="0"/>
                  </a:lnTo>
                  <a:lnTo>
                    <a:pt x="304" y="19"/>
                  </a:lnTo>
                  <a:lnTo>
                    <a:pt x="336" y="42"/>
                  </a:lnTo>
                  <a:lnTo>
                    <a:pt x="374" y="63"/>
                  </a:lnTo>
                  <a:lnTo>
                    <a:pt x="406" y="77"/>
                  </a:lnTo>
                  <a:lnTo>
                    <a:pt x="445" y="65"/>
                  </a:lnTo>
                  <a:lnTo>
                    <a:pt x="468" y="63"/>
                  </a:lnTo>
                  <a:lnTo>
                    <a:pt x="487" y="77"/>
                  </a:lnTo>
                  <a:lnTo>
                    <a:pt x="483" y="105"/>
                  </a:lnTo>
                  <a:lnTo>
                    <a:pt x="491" y="126"/>
                  </a:lnTo>
                  <a:lnTo>
                    <a:pt x="518" y="144"/>
                  </a:lnTo>
                  <a:lnTo>
                    <a:pt x="539" y="143"/>
                  </a:lnTo>
                  <a:lnTo>
                    <a:pt x="560" y="168"/>
                  </a:lnTo>
                  <a:lnTo>
                    <a:pt x="575" y="178"/>
                  </a:lnTo>
                  <a:lnTo>
                    <a:pt x="605" y="206"/>
                  </a:lnTo>
                  <a:lnTo>
                    <a:pt x="637" y="228"/>
                  </a:lnTo>
                  <a:lnTo>
                    <a:pt x="674" y="243"/>
                  </a:lnTo>
                  <a:lnTo>
                    <a:pt x="702" y="252"/>
                  </a:lnTo>
                  <a:lnTo>
                    <a:pt x="709" y="266"/>
                  </a:lnTo>
                  <a:lnTo>
                    <a:pt x="708" y="286"/>
                  </a:lnTo>
                  <a:lnTo>
                    <a:pt x="701" y="326"/>
                  </a:lnTo>
                  <a:lnTo>
                    <a:pt x="701" y="327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06" name="Freeform 73"/>
            <p:cNvSpPr>
              <a:spLocks/>
            </p:cNvSpPr>
            <p:nvPr/>
          </p:nvSpPr>
          <p:spPr bwMode="auto">
            <a:xfrm>
              <a:off x="2938" y="1223"/>
              <a:ext cx="464" cy="372"/>
            </a:xfrm>
            <a:custGeom>
              <a:avLst/>
              <a:gdLst>
                <a:gd name="T0" fmla="*/ 61 w 1267"/>
                <a:gd name="T1" fmla="*/ 46 h 1034"/>
                <a:gd name="T2" fmla="*/ 59 w 1267"/>
                <a:gd name="T3" fmla="*/ 48 h 1034"/>
                <a:gd name="T4" fmla="*/ 54 w 1267"/>
                <a:gd name="T5" fmla="*/ 47 h 1034"/>
                <a:gd name="T6" fmla="*/ 50 w 1267"/>
                <a:gd name="T7" fmla="*/ 47 h 1034"/>
                <a:gd name="T8" fmla="*/ 47 w 1267"/>
                <a:gd name="T9" fmla="*/ 46 h 1034"/>
                <a:gd name="T10" fmla="*/ 47 w 1267"/>
                <a:gd name="T11" fmla="*/ 44 h 1034"/>
                <a:gd name="T12" fmla="*/ 45 w 1267"/>
                <a:gd name="T13" fmla="*/ 41 h 1034"/>
                <a:gd name="T14" fmla="*/ 40 w 1267"/>
                <a:gd name="T15" fmla="*/ 38 h 1034"/>
                <a:gd name="T16" fmla="*/ 37 w 1267"/>
                <a:gd name="T17" fmla="*/ 37 h 1034"/>
                <a:gd name="T18" fmla="*/ 36 w 1267"/>
                <a:gd name="T19" fmla="*/ 34 h 1034"/>
                <a:gd name="T20" fmla="*/ 31 w 1267"/>
                <a:gd name="T21" fmla="*/ 34 h 1034"/>
                <a:gd name="T22" fmla="*/ 27 w 1267"/>
                <a:gd name="T23" fmla="*/ 31 h 1034"/>
                <a:gd name="T24" fmla="*/ 21 w 1267"/>
                <a:gd name="T25" fmla="*/ 31 h 1034"/>
                <a:gd name="T26" fmla="*/ 17 w 1267"/>
                <a:gd name="T27" fmla="*/ 32 h 1034"/>
                <a:gd name="T28" fmla="*/ 16 w 1267"/>
                <a:gd name="T29" fmla="*/ 34 h 1034"/>
                <a:gd name="T30" fmla="*/ 15 w 1267"/>
                <a:gd name="T31" fmla="*/ 33 h 1034"/>
                <a:gd name="T32" fmla="*/ 11 w 1267"/>
                <a:gd name="T33" fmla="*/ 31 h 1034"/>
                <a:gd name="T34" fmla="*/ 11 w 1267"/>
                <a:gd name="T35" fmla="*/ 30 h 1034"/>
                <a:gd name="T36" fmla="*/ 14 w 1267"/>
                <a:gd name="T37" fmla="*/ 28 h 1034"/>
                <a:gd name="T38" fmla="*/ 13 w 1267"/>
                <a:gd name="T39" fmla="*/ 26 h 1034"/>
                <a:gd name="T40" fmla="*/ 10 w 1267"/>
                <a:gd name="T41" fmla="*/ 27 h 1034"/>
                <a:gd name="T42" fmla="*/ 7 w 1267"/>
                <a:gd name="T43" fmla="*/ 26 h 1034"/>
                <a:gd name="T44" fmla="*/ 4 w 1267"/>
                <a:gd name="T45" fmla="*/ 26 h 1034"/>
                <a:gd name="T46" fmla="*/ 3 w 1267"/>
                <a:gd name="T47" fmla="*/ 23 h 1034"/>
                <a:gd name="T48" fmla="*/ 1 w 1267"/>
                <a:gd name="T49" fmla="*/ 22 h 1034"/>
                <a:gd name="T50" fmla="*/ 0 w 1267"/>
                <a:gd name="T51" fmla="*/ 19 h 1034"/>
                <a:gd name="T52" fmla="*/ 6 w 1267"/>
                <a:gd name="T53" fmla="*/ 15 h 1034"/>
                <a:gd name="T54" fmla="*/ 18 w 1267"/>
                <a:gd name="T55" fmla="*/ 5 h 1034"/>
                <a:gd name="T56" fmla="*/ 25 w 1267"/>
                <a:gd name="T57" fmla="*/ 0 h 1034"/>
                <a:gd name="T58" fmla="*/ 27 w 1267"/>
                <a:gd name="T59" fmla="*/ 3 h 1034"/>
                <a:gd name="T60" fmla="*/ 34 w 1267"/>
                <a:gd name="T61" fmla="*/ 8 h 1034"/>
                <a:gd name="T62" fmla="*/ 35 w 1267"/>
                <a:gd name="T63" fmla="*/ 14 h 1034"/>
                <a:gd name="T64" fmla="*/ 38 w 1267"/>
                <a:gd name="T65" fmla="*/ 17 h 1034"/>
                <a:gd name="T66" fmla="*/ 38 w 1267"/>
                <a:gd name="T67" fmla="*/ 19 h 1034"/>
                <a:gd name="T68" fmla="*/ 43 w 1267"/>
                <a:gd name="T69" fmla="*/ 23 h 1034"/>
                <a:gd name="T70" fmla="*/ 48 w 1267"/>
                <a:gd name="T71" fmla="*/ 27 h 1034"/>
                <a:gd name="T72" fmla="*/ 54 w 1267"/>
                <a:gd name="T73" fmla="*/ 27 h 1034"/>
                <a:gd name="T74" fmla="*/ 59 w 1267"/>
                <a:gd name="T75" fmla="*/ 26 h 1034"/>
                <a:gd name="T76" fmla="*/ 60 w 1267"/>
                <a:gd name="T77" fmla="*/ 29 h 1034"/>
                <a:gd name="T78" fmla="*/ 60 w 1267"/>
                <a:gd name="T79" fmla="*/ 32 h 1034"/>
                <a:gd name="T80" fmla="*/ 56 w 1267"/>
                <a:gd name="T81" fmla="*/ 33 h 1034"/>
                <a:gd name="T82" fmla="*/ 54 w 1267"/>
                <a:gd name="T83" fmla="*/ 35 h 1034"/>
                <a:gd name="T84" fmla="*/ 58 w 1267"/>
                <a:gd name="T85" fmla="*/ 38 h 1034"/>
                <a:gd name="T86" fmla="*/ 62 w 1267"/>
                <a:gd name="T87" fmla="*/ 40 h 1034"/>
                <a:gd name="T88" fmla="*/ 62 w 1267"/>
                <a:gd name="T89" fmla="*/ 45 h 103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67"/>
                <a:gd name="T136" fmla="*/ 0 h 1034"/>
                <a:gd name="T137" fmla="*/ 1267 w 1267"/>
                <a:gd name="T138" fmla="*/ 1034 h 103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67" h="1034">
                  <a:moveTo>
                    <a:pt x="1256" y="962"/>
                  </a:moveTo>
                  <a:lnTo>
                    <a:pt x="1254" y="962"/>
                  </a:lnTo>
                  <a:lnTo>
                    <a:pt x="1238" y="995"/>
                  </a:lnTo>
                  <a:lnTo>
                    <a:pt x="1227" y="1018"/>
                  </a:lnTo>
                  <a:lnTo>
                    <a:pt x="1217" y="1033"/>
                  </a:lnTo>
                  <a:lnTo>
                    <a:pt x="1211" y="1032"/>
                  </a:lnTo>
                  <a:lnTo>
                    <a:pt x="1183" y="1022"/>
                  </a:lnTo>
                  <a:lnTo>
                    <a:pt x="1141" y="1019"/>
                  </a:lnTo>
                  <a:lnTo>
                    <a:pt x="1104" y="1024"/>
                  </a:lnTo>
                  <a:lnTo>
                    <a:pt x="1067" y="1032"/>
                  </a:lnTo>
                  <a:lnTo>
                    <a:pt x="1049" y="1034"/>
                  </a:lnTo>
                  <a:lnTo>
                    <a:pt x="1022" y="1023"/>
                  </a:lnTo>
                  <a:lnTo>
                    <a:pt x="1005" y="1010"/>
                  </a:lnTo>
                  <a:lnTo>
                    <a:pt x="983" y="997"/>
                  </a:lnTo>
                  <a:lnTo>
                    <a:pt x="949" y="982"/>
                  </a:lnTo>
                  <a:lnTo>
                    <a:pt x="938" y="973"/>
                  </a:lnTo>
                  <a:lnTo>
                    <a:pt x="938" y="972"/>
                  </a:lnTo>
                  <a:lnTo>
                    <a:pt x="945" y="932"/>
                  </a:lnTo>
                  <a:lnTo>
                    <a:pt x="946" y="912"/>
                  </a:lnTo>
                  <a:lnTo>
                    <a:pt x="939" y="898"/>
                  </a:lnTo>
                  <a:lnTo>
                    <a:pt x="911" y="889"/>
                  </a:lnTo>
                  <a:lnTo>
                    <a:pt x="874" y="874"/>
                  </a:lnTo>
                  <a:lnTo>
                    <a:pt x="842" y="852"/>
                  </a:lnTo>
                  <a:lnTo>
                    <a:pt x="812" y="824"/>
                  </a:lnTo>
                  <a:lnTo>
                    <a:pt x="797" y="814"/>
                  </a:lnTo>
                  <a:lnTo>
                    <a:pt x="776" y="789"/>
                  </a:lnTo>
                  <a:lnTo>
                    <a:pt x="755" y="790"/>
                  </a:lnTo>
                  <a:lnTo>
                    <a:pt x="728" y="772"/>
                  </a:lnTo>
                  <a:lnTo>
                    <a:pt x="720" y="751"/>
                  </a:lnTo>
                  <a:lnTo>
                    <a:pt x="724" y="723"/>
                  </a:lnTo>
                  <a:lnTo>
                    <a:pt x="705" y="709"/>
                  </a:lnTo>
                  <a:lnTo>
                    <a:pt x="682" y="711"/>
                  </a:lnTo>
                  <a:lnTo>
                    <a:pt x="643" y="723"/>
                  </a:lnTo>
                  <a:lnTo>
                    <a:pt x="611" y="709"/>
                  </a:lnTo>
                  <a:lnTo>
                    <a:pt x="573" y="688"/>
                  </a:lnTo>
                  <a:lnTo>
                    <a:pt x="541" y="665"/>
                  </a:lnTo>
                  <a:lnTo>
                    <a:pt x="512" y="646"/>
                  </a:lnTo>
                  <a:lnTo>
                    <a:pt x="473" y="650"/>
                  </a:lnTo>
                  <a:lnTo>
                    <a:pt x="416" y="661"/>
                  </a:lnTo>
                  <a:lnTo>
                    <a:pt x="381" y="663"/>
                  </a:lnTo>
                  <a:lnTo>
                    <a:pt x="364" y="668"/>
                  </a:lnTo>
                  <a:lnTo>
                    <a:pt x="341" y="693"/>
                  </a:lnTo>
                  <a:lnTo>
                    <a:pt x="337" y="724"/>
                  </a:lnTo>
                  <a:lnTo>
                    <a:pt x="330" y="738"/>
                  </a:lnTo>
                  <a:lnTo>
                    <a:pt x="328" y="736"/>
                  </a:lnTo>
                  <a:lnTo>
                    <a:pt x="319" y="726"/>
                  </a:lnTo>
                  <a:lnTo>
                    <a:pt x="319" y="721"/>
                  </a:lnTo>
                  <a:lnTo>
                    <a:pt x="298" y="707"/>
                  </a:lnTo>
                  <a:lnTo>
                    <a:pt x="270" y="696"/>
                  </a:lnTo>
                  <a:lnTo>
                    <a:pt x="253" y="703"/>
                  </a:lnTo>
                  <a:lnTo>
                    <a:pt x="227" y="670"/>
                  </a:lnTo>
                  <a:lnTo>
                    <a:pt x="219" y="660"/>
                  </a:lnTo>
                  <a:lnTo>
                    <a:pt x="219" y="645"/>
                  </a:lnTo>
                  <a:lnTo>
                    <a:pt x="232" y="636"/>
                  </a:lnTo>
                  <a:lnTo>
                    <a:pt x="250" y="633"/>
                  </a:lnTo>
                  <a:lnTo>
                    <a:pt x="267" y="623"/>
                  </a:lnTo>
                  <a:lnTo>
                    <a:pt x="278" y="604"/>
                  </a:lnTo>
                  <a:lnTo>
                    <a:pt x="271" y="585"/>
                  </a:lnTo>
                  <a:lnTo>
                    <a:pt x="270" y="559"/>
                  </a:lnTo>
                  <a:lnTo>
                    <a:pt x="267" y="544"/>
                  </a:lnTo>
                  <a:lnTo>
                    <a:pt x="263" y="547"/>
                  </a:lnTo>
                  <a:lnTo>
                    <a:pt x="234" y="560"/>
                  </a:lnTo>
                  <a:lnTo>
                    <a:pt x="206" y="571"/>
                  </a:lnTo>
                  <a:lnTo>
                    <a:pt x="181" y="572"/>
                  </a:lnTo>
                  <a:lnTo>
                    <a:pt x="157" y="560"/>
                  </a:lnTo>
                  <a:lnTo>
                    <a:pt x="135" y="550"/>
                  </a:lnTo>
                  <a:lnTo>
                    <a:pt x="112" y="544"/>
                  </a:lnTo>
                  <a:lnTo>
                    <a:pt x="91" y="557"/>
                  </a:lnTo>
                  <a:lnTo>
                    <a:pt x="76" y="564"/>
                  </a:lnTo>
                  <a:lnTo>
                    <a:pt x="59" y="550"/>
                  </a:lnTo>
                  <a:lnTo>
                    <a:pt x="53" y="524"/>
                  </a:lnTo>
                  <a:lnTo>
                    <a:pt x="53" y="506"/>
                  </a:lnTo>
                  <a:lnTo>
                    <a:pt x="47" y="485"/>
                  </a:lnTo>
                  <a:lnTo>
                    <a:pt x="37" y="473"/>
                  </a:lnTo>
                  <a:lnTo>
                    <a:pt x="25" y="461"/>
                  </a:lnTo>
                  <a:lnTo>
                    <a:pt x="18" y="448"/>
                  </a:lnTo>
                  <a:lnTo>
                    <a:pt x="5" y="432"/>
                  </a:lnTo>
                  <a:lnTo>
                    <a:pt x="0" y="414"/>
                  </a:lnTo>
                  <a:lnTo>
                    <a:pt x="32" y="387"/>
                  </a:lnTo>
                  <a:lnTo>
                    <a:pt x="63" y="370"/>
                  </a:lnTo>
                  <a:lnTo>
                    <a:pt x="119" y="324"/>
                  </a:lnTo>
                  <a:lnTo>
                    <a:pt x="199" y="263"/>
                  </a:lnTo>
                  <a:lnTo>
                    <a:pt x="267" y="198"/>
                  </a:lnTo>
                  <a:lnTo>
                    <a:pt x="364" y="119"/>
                  </a:lnTo>
                  <a:lnTo>
                    <a:pt x="385" y="81"/>
                  </a:lnTo>
                  <a:lnTo>
                    <a:pt x="447" y="21"/>
                  </a:lnTo>
                  <a:lnTo>
                    <a:pt x="500" y="0"/>
                  </a:lnTo>
                  <a:lnTo>
                    <a:pt x="509" y="7"/>
                  </a:lnTo>
                  <a:lnTo>
                    <a:pt x="525" y="33"/>
                  </a:lnTo>
                  <a:lnTo>
                    <a:pt x="557" y="69"/>
                  </a:lnTo>
                  <a:lnTo>
                    <a:pt x="611" y="112"/>
                  </a:lnTo>
                  <a:lnTo>
                    <a:pt x="654" y="148"/>
                  </a:lnTo>
                  <a:lnTo>
                    <a:pt x="688" y="172"/>
                  </a:lnTo>
                  <a:lnTo>
                    <a:pt x="686" y="200"/>
                  </a:lnTo>
                  <a:lnTo>
                    <a:pt x="686" y="228"/>
                  </a:lnTo>
                  <a:lnTo>
                    <a:pt x="710" y="293"/>
                  </a:lnTo>
                  <a:lnTo>
                    <a:pt x="739" y="319"/>
                  </a:lnTo>
                  <a:lnTo>
                    <a:pt x="792" y="321"/>
                  </a:lnTo>
                  <a:lnTo>
                    <a:pt x="783" y="356"/>
                  </a:lnTo>
                  <a:lnTo>
                    <a:pt x="762" y="392"/>
                  </a:lnTo>
                  <a:lnTo>
                    <a:pt x="761" y="400"/>
                  </a:lnTo>
                  <a:lnTo>
                    <a:pt x="781" y="413"/>
                  </a:lnTo>
                  <a:lnTo>
                    <a:pt x="833" y="431"/>
                  </a:lnTo>
                  <a:lnTo>
                    <a:pt x="841" y="461"/>
                  </a:lnTo>
                  <a:lnTo>
                    <a:pt x="871" y="496"/>
                  </a:lnTo>
                  <a:lnTo>
                    <a:pt x="912" y="525"/>
                  </a:lnTo>
                  <a:lnTo>
                    <a:pt x="953" y="560"/>
                  </a:lnTo>
                  <a:lnTo>
                    <a:pt x="977" y="585"/>
                  </a:lnTo>
                  <a:lnTo>
                    <a:pt x="1026" y="621"/>
                  </a:lnTo>
                  <a:lnTo>
                    <a:pt x="1066" y="599"/>
                  </a:lnTo>
                  <a:lnTo>
                    <a:pt x="1105" y="581"/>
                  </a:lnTo>
                  <a:lnTo>
                    <a:pt x="1133" y="559"/>
                  </a:lnTo>
                  <a:lnTo>
                    <a:pt x="1177" y="550"/>
                  </a:lnTo>
                  <a:lnTo>
                    <a:pt x="1207" y="559"/>
                  </a:lnTo>
                  <a:lnTo>
                    <a:pt x="1235" y="559"/>
                  </a:lnTo>
                  <a:lnTo>
                    <a:pt x="1243" y="581"/>
                  </a:lnTo>
                  <a:lnTo>
                    <a:pt x="1222" y="613"/>
                  </a:lnTo>
                  <a:lnTo>
                    <a:pt x="1219" y="623"/>
                  </a:lnTo>
                  <a:lnTo>
                    <a:pt x="1227" y="660"/>
                  </a:lnTo>
                  <a:lnTo>
                    <a:pt x="1231" y="697"/>
                  </a:lnTo>
                  <a:lnTo>
                    <a:pt x="1217" y="732"/>
                  </a:lnTo>
                  <a:lnTo>
                    <a:pt x="1192" y="732"/>
                  </a:lnTo>
                  <a:lnTo>
                    <a:pt x="1147" y="721"/>
                  </a:lnTo>
                  <a:lnTo>
                    <a:pt x="1128" y="719"/>
                  </a:lnTo>
                  <a:lnTo>
                    <a:pt x="1112" y="725"/>
                  </a:lnTo>
                  <a:lnTo>
                    <a:pt x="1105" y="738"/>
                  </a:lnTo>
                  <a:lnTo>
                    <a:pt x="1107" y="756"/>
                  </a:lnTo>
                  <a:lnTo>
                    <a:pt x="1149" y="778"/>
                  </a:lnTo>
                  <a:lnTo>
                    <a:pt x="1188" y="815"/>
                  </a:lnTo>
                  <a:lnTo>
                    <a:pt x="1203" y="815"/>
                  </a:lnTo>
                  <a:lnTo>
                    <a:pt x="1267" y="835"/>
                  </a:lnTo>
                  <a:lnTo>
                    <a:pt x="1255" y="858"/>
                  </a:lnTo>
                  <a:lnTo>
                    <a:pt x="1255" y="904"/>
                  </a:lnTo>
                  <a:lnTo>
                    <a:pt x="1253" y="944"/>
                  </a:lnTo>
                  <a:lnTo>
                    <a:pt x="1254" y="962"/>
                  </a:lnTo>
                  <a:lnTo>
                    <a:pt x="1256" y="962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07" name="Freeform 74"/>
            <p:cNvSpPr>
              <a:spLocks/>
            </p:cNvSpPr>
            <p:nvPr/>
          </p:nvSpPr>
          <p:spPr bwMode="auto">
            <a:xfrm>
              <a:off x="3193" y="1045"/>
              <a:ext cx="319" cy="212"/>
            </a:xfrm>
            <a:custGeom>
              <a:avLst/>
              <a:gdLst>
                <a:gd name="T0" fmla="*/ 0 w 871"/>
                <a:gd name="T1" fmla="*/ 11 h 593"/>
                <a:gd name="T2" fmla="*/ 0 w 871"/>
                <a:gd name="T3" fmla="*/ 8 h 593"/>
                <a:gd name="T4" fmla="*/ 3 w 871"/>
                <a:gd name="T5" fmla="*/ 6 h 593"/>
                <a:gd name="T6" fmla="*/ 8 w 871"/>
                <a:gd name="T7" fmla="*/ 9 h 593"/>
                <a:gd name="T8" fmla="*/ 17 w 871"/>
                <a:gd name="T9" fmla="*/ 9 h 593"/>
                <a:gd name="T10" fmla="*/ 20 w 871"/>
                <a:gd name="T11" fmla="*/ 0 h 593"/>
                <a:gd name="T12" fmla="*/ 24 w 871"/>
                <a:gd name="T13" fmla="*/ 3 h 593"/>
                <a:gd name="T14" fmla="*/ 27 w 871"/>
                <a:gd name="T15" fmla="*/ 4 h 593"/>
                <a:gd name="T16" fmla="*/ 31 w 871"/>
                <a:gd name="T17" fmla="*/ 3 h 593"/>
                <a:gd name="T18" fmla="*/ 38 w 871"/>
                <a:gd name="T19" fmla="*/ 2 h 593"/>
                <a:gd name="T20" fmla="*/ 40 w 871"/>
                <a:gd name="T21" fmla="*/ 1 h 593"/>
                <a:gd name="T22" fmla="*/ 42 w 871"/>
                <a:gd name="T23" fmla="*/ 6 h 593"/>
                <a:gd name="T24" fmla="*/ 43 w 871"/>
                <a:gd name="T25" fmla="*/ 9 h 593"/>
                <a:gd name="T26" fmla="*/ 38 w 871"/>
                <a:gd name="T27" fmla="*/ 9 h 593"/>
                <a:gd name="T28" fmla="*/ 34 w 871"/>
                <a:gd name="T29" fmla="*/ 6 h 593"/>
                <a:gd name="T30" fmla="*/ 32 w 871"/>
                <a:gd name="T31" fmla="*/ 6 h 593"/>
                <a:gd name="T32" fmla="*/ 30 w 871"/>
                <a:gd name="T33" fmla="*/ 6 h 593"/>
                <a:gd name="T34" fmla="*/ 29 w 871"/>
                <a:gd name="T35" fmla="*/ 8 h 593"/>
                <a:gd name="T36" fmla="*/ 29 w 871"/>
                <a:gd name="T37" fmla="*/ 9 h 593"/>
                <a:gd name="T38" fmla="*/ 30 w 871"/>
                <a:gd name="T39" fmla="*/ 11 h 593"/>
                <a:gd name="T40" fmla="*/ 29 w 871"/>
                <a:gd name="T41" fmla="*/ 13 h 593"/>
                <a:gd name="T42" fmla="*/ 29 w 871"/>
                <a:gd name="T43" fmla="*/ 15 h 593"/>
                <a:gd name="T44" fmla="*/ 29 w 871"/>
                <a:gd name="T45" fmla="*/ 18 h 593"/>
                <a:gd name="T46" fmla="*/ 26 w 871"/>
                <a:gd name="T47" fmla="*/ 18 h 593"/>
                <a:gd name="T48" fmla="*/ 24 w 871"/>
                <a:gd name="T49" fmla="*/ 19 h 593"/>
                <a:gd name="T50" fmla="*/ 21 w 871"/>
                <a:gd name="T51" fmla="*/ 20 h 593"/>
                <a:gd name="T52" fmla="*/ 21 w 871"/>
                <a:gd name="T53" fmla="*/ 20 h 593"/>
                <a:gd name="T54" fmla="*/ 21 w 871"/>
                <a:gd name="T55" fmla="*/ 22 h 593"/>
                <a:gd name="T56" fmla="*/ 20 w 871"/>
                <a:gd name="T57" fmla="*/ 25 h 593"/>
                <a:gd name="T58" fmla="*/ 19 w 871"/>
                <a:gd name="T59" fmla="*/ 27 h 593"/>
                <a:gd name="T60" fmla="*/ 15 w 871"/>
                <a:gd name="T61" fmla="*/ 27 h 593"/>
                <a:gd name="T62" fmla="*/ 14 w 871"/>
                <a:gd name="T63" fmla="*/ 25 h 593"/>
                <a:gd name="T64" fmla="*/ 11 w 871"/>
                <a:gd name="T65" fmla="*/ 23 h 593"/>
                <a:gd name="T66" fmla="*/ 9 w 871"/>
                <a:gd name="T67" fmla="*/ 20 h 593"/>
                <a:gd name="T68" fmla="*/ 7 w 871"/>
                <a:gd name="T69" fmla="*/ 17 h 593"/>
                <a:gd name="T70" fmla="*/ 4 w 871"/>
                <a:gd name="T71" fmla="*/ 15 h 593"/>
                <a:gd name="T72" fmla="*/ 2 w 871"/>
                <a:gd name="T73" fmla="*/ 15 h 5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1"/>
                <a:gd name="T112" fmla="*/ 0 h 593"/>
                <a:gd name="T113" fmla="*/ 871 w 871"/>
                <a:gd name="T114" fmla="*/ 593 h 5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1" h="593">
                  <a:moveTo>
                    <a:pt x="37" y="336"/>
                  </a:moveTo>
                  <a:lnTo>
                    <a:pt x="10" y="240"/>
                  </a:lnTo>
                  <a:lnTo>
                    <a:pt x="12" y="173"/>
                  </a:lnTo>
                  <a:lnTo>
                    <a:pt x="0" y="168"/>
                  </a:lnTo>
                  <a:lnTo>
                    <a:pt x="28" y="140"/>
                  </a:lnTo>
                  <a:lnTo>
                    <a:pt x="57" y="123"/>
                  </a:lnTo>
                  <a:lnTo>
                    <a:pt x="99" y="143"/>
                  </a:lnTo>
                  <a:lnTo>
                    <a:pt x="170" y="186"/>
                  </a:lnTo>
                  <a:lnTo>
                    <a:pt x="289" y="191"/>
                  </a:lnTo>
                  <a:lnTo>
                    <a:pt x="349" y="186"/>
                  </a:lnTo>
                  <a:lnTo>
                    <a:pt x="370" y="177"/>
                  </a:lnTo>
                  <a:lnTo>
                    <a:pt x="411" y="4"/>
                  </a:lnTo>
                  <a:lnTo>
                    <a:pt x="493" y="0"/>
                  </a:lnTo>
                  <a:lnTo>
                    <a:pt x="493" y="59"/>
                  </a:lnTo>
                  <a:lnTo>
                    <a:pt x="517" y="76"/>
                  </a:lnTo>
                  <a:lnTo>
                    <a:pt x="561" y="76"/>
                  </a:lnTo>
                  <a:lnTo>
                    <a:pt x="579" y="41"/>
                  </a:lnTo>
                  <a:lnTo>
                    <a:pt x="636" y="73"/>
                  </a:lnTo>
                  <a:lnTo>
                    <a:pt x="711" y="59"/>
                  </a:lnTo>
                  <a:lnTo>
                    <a:pt x="767" y="41"/>
                  </a:lnTo>
                  <a:lnTo>
                    <a:pt x="789" y="40"/>
                  </a:lnTo>
                  <a:lnTo>
                    <a:pt x="820" y="29"/>
                  </a:lnTo>
                  <a:lnTo>
                    <a:pt x="827" y="62"/>
                  </a:lnTo>
                  <a:lnTo>
                    <a:pt x="863" y="126"/>
                  </a:lnTo>
                  <a:lnTo>
                    <a:pt x="868" y="180"/>
                  </a:lnTo>
                  <a:lnTo>
                    <a:pt x="871" y="200"/>
                  </a:lnTo>
                  <a:lnTo>
                    <a:pt x="827" y="198"/>
                  </a:lnTo>
                  <a:lnTo>
                    <a:pt x="775" y="187"/>
                  </a:lnTo>
                  <a:lnTo>
                    <a:pt x="727" y="168"/>
                  </a:lnTo>
                  <a:lnTo>
                    <a:pt x="695" y="135"/>
                  </a:lnTo>
                  <a:lnTo>
                    <a:pt x="666" y="140"/>
                  </a:lnTo>
                  <a:lnTo>
                    <a:pt x="647" y="123"/>
                  </a:lnTo>
                  <a:lnTo>
                    <a:pt x="600" y="114"/>
                  </a:lnTo>
                  <a:lnTo>
                    <a:pt x="600" y="140"/>
                  </a:lnTo>
                  <a:lnTo>
                    <a:pt x="581" y="152"/>
                  </a:lnTo>
                  <a:lnTo>
                    <a:pt x="578" y="166"/>
                  </a:lnTo>
                  <a:lnTo>
                    <a:pt x="590" y="187"/>
                  </a:lnTo>
                  <a:lnTo>
                    <a:pt x="590" y="193"/>
                  </a:lnTo>
                  <a:lnTo>
                    <a:pt x="592" y="215"/>
                  </a:lnTo>
                  <a:lnTo>
                    <a:pt x="600" y="250"/>
                  </a:lnTo>
                  <a:lnTo>
                    <a:pt x="590" y="271"/>
                  </a:lnTo>
                  <a:lnTo>
                    <a:pt x="585" y="292"/>
                  </a:lnTo>
                  <a:lnTo>
                    <a:pt x="578" y="315"/>
                  </a:lnTo>
                  <a:lnTo>
                    <a:pt x="585" y="337"/>
                  </a:lnTo>
                  <a:lnTo>
                    <a:pt x="586" y="362"/>
                  </a:lnTo>
                  <a:lnTo>
                    <a:pt x="589" y="386"/>
                  </a:lnTo>
                  <a:lnTo>
                    <a:pt x="570" y="403"/>
                  </a:lnTo>
                  <a:lnTo>
                    <a:pt x="528" y="401"/>
                  </a:lnTo>
                  <a:lnTo>
                    <a:pt x="500" y="402"/>
                  </a:lnTo>
                  <a:lnTo>
                    <a:pt x="485" y="423"/>
                  </a:lnTo>
                  <a:lnTo>
                    <a:pt x="450" y="423"/>
                  </a:lnTo>
                  <a:lnTo>
                    <a:pt x="433" y="427"/>
                  </a:lnTo>
                  <a:lnTo>
                    <a:pt x="429" y="441"/>
                  </a:lnTo>
                  <a:lnTo>
                    <a:pt x="427" y="446"/>
                  </a:lnTo>
                  <a:lnTo>
                    <a:pt x="425" y="466"/>
                  </a:lnTo>
                  <a:lnTo>
                    <a:pt x="423" y="486"/>
                  </a:lnTo>
                  <a:lnTo>
                    <a:pt x="407" y="512"/>
                  </a:lnTo>
                  <a:lnTo>
                    <a:pt x="405" y="539"/>
                  </a:lnTo>
                  <a:lnTo>
                    <a:pt x="407" y="566"/>
                  </a:lnTo>
                  <a:lnTo>
                    <a:pt x="391" y="593"/>
                  </a:lnTo>
                  <a:lnTo>
                    <a:pt x="349" y="580"/>
                  </a:lnTo>
                  <a:lnTo>
                    <a:pt x="310" y="585"/>
                  </a:lnTo>
                  <a:lnTo>
                    <a:pt x="289" y="567"/>
                  </a:lnTo>
                  <a:lnTo>
                    <a:pt x="290" y="536"/>
                  </a:lnTo>
                  <a:lnTo>
                    <a:pt x="266" y="515"/>
                  </a:lnTo>
                  <a:lnTo>
                    <a:pt x="216" y="501"/>
                  </a:lnTo>
                  <a:lnTo>
                    <a:pt x="190" y="482"/>
                  </a:lnTo>
                  <a:lnTo>
                    <a:pt x="188" y="442"/>
                  </a:lnTo>
                  <a:lnTo>
                    <a:pt x="163" y="405"/>
                  </a:lnTo>
                  <a:lnTo>
                    <a:pt x="131" y="377"/>
                  </a:lnTo>
                  <a:lnTo>
                    <a:pt x="104" y="331"/>
                  </a:lnTo>
                  <a:lnTo>
                    <a:pt x="76" y="323"/>
                  </a:lnTo>
                  <a:lnTo>
                    <a:pt x="25" y="315"/>
                  </a:lnTo>
                  <a:lnTo>
                    <a:pt x="37" y="336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08" name="Freeform 75"/>
            <p:cNvSpPr>
              <a:spLocks/>
            </p:cNvSpPr>
            <p:nvPr/>
          </p:nvSpPr>
          <p:spPr bwMode="auto">
            <a:xfrm>
              <a:off x="3505" y="1173"/>
              <a:ext cx="125" cy="208"/>
            </a:xfrm>
            <a:custGeom>
              <a:avLst/>
              <a:gdLst>
                <a:gd name="T0" fmla="*/ 3 w 342"/>
                <a:gd name="T1" fmla="*/ 0 h 576"/>
                <a:gd name="T2" fmla="*/ 6 w 342"/>
                <a:gd name="T3" fmla="*/ 2 h 576"/>
                <a:gd name="T4" fmla="*/ 9 w 342"/>
                <a:gd name="T5" fmla="*/ 2 h 576"/>
                <a:gd name="T6" fmla="*/ 10 w 342"/>
                <a:gd name="T7" fmla="*/ 2 h 576"/>
                <a:gd name="T8" fmla="*/ 13 w 342"/>
                <a:gd name="T9" fmla="*/ 5 h 576"/>
                <a:gd name="T10" fmla="*/ 14 w 342"/>
                <a:gd name="T11" fmla="*/ 10 h 576"/>
                <a:gd name="T12" fmla="*/ 15 w 342"/>
                <a:gd name="T13" fmla="*/ 14 h 576"/>
                <a:gd name="T14" fmla="*/ 17 w 342"/>
                <a:gd name="T15" fmla="*/ 18 h 576"/>
                <a:gd name="T16" fmla="*/ 14 w 342"/>
                <a:gd name="T17" fmla="*/ 27 h 576"/>
                <a:gd name="T18" fmla="*/ 13 w 342"/>
                <a:gd name="T19" fmla="*/ 27 h 576"/>
                <a:gd name="T20" fmla="*/ 12 w 342"/>
                <a:gd name="T21" fmla="*/ 26 h 576"/>
                <a:gd name="T22" fmla="*/ 12 w 342"/>
                <a:gd name="T23" fmla="*/ 26 h 576"/>
                <a:gd name="T24" fmla="*/ 11 w 342"/>
                <a:gd name="T25" fmla="*/ 26 h 576"/>
                <a:gd name="T26" fmla="*/ 9 w 342"/>
                <a:gd name="T27" fmla="*/ 26 h 576"/>
                <a:gd name="T28" fmla="*/ 8 w 342"/>
                <a:gd name="T29" fmla="*/ 26 h 576"/>
                <a:gd name="T30" fmla="*/ 8 w 342"/>
                <a:gd name="T31" fmla="*/ 25 h 576"/>
                <a:gd name="T32" fmla="*/ 8 w 342"/>
                <a:gd name="T33" fmla="*/ 25 h 576"/>
                <a:gd name="T34" fmla="*/ 8 w 342"/>
                <a:gd name="T35" fmla="*/ 23 h 576"/>
                <a:gd name="T36" fmla="*/ 8 w 342"/>
                <a:gd name="T37" fmla="*/ 22 h 576"/>
                <a:gd name="T38" fmla="*/ 7 w 342"/>
                <a:gd name="T39" fmla="*/ 20 h 576"/>
                <a:gd name="T40" fmla="*/ 7 w 342"/>
                <a:gd name="T41" fmla="*/ 19 h 576"/>
                <a:gd name="T42" fmla="*/ 7 w 342"/>
                <a:gd name="T43" fmla="*/ 17 h 576"/>
                <a:gd name="T44" fmla="*/ 7 w 342"/>
                <a:gd name="T45" fmla="*/ 16 h 576"/>
                <a:gd name="T46" fmla="*/ 5 w 342"/>
                <a:gd name="T47" fmla="*/ 15 h 576"/>
                <a:gd name="T48" fmla="*/ 4 w 342"/>
                <a:gd name="T49" fmla="*/ 15 h 576"/>
                <a:gd name="T50" fmla="*/ 3 w 342"/>
                <a:gd name="T51" fmla="*/ 14 h 576"/>
                <a:gd name="T52" fmla="*/ 3 w 342"/>
                <a:gd name="T53" fmla="*/ 13 h 576"/>
                <a:gd name="T54" fmla="*/ 2 w 342"/>
                <a:gd name="T55" fmla="*/ 13 h 576"/>
                <a:gd name="T56" fmla="*/ 0 w 342"/>
                <a:gd name="T57" fmla="*/ 13 h 576"/>
                <a:gd name="T58" fmla="*/ 0 w 342"/>
                <a:gd name="T59" fmla="*/ 12 h 576"/>
                <a:gd name="T60" fmla="*/ 1 w 342"/>
                <a:gd name="T61" fmla="*/ 10 h 576"/>
                <a:gd name="T62" fmla="*/ 1 w 342"/>
                <a:gd name="T63" fmla="*/ 9 h 576"/>
                <a:gd name="T64" fmla="*/ 1 w 342"/>
                <a:gd name="T65" fmla="*/ 8 h 576"/>
                <a:gd name="T66" fmla="*/ 1 w 342"/>
                <a:gd name="T67" fmla="*/ 6 h 576"/>
                <a:gd name="T68" fmla="*/ 0 w 342"/>
                <a:gd name="T69" fmla="*/ 5 h 576"/>
                <a:gd name="T70" fmla="*/ 1 w 342"/>
                <a:gd name="T71" fmla="*/ 4 h 576"/>
                <a:gd name="T72" fmla="*/ 1 w 342"/>
                <a:gd name="T73" fmla="*/ 3 h 576"/>
                <a:gd name="T74" fmla="*/ 1 w 342"/>
                <a:gd name="T75" fmla="*/ 3 h 576"/>
                <a:gd name="T76" fmla="*/ 2 w 342"/>
                <a:gd name="T77" fmla="*/ 1 h 576"/>
                <a:gd name="T78" fmla="*/ 3 w 342"/>
                <a:gd name="T79" fmla="*/ 1 h 576"/>
                <a:gd name="T80" fmla="*/ 3 w 342"/>
                <a:gd name="T81" fmla="*/ 0 h 5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2"/>
                <a:gd name="T124" fmla="*/ 0 h 576"/>
                <a:gd name="T125" fmla="*/ 342 w 342"/>
                <a:gd name="T126" fmla="*/ 576 h 5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2" h="576">
                  <a:moveTo>
                    <a:pt x="52" y="0"/>
                  </a:moveTo>
                  <a:lnTo>
                    <a:pt x="127" y="42"/>
                  </a:lnTo>
                  <a:lnTo>
                    <a:pt x="181" y="42"/>
                  </a:lnTo>
                  <a:lnTo>
                    <a:pt x="196" y="45"/>
                  </a:lnTo>
                  <a:lnTo>
                    <a:pt x="260" y="112"/>
                  </a:lnTo>
                  <a:lnTo>
                    <a:pt x="273" y="221"/>
                  </a:lnTo>
                  <a:lnTo>
                    <a:pt x="303" y="293"/>
                  </a:lnTo>
                  <a:lnTo>
                    <a:pt x="342" y="380"/>
                  </a:lnTo>
                  <a:lnTo>
                    <a:pt x="273" y="576"/>
                  </a:lnTo>
                  <a:lnTo>
                    <a:pt x="271" y="576"/>
                  </a:lnTo>
                  <a:lnTo>
                    <a:pt x="258" y="560"/>
                  </a:lnTo>
                  <a:lnTo>
                    <a:pt x="239" y="550"/>
                  </a:lnTo>
                  <a:lnTo>
                    <a:pt x="229" y="551"/>
                  </a:lnTo>
                  <a:lnTo>
                    <a:pt x="189" y="550"/>
                  </a:lnTo>
                  <a:lnTo>
                    <a:pt x="166" y="549"/>
                  </a:lnTo>
                  <a:lnTo>
                    <a:pt x="161" y="535"/>
                  </a:lnTo>
                  <a:lnTo>
                    <a:pt x="166" y="518"/>
                  </a:lnTo>
                  <a:lnTo>
                    <a:pt x="161" y="494"/>
                  </a:lnTo>
                  <a:lnTo>
                    <a:pt x="156" y="467"/>
                  </a:lnTo>
                  <a:lnTo>
                    <a:pt x="149" y="430"/>
                  </a:lnTo>
                  <a:lnTo>
                    <a:pt x="148" y="403"/>
                  </a:lnTo>
                  <a:lnTo>
                    <a:pt x="152" y="365"/>
                  </a:lnTo>
                  <a:lnTo>
                    <a:pt x="149" y="337"/>
                  </a:lnTo>
                  <a:lnTo>
                    <a:pt x="115" y="322"/>
                  </a:lnTo>
                  <a:lnTo>
                    <a:pt x="87" y="318"/>
                  </a:lnTo>
                  <a:lnTo>
                    <a:pt x="68" y="295"/>
                  </a:lnTo>
                  <a:lnTo>
                    <a:pt x="52" y="271"/>
                  </a:lnTo>
                  <a:lnTo>
                    <a:pt x="43" y="272"/>
                  </a:lnTo>
                  <a:lnTo>
                    <a:pt x="0" y="274"/>
                  </a:lnTo>
                  <a:lnTo>
                    <a:pt x="12" y="251"/>
                  </a:lnTo>
                  <a:lnTo>
                    <a:pt x="16" y="220"/>
                  </a:lnTo>
                  <a:lnTo>
                    <a:pt x="22" y="191"/>
                  </a:lnTo>
                  <a:lnTo>
                    <a:pt x="30" y="168"/>
                  </a:lnTo>
                  <a:lnTo>
                    <a:pt x="22" y="125"/>
                  </a:lnTo>
                  <a:lnTo>
                    <a:pt x="7" y="100"/>
                  </a:lnTo>
                  <a:lnTo>
                    <a:pt x="14" y="86"/>
                  </a:lnTo>
                  <a:lnTo>
                    <a:pt x="15" y="67"/>
                  </a:lnTo>
                  <a:lnTo>
                    <a:pt x="22" y="52"/>
                  </a:lnTo>
                  <a:lnTo>
                    <a:pt x="39" y="34"/>
                  </a:lnTo>
                  <a:lnTo>
                    <a:pt x="56" y="1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09" name="Freeform 76"/>
            <p:cNvSpPr>
              <a:spLocks/>
            </p:cNvSpPr>
            <p:nvPr/>
          </p:nvSpPr>
          <p:spPr bwMode="auto">
            <a:xfrm>
              <a:off x="3121" y="1086"/>
              <a:ext cx="712" cy="596"/>
            </a:xfrm>
            <a:custGeom>
              <a:avLst/>
              <a:gdLst>
                <a:gd name="T0" fmla="*/ 47 w 1940"/>
                <a:gd name="T1" fmla="*/ 59 h 1655"/>
                <a:gd name="T2" fmla="*/ 44 w 1940"/>
                <a:gd name="T3" fmla="*/ 62 h 1655"/>
                <a:gd name="T4" fmla="*/ 39 w 1940"/>
                <a:gd name="T5" fmla="*/ 63 h 1655"/>
                <a:gd name="T6" fmla="*/ 37 w 1940"/>
                <a:gd name="T7" fmla="*/ 60 h 1655"/>
                <a:gd name="T8" fmla="*/ 34 w 1940"/>
                <a:gd name="T9" fmla="*/ 56 h 1655"/>
                <a:gd name="T10" fmla="*/ 30 w 1940"/>
                <a:gd name="T11" fmla="*/ 51 h 1655"/>
                <a:gd name="T12" fmla="*/ 36 w 1940"/>
                <a:gd name="T13" fmla="*/ 52 h 1655"/>
                <a:gd name="T14" fmla="*/ 36 w 1940"/>
                <a:gd name="T15" fmla="*/ 46 h 1655"/>
                <a:gd name="T16" fmla="*/ 33 w 1940"/>
                <a:gd name="T17" fmla="*/ 44 h 1655"/>
                <a:gd name="T18" fmla="*/ 26 w 1940"/>
                <a:gd name="T19" fmla="*/ 47 h 1655"/>
                <a:gd name="T20" fmla="*/ 18 w 1940"/>
                <a:gd name="T21" fmla="*/ 41 h 1655"/>
                <a:gd name="T22" fmla="*/ 13 w 1940"/>
                <a:gd name="T23" fmla="*/ 36 h 1655"/>
                <a:gd name="T24" fmla="*/ 12 w 1940"/>
                <a:gd name="T25" fmla="*/ 33 h 1655"/>
                <a:gd name="T26" fmla="*/ 9 w 1940"/>
                <a:gd name="T27" fmla="*/ 26 h 1655"/>
                <a:gd name="T28" fmla="*/ 1 w 1940"/>
                <a:gd name="T29" fmla="*/ 19 h 1655"/>
                <a:gd name="T30" fmla="*/ 3 w 1940"/>
                <a:gd name="T31" fmla="*/ 17 h 1655"/>
                <a:gd name="T32" fmla="*/ 11 w 1940"/>
                <a:gd name="T33" fmla="*/ 10 h 1655"/>
                <a:gd name="T34" fmla="*/ 15 w 1940"/>
                <a:gd name="T35" fmla="*/ 10 h 1655"/>
                <a:gd name="T36" fmla="*/ 19 w 1940"/>
                <a:gd name="T37" fmla="*/ 17 h 1655"/>
                <a:gd name="T38" fmla="*/ 24 w 1940"/>
                <a:gd name="T39" fmla="*/ 21 h 1655"/>
                <a:gd name="T40" fmla="*/ 30 w 1940"/>
                <a:gd name="T41" fmla="*/ 21 h 1655"/>
                <a:gd name="T42" fmla="*/ 30 w 1940"/>
                <a:gd name="T43" fmla="*/ 17 h 1655"/>
                <a:gd name="T44" fmla="*/ 32 w 1940"/>
                <a:gd name="T45" fmla="*/ 14 h 1655"/>
                <a:gd name="T46" fmla="*/ 38 w 1940"/>
                <a:gd name="T47" fmla="*/ 13 h 1655"/>
                <a:gd name="T48" fmla="*/ 38 w 1940"/>
                <a:gd name="T49" fmla="*/ 9 h 1655"/>
                <a:gd name="T50" fmla="*/ 39 w 1940"/>
                <a:gd name="T51" fmla="*/ 5 h 1655"/>
                <a:gd name="T52" fmla="*/ 38 w 1940"/>
                <a:gd name="T53" fmla="*/ 2 h 1655"/>
                <a:gd name="T54" fmla="*/ 43 w 1940"/>
                <a:gd name="T55" fmla="*/ 1 h 1655"/>
                <a:gd name="T56" fmla="*/ 50 w 1940"/>
                <a:gd name="T57" fmla="*/ 4 h 1655"/>
                <a:gd name="T58" fmla="*/ 54 w 1940"/>
                <a:gd name="T59" fmla="*/ 10 h 1655"/>
                <a:gd name="T60" fmla="*/ 54 w 1940"/>
                <a:gd name="T61" fmla="*/ 13 h 1655"/>
                <a:gd name="T62" fmla="*/ 52 w 1940"/>
                <a:gd name="T63" fmla="*/ 16 h 1655"/>
                <a:gd name="T64" fmla="*/ 52 w 1940"/>
                <a:gd name="T65" fmla="*/ 22 h 1655"/>
                <a:gd name="T66" fmla="*/ 54 w 1940"/>
                <a:gd name="T67" fmla="*/ 24 h 1655"/>
                <a:gd name="T68" fmla="*/ 59 w 1940"/>
                <a:gd name="T69" fmla="*/ 27 h 1655"/>
                <a:gd name="T70" fmla="*/ 59 w 1940"/>
                <a:gd name="T71" fmla="*/ 33 h 1655"/>
                <a:gd name="T72" fmla="*/ 60 w 1940"/>
                <a:gd name="T73" fmla="*/ 37 h 1655"/>
                <a:gd name="T74" fmla="*/ 65 w 1940"/>
                <a:gd name="T75" fmla="*/ 37 h 1655"/>
                <a:gd name="T76" fmla="*/ 76 w 1940"/>
                <a:gd name="T77" fmla="*/ 42 h 1655"/>
                <a:gd name="T78" fmla="*/ 85 w 1940"/>
                <a:gd name="T79" fmla="*/ 45 h 1655"/>
                <a:gd name="T80" fmla="*/ 94 w 1940"/>
                <a:gd name="T81" fmla="*/ 54 h 1655"/>
                <a:gd name="T82" fmla="*/ 91 w 1940"/>
                <a:gd name="T83" fmla="*/ 59 h 1655"/>
                <a:gd name="T84" fmla="*/ 91 w 1940"/>
                <a:gd name="T85" fmla="*/ 65 h 1655"/>
                <a:gd name="T86" fmla="*/ 84 w 1940"/>
                <a:gd name="T87" fmla="*/ 68 h 1655"/>
                <a:gd name="T88" fmla="*/ 80 w 1940"/>
                <a:gd name="T89" fmla="*/ 72 h 1655"/>
                <a:gd name="T90" fmla="*/ 76 w 1940"/>
                <a:gd name="T91" fmla="*/ 73 h 1655"/>
                <a:gd name="T92" fmla="*/ 69 w 1940"/>
                <a:gd name="T93" fmla="*/ 74 h 1655"/>
                <a:gd name="T94" fmla="*/ 66 w 1940"/>
                <a:gd name="T95" fmla="*/ 76 h 1655"/>
                <a:gd name="T96" fmla="*/ 61 w 1940"/>
                <a:gd name="T97" fmla="*/ 76 h 1655"/>
                <a:gd name="T98" fmla="*/ 62 w 1940"/>
                <a:gd name="T99" fmla="*/ 73 h 1655"/>
                <a:gd name="T100" fmla="*/ 67 w 1940"/>
                <a:gd name="T101" fmla="*/ 70 h 1655"/>
                <a:gd name="T102" fmla="*/ 60 w 1940"/>
                <a:gd name="T103" fmla="*/ 66 h 1655"/>
                <a:gd name="T104" fmla="*/ 57 w 1940"/>
                <a:gd name="T105" fmla="*/ 61 h 1655"/>
                <a:gd name="T106" fmla="*/ 60 w 1940"/>
                <a:gd name="T107" fmla="*/ 55 h 1655"/>
                <a:gd name="T108" fmla="*/ 58 w 1940"/>
                <a:gd name="T109" fmla="*/ 50 h 1655"/>
                <a:gd name="T110" fmla="*/ 55 w 1940"/>
                <a:gd name="T111" fmla="*/ 57 h 1655"/>
                <a:gd name="T112" fmla="*/ 51 w 1940"/>
                <a:gd name="T113" fmla="*/ 60 h 16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40"/>
                <a:gd name="T172" fmla="*/ 0 h 1655"/>
                <a:gd name="T173" fmla="*/ 1940 w 1940"/>
                <a:gd name="T174" fmla="*/ 1655 h 16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40" h="1655">
                  <a:moveTo>
                    <a:pt x="1031" y="1294"/>
                  </a:moveTo>
                  <a:lnTo>
                    <a:pt x="1010" y="1291"/>
                  </a:lnTo>
                  <a:lnTo>
                    <a:pt x="981" y="1275"/>
                  </a:lnTo>
                  <a:lnTo>
                    <a:pt x="945" y="1256"/>
                  </a:lnTo>
                  <a:lnTo>
                    <a:pt x="926" y="1252"/>
                  </a:lnTo>
                  <a:lnTo>
                    <a:pt x="919" y="1274"/>
                  </a:lnTo>
                  <a:lnTo>
                    <a:pt x="910" y="1304"/>
                  </a:lnTo>
                  <a:lnTo>
                    <a:pt x="898" y="1334"/>
                  </a:lnTo>
                  <a:lnTo>
                    <a:pt x="884" y="1342"/>
                  </a:lnTo>
                  <a:lnTo>
                    <a:pt x="860" y="1342"/>
                  </a:lnTo>
                  <a:lnTo>
                    <a:pt x="826" y="1342"/>
                  </a:lnTo>
                  <a:lnTo>
                    <a:pt x="785" y="1342"/>
                  </a:lnTo>
                  <a:lnTo>
                    <a:pt x="756" y="1342"/>
                  </a:lnTo>
                  <a:lnTo>
                    <a:pt x="754" y="1342"/>
                  </a:lnTo>
                  <a:lnTo>
                    <a:pt x="753" y="1324"/>
                  </a:lnTo>
                  <a:lnTo>
                    <a:pt x="755" y="1284"/>
                  </a:lnTo>
                  <a:lnTo>
                    <a:pt x="755" y="1238"/>
                  </a:lnTo>
                  <a:lnTo>
                    <a:pt x="767" y="1215"/>
                  </a:lnTo>
                  <a:lnTo>
                    <a:pt x="703" y="1195"/>
                  </a:lnTo>
                  <a:lnTo>
                    <a:pt x="688" y="1195"/>
                  </a:lnTo>
                  <a:lnTo>
                    <a:pt x="649" y="1158"/>
                  </a:lnTo>
                  <a:lnTo>
                    <a:pt x="607" y="1136"/>
                  </a:lnTo>
                  <a:lnTo>
                    <a:pt x="605" y="1118"/>
                  </a:lnTo>
                  <a:lnTo>
                    <a:pt x="612" y="1105"/>
                  </a:lnTo>
                  <a:lnTo>
                    <a:pt x="628" y="1099"/>
                  </a:lnTo>
                  <a:lnTo>
                    <a:pt x="647" y="1101"/>
                  </a:lnTo>
                  <a:lnTo>
                    <a:pt x="692" y="1112"/>
                  </a:lnTo>
                  <a:lnTo>
                    <a:pt x="717" y="1112"/>
                  </a:lnTo>
                  <a:lnTo>
                    <a:pt x="731" y="1077"/>
                  </a:lnTo>
                  <a:lnTo>
                    <a:pt x="727" y="1040"/>
                  </a:lnTo>
                  <a:lnTo>
                    <a:pt x="719" y="1003"/>
                  </a:lnTo>
                  <a:lnTo>
                    <a:pt x="722" y="993"/>
                  </a:lnTo>
                  <a:lnTo>
                    <a:pt x="743" y="961"/>
                  </a:lnTo>
                  <a:lnTo>
                    <a:pt x="735" y="939"/>
                  </a:lnTo>
                  <a:lnTo>
                    <a:pt x="707" y="939"/>
                  </a:lnTo>
                  <a:lnTo>
                    <a:pt x="677" y="930"/>
                  </a:lnTo>
                  <a:lnTo>
                    <a:pt x="633" y="939"/>
                  </a:lnTo>
                  <a:lnTo>
                    <a:pt x="605" y="961"/>
                  </a:lnTo>
                  <a:lnTo>
                    <a:pt x="566" y="979"/>
                  </a:lnTo>
                  <a:lnTo>
                    <a:pt x="526" y="1001"/>
                  </a:lnTo>
                  <a:lnTo>
                    <a:pt x="477" y="965"/>
                  </a:lnTo>
                  <a:lnTo>
                    <a:pt x="453" y="940"/>
                  </a:lnTo>
                  <a:lnTo>
                    <a:pt x="412" y="905"/>
                  </a:lnTo>
                  <a:lnTo>
                    <a:pt x="371" y="876"/>
                  </a:lnTo>
                  <a:lnTo>
                    <a:pt x="341" y="841"/>
                  </a:lnTo>
                  <a:lnTo>
                    <a:pt x="333" y="811"/>
                  </a:lnTo>
                  <a:lnTo>
                    <a:pt x="281" y="793"/>
                  </a:lnTo>
                  <a:lnTo>
                    <a:pt x="261" y="780"/>
                  </a:lnTo>
                  <a:lnTo>
                    <a:pt x="262" y="772"/>
                  </a:lnTo>
                  <a:lnTo>
                    <a:pt x="283" y="736"/>
                  </a:lnTo>
                  <a:lnTo>
                    <a:pt x="292" y="701"/>
                  </a:lnTo>
                  <a:lnTo>
                    <a:pt x="239" y="699"/>
                  </a:lnTo>
                  <a:lnTo>
                    <a:pt x="210" y="673"/>
                  </a:lnTo>
                  <a:lnTo>
                    <a:pt x="186" y="608"/>
                  </a:lnTo>
                  <a:lnTo>
                    <a:pt x="186" y="580"/>
                  </a:lnTo>
                  <a:lnTo>
                    <a:pt x="188" y="552"/>
                  </a:lnTo>
                  <a:lnTo>
                    <a:pt x="154" y="528"/>
                  </a:lnTo>
                  <a:lnTo>
                    <a:pt x="111" y="492"/>
                  </a:lnTo>
                  <a:lnTo>
                    <a:pt x="57" y="449"/>
                  </a:lnTo>
                  <a:lnTo>
                    <a:pt x="25" y="413"/>
                  </a:lnTo>
                  <a:lnTo>
                    <a:pt x="9" y="387"/>
                  </a:lnTo>
                  <a:lnTo>
                    <a:pt x="0" y="380"/>
                  </a:lnTo>
                  <a:lnTo>
                    <a:pt x="2" y="384"/>
                  </a:lnTo>
                  <a:lnTo>
                    <a:pt x="60" y="366"/>
                  </a:lnTo>
                  <a:lnTo>
                    <a:pt x="99" y="352"/>
                  </a:lnTo>
                  <a:lnTo>
                    <a:pt x="191" y="327"/>
                  </a:lnTo>
                  <a:lnTo>
                    <a:pt x="224" y="285"/>
                  </a:lnTo>
                  <a:lnTo>
                    <a:pt x="230" y="222"/>
                  </a:lnTo>
                  <a:lnTo>
                    <a:pt x="220" y="208"/>
                  </a:lnTo>
                  <a:lnTo>
                    <a:pt x="218" y="201"/>
                  </a:lnTo>
                  <a:lnTo>
                    <a:pt x="269" y="209"/>
                  </a:lnTo>
                  <a:lnTo>
                    <a:pt x="297" y="217"/>
                  </a:lnTo>
                  <a:lnTo>
                    <a:pt x="324" y="263"/>
                  </a:lnTo>
                  <a:lnTo>
                    <a:pt x="356" y="291"/>
                  </a:lnTo>
                  <a:lnTo>
                    <a:pt x="381" y="328"/>
                  </a:lnTo>
                  <a:lnTo>
                    <a:pt x="383" y="368"/>
                  </a:lnTo>
                  <a:lnTo>
                    <a:pt x="409" y="387"/>
                  </a:lnTo>
                  <a:lnTo>
                    <a:pt x="459" y="401"/>
                  </a:lnTo>
                  <a:lnTo>
                    <a:pt x="483" y="422"/>
                  </a:lnTo>
                  <a:lnTo>
                    <a:pt x="482" y="453"/>
                  </a:lnTo>
                  <a:lnTo>
                    <a:pt x="503" y="471"/>
                  </a:lnTo>
                  <a:lnTo>
                    <a:pt x="542" y="466"/>
                  </a:lnTo>
                  <a:lnTo>
                    <a:pt x="584" y="479"/>
                  </a:lnTo>
                  <a:lnTo>
                    <a:pt x="600" y="452"/>
                  </a:lnTo>
                  <a:lnTo>
                    <a:pt x="598" y="425"/>
                  </a:lnTo>
                  <a:lnTo>
                    <a:pt x="600" y="398"/>
                  </a:lnTo>
                  <a:lnTo>
                    <a:pt x="616" y="372"/>
                  </a:lnTo>
                  <a:lnTo>
                    <a:pt x="618" y="352"/>
                  </a:lnTo>
                  <a:lnTo>
                    <a:pt x="620" y="332"/>
                  </a:lnTo>
                  <a:lnTo>
                    <a:pt x="622" y="327"/>
                  </a:lnTo>
                  <a:lnTo>
                    <a:pt x="626" y="313"/>
                  </a:lnTo>
                  <a:lnTo>
                    <a:pt x="643" y="309"/>
                  </a:lnTo>
                  <a:lnTo>
                    <a:pt x="678" y="309"/>
                  </a:lnTo>
                  <a:lnTo>
                    <a:pt x="693" y="288"/>
                  </a:lnTo>
                  <a:lnTo>
                    <a:pt x="721" y="287"/>
                  </a:lnTo>
                  <a:lnTo>
                    <a:pt x="763" y="289"/>
                  </a:lnTo>
                  <a:lnTo>
                    <a:pt x="782" y="272"/>
                  </a:lnTo>
                  <a:lnTo>
                    <a:pt x="779" y="248"/>
                  </a:lnTo>
                  <a:lnTo>
                    <a:pt x="778" y="223"/>
                  </a:lnTo>
                  <a:lnTo>
                    <a:pt x="771" y="201"/>
                  </a:lnTo>
                  <a:lnTo>
                    <a:pt x="778" y="178"/>
                  </a:lnTo>
                  <a:lnTo>
                    <a:pt x="783" y="157"/>
                  </a:lnTo>
                  <a:lnTo>
                    <a:pt x="793" y="136"/>
                  </a:lnTo>
                  <a:lnTo>
                    <a:pt x="785" y="101"/>
                  </a:lnTo>
                  <a:lnTo>
                    <a:pt x="783" y="79"/>
                  </a:lnTo>
                  <a:lnTo>
                    <a:pt x="783" y="73"/>
                  </a:lnTo>
                  <a:lnTo>
                    <a:pt x="771" y="52"/>
                  </a:lnTo>
                  <a:lnTo>
                    <a:pt x="774" y="38"/>
                  </a:lnTo>
                  <a:lnTo>
                    <a:pt x="793" y="26"/>
                  </a:lnTo>
                  <a:lnTo>
                    <a:pt x="793" y="0"/>
                  </a:lnTo>
                  <a:lnTo>
                    <a:pt x="840" y="9"/>
                  </a:lnTo>
                  <a:lnTo>
                    <a:pt x="859" y="26"/>
                  </a:lnTo>
                  <a:lnTo>
                    <a:pt x="888" y="21"/>
                  </a:lnTo>
                  <a:lnTo>
                    <a:pt x="920" y="54"/>
                  </a:lnTo>
                  <a:lnTo>
                    <a:pt x="968" y="73"/>
                  </a:lnTo>
                  <a:lnTo>
                    <a:pt x="1020" y="84"/>
                  </a:lnTo>
                  <a:lnTo>
                    <a:pt x="1064" y="86"/>
                  </a:lnTo>
                  <a:lnTo>
                    <a:pt x="1074" y="97"/>
                  </a:lnTo>
                  <a:lnTo>
                    <a:pt x="1079" y="138"/>
                  </a:lnTo>
                  <a:lnTo>
                    <a:pt x="1084" y="222"/>
                  </a:lnTo>
                  <a:lnTo>
                    <a:pt x="1099" y="243"/>
                  </a:lnTo>
                  <a:lnTo>
                    <a:pt x="1102" y="259"/>
                  </a:lnTo>
                  <a:lnTo>
                    <a:pt x="1103" y="260"/>
                  </a:lnTo>
                  <a:lnTo>
                    <a:pt x="1086" y="277"/>
                  </a:lnTo>
                  <a:lnTo>
                    <a:pt x="1069" y="295"/>
                  </a:lnTo>
                  <a:lnTo>
                    <a:pt x="1062" y="310"/>
                  </a:lnTo>
                  <a:lnTo>
                    <a:pt x="1061" y="329"/>
                  </a:lnTo>
                  <a:lnTo>
                    <a:pt x="1054" y="343"/>
                  </a:lnTo>
                  <a:lnTo>
                    <a:pt x="1069" y="368"/>
                  </a:lnTo>
                  <a:lnTo>
                    <a:pt x="1077" y="411"/>
                  </a:lnTo>
                  <a:lnTo>
                    <a:pt x="1069" y="434"/>
                  </a:lnTo>
                  <a:lnTo>
                    <a:pt x="1063" y="463"/>
                  </a:lnTo>
                  <a:lnTo>
                    <a:pt x="1059" y="494"/>
                  </a:lnTo>
                  <a:lnTo>
                    <a:pt x="1047" y="517"/>
                  </a:lnTo>
                  <a:lnTo>
                    <a:pt x="1090" y="515"/>
                  </a:lnTo>
                  <a:lnTo>
                    <a:pt x="1099" y="514"/>
                  </a:lnTo>
                  <a:lnTo>
                    <a:pt x="1115" y="538"/>
                  </a:lnTo>
                  <a:lnTo>
                    <a:pt x="1134" y="561"/>
                  </a:lnTo>
                  <a:lnTo>
                    <a:pt x="1162" y="565"/>
                  </a:lnTo>
                  <a:lnTo>
                    <a:pt x="1196" y="580"/>
                  </a:lnTo>
                  <a:lnTo>
                    <a:pt x="1199" y="608"/>
                  </a:lnTo>
                  <a:lnTo>
                    <a:pt x="1195" y="646"/>
                  </a:lnTo>
                  <a:lnTo>
                    <a:pt x="1196" y="673"/>
                  </a:lnTo>
                  <a:lnTo>
                    <a:pt x="1203" y="710"/>
                  </a:lnTo>
                  <a:lnTo>
                    <a:pt x="1208" y="737"/>
                  </a:lnTo>
                  <a:lnTo>
                    <a:pt x="1213" y="761"/>
                  </a:lnTo>
                  <a:lnTo>
                    <a:pt x="1208" y="778"/>
                  </a:lnTo>
                  <a:lnTo>
                    <a:pt x="1213" y="792"/>
                  </a:lnTo>
                  <a:lnTo>
                    <a:pt x="1236" y="793"/>
                  </a:lnTo>
                  <a:lnTo>
                    <a:pt x="1276" y="794"/>
                  </a:lnTo>
                  <a:lnTo>
                    <a:pt x="1286" y="793"/>
                  </a:lnTo>
                  <a:lnTo>
                    <a:pt x="1305" y="803"/>
                  </a:lnTo>
                  <a:lnTo>
                    <a:pt x="1320" y="807"/>
                  </a:lnTo>
                  <a:lnTo>
                    <a:pt x="1320" y="819"/>
                  </a:lnTo>
                  <a:lnTo>
                    <a:pt x="1334" y="883"/>
                  </a:lnTo>
                  <a:lnTo>
                    <a:pt x="1536" y="914"/>
                  </a:lnTo>
                  <a:lnTo>
                    <a:pt x="1617" y="917"/>
                  </a:lnTo>
                  <a:lnTo>
                    <a:pt x="1627" y="927"/>
                  </a:lnTo>
                  <a:lnTo>
                    <a:pt x="1655" y="934"/>
                  </a:lnTo>
                  <a:lnTo>
                    <a:pt x="1713" y="961"/>
                  </a:lnTo>
                  <a:lnTo>
                    <a:pt x="1734" y="1053"/>
                  </a:lnTo>
                  <a:lnTo>
                    <a:pt x="1849" y="1068"/>
                  </a:lnTo>
                  <a:lnTo>
                    <a:pt x="1879" y="1144"/>
                  </a:lnTo>
                  <a:lnTo>
                    <a:pt x="1901" y="1165"/>
                  </a:lnTo>
                  <a:lnTo>
                    <a:pt x="1940" y="1199"/>
                  </a:lnTo>
                  <a:lnTo>
                    <a:pt x="1933" y="1235"/>
                  </a:lnTo>
                  <a:lnTo>
                    <a:pt x="1853" y="1252"/>
                  </a:lnTo>
                  <a:lnTo>
                    <a:pt x="1835" y="1275"/>
                  </a:lnTo>
                  <a:lnTo>
                    <a:pt x="1815" y="1342"/>
                  </a:lnTo>
                  <a:lnTo>
                    <a:pt x="1843" y="1352"/>
                  </a:lnTo>
                  <a:lnTo>
                    <a:pt x="1862" y="1391"/>
                  </a:lnTo>
                  <a:lnTo>
                    <a:pt x="1849" y="1391"/>
                  </a:lnTo>
                  <a:lnTo>
                    <a:pt x="1804" y="1403"/>
                  </a:lnTo>
                  <a:lnTo>
                    <a:pt x="1748" y="1413"/>
                  </a:lnTo>
                  <a:lnTo>
                    <a:pt x="1710" y="1428"/>
                  </a:lnTo>
                  <a:lnTo>
                    <a:pt x="1688" y="1466"/>
                  </a:lnTo>
                  <a:lnTo>
                    <a:pt x="1671" y="1482"/>
                  </a:lnTo>
                  <a:lnTo>
                    <a:pt x="1648" y="1491"/>
                  </a:lnTo>
                  <a:lnTo>
                    <a:pt x="1635" y="1511"/>
                  </a:lnTo>
                  <a:lnTo>
                    <a:pt x="1617" y="1549"/>
                  </a:lnTo>
                  <a:lnTo>
                    <a:pt x="1595" y="1560"/>
                  </a:lnTo>
                  <a:lnTo>
                    <a:pt x="1581" y="1566"/>
                  </a:lnTo>
                  <a:lnTo>
                    <a:pt x="1554" y="1576"/>
                  </a:lnTo>
                  <a:lnTo>
                    <a:pt x="1525" y="1560"/>
                  </a:lnTo>
                  <a:lnTo>
                    <a:pt x="1485" y="1562"/>
                  </a:lnTo>
                  <a:lnTo>
                    <a:pt x="1460" y="1581"/>
                  </a:lnTo>
                  <a:lnTo>
                    <a:pt x="1441" y="1581"/>
                  </a:lnTo>
                  <a:lnTo>
                    <a:pt x="1398" y="1592"/>
                  </a:lnTo>
                  <a:lnTo>
                    <a:pt x="1383" y="1596"/>
                  </a:lnTo>
                  <a:lnTo>
                    <a:pt x="1367" y="1618"/>
                  </a:lnTo>
                  <a:lnTo>
                    <a:pt x="1358" y="1633"/>
                  </a:lnTo>
                  <a:lnTo>
                    <a:pt x="1345" y="1619"/>
                  </a:lnTo>
                  <a:lnTo>
                    <a:pt x="1332" y="1639"/>
                  </a:lnTo>
                  <a:lnTo>
                    <a:pt x="1305" y="1655"/>
                  </a:lnTo>
                  <a:lnTo>
                    <a:pt x="1269" y="1655"/>
                  </a:lnTo>
                  <a:lnTo>
                    <a:pt x="1235" y="1628"/>
                  </a:lnTo>
                  <a:lnTo>
                    <a:pt x="1241" y="1598"/>
                  </a:lnTo>
                  <a:lnTo>
                    <a:pt x="1228" y="1591"/>
                  </a:lnTo>
                  <a:lnTo>
                    <a:pt x="1231" y="1577"/>
                  </a:lnTo>
                  <a:lnTo>
                    <a:pt x="1264" y="1555"/>
                  </a:lnTo>
                  <a:lnTo>
                    <a:pt x="1290" y="1531"/>
                  </a:lnTo>
                  <a:lnTo>
                    <a:pt x="1348" y="1531"/>
                  </a:lnTo>
                  <a:lnTo>
                    <a:pt x="1358" y="1518"/>
                  </a:lnTo>
                  <a:lnTo>
                    <a:pt x="1354" y="1491"/>
                  </a:lnTo>
                  <a:lnTo>
                    <a:pt x="1319" y="1437"/>
                  </a:lnTo>
                  <a:lnTo>
                    <a:pt x="1288" y="1449"/>
                  </a:lnTo>
                  <a:lnTo>
                    <a:pt x="1239" y="1432"/>
                  </a:lnTo>
                  <a:lnTo>
                    <a:pt x="1207" y="1405"/>
                  </a:lnTo>
                  <a:lnTo>
                    <a:pt x="1191" y="1374"/>
                  </a:lnTo>
                  <a:lnTo>
                    <a:pt x="1199" y="1341"/>
                  </a:lnTo>
                  <a:lnTo>
                    <a:pt x="1178" y="1320"/>
                  </a:lnTo>
                  <a:lnTo>
                    <a:pt x="1160" y="1310"/>
                  </a:lnTo>
                  <a:lnTo>
                    <a:pt x="1138" y="1268"/>
                  </a:lnTo>
                  <a:lnTo>
                    <a:pt x="1164" y="1235"/>
                  </a:lnTo>
                  <a:lnTo>
                    <a:pt x="1192" y="1215"/>
                  </a:lnTo>
                  <a:lnTo>
                    <a:pt x="1219" y="1188"/>
                  </a:lnTo>
                  <a:lnTo>
                    <a:pt x="1220" y="1154"/>
                  </a:lnTo>
                  <a:lnTo>
                    <a:pt x="1202" y="1117"/>
                  </a:lnTo>
                  <a:lnTo>
                    <a:pt x="1192" y="1097"/>
                  </a:lnTo>
                  <a:lnTo>
                    <a:pt x="1169" y="1061"/>
                  </a:lnTo>
                  <a:lnTo>
                    <a:pt x="1155" y="1068"/>
                  </a:lnTo>
                  <a:lnTo>
                    <a:pt x="1156" y="1117"/>
                  </a:lnTo>
                  <a:lnTo>
                    <a:pt x="1148" y="1175"/>
                  </a:lnTo>
                  <a:lnTo>
                    <a:pt x="1121" y="1216"/>
                  </a:lnTo>
                  <a:lnTo>
                    <a:pt x="1090" y="1231"/>
                  </a:lnTo>
                  <a:lnTo>
                    <a:pt x="1078" y="1232"/>
                  </a:lnTo>
                  <a:lnTo>
                    <a:pt x="1050" y="1265"/>
                  </a:lnTo>
                  <a:lnTo>
                    <a:pt x="1031" y="1291"/>
                  </a:lnTo>
                  <a:lnTo>
                    <a:pt x="1028" y="1294"/>
                  </a:lnTo>
                  <a:lnTo>
                    <a:pt x="1031" y="1294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10" name="Freeform 77"/>
            <p:cNvSpPr>
              <a:spLocks/>
            </p:cNvSpPr>
            <p:nvPr/>
          </p:nvSpPr>
          <p:spPr bwMode="auto">
            <a:xfrm>
              <a:off x="2897" y="2375"/>
              <a:ext cx="287" cy="265"/>
            </a:xfrm>
            <a:custGeom>
              <a:avLst/>
              <a:gdLst>
                <a:gd name="T0" fmla="*/ 28 w 785"/>
                <a:gd name="T1" fmla="*/ 33 h 734"/>
                <a:gd name="T2" fmla="*/ 27 w 785"/>
                <a:gd name="T3" fmla="*/ 30 h 734"/>
                <a:gd name="T4" fmla="*/ 25 w 785"/>
                <a:gd name="T5" fmla="*/ 27 h 734"/>
                <a:gd name="T6" fmla="*/ 21 w 785"/>
                <a:gd name="T7" fmla="*/ 25 h 734"/>
                <a:gd name="T8" fmla="*/ 17 w 785"/>
                <a:gd name="T9" fmla="*/ 25 h 734"/>
                <a:gd name="T10" fmla="*/ 10 w 785"/>
                <a:gd name="T11" fmla="*/ 22 h 734"/>
                <a:gd name="T12" fmla="*/ 3 w 785"/>
                <a:gd name="T13" fmla="*/ 19 h 734"/>
                <a:gd name="T14" fmla="*/ 0 w 785"/>
                <a:gd name="T15" fmla="*/ 17 h 734"/>
                <a:gd name="T16" fmla="*/ 0 w 785"/>
                <a:gd name="T17" fmla="*/ 17 h 734"/>
                <a:gd name="T18" fmla="*/ 4 w 785"/>
                <a:gd name="T19" fmla="*/ 14 h 734"/>
                <a:gd name="T20" fmla="*/ 7 w 785"/>
                <a:gd name="T21" fmla="*/ 12 h 734"/>
                <a:gd name="T22" fmla="*/ 11 w 785"/>
                <a:gd name="T23" fmla="*/ 11 h 734"/>
                <a:gd name="T24" fmla="*/ 16 w 785"/>
                <a:gd name="T25" fmla="*/ 10 h 734"/>
                <a:gd name="T26" fmla="*/ 16 w 785"/>
                <a:gd name="T27" fmla="*/ 7 h 734"/>
                <a:gd name="T28" fmla="*/ 16 w 785"/>
                <a:gd name="T29" fmla="*/ 6 h 734"/>
                <a:gd name="T30" fmla="*/ 21 w 785"/>
                <a:gd name="T31" fmla="*/ 6 h 734"/>
                <a:gd name="T32" fmla="*/ 23 w 785"/>
                <a:gd name="T33" fmla="*/ 5 h 734"/>
                <a:gd name="T34" fmla="*/ 24 w 785"/>
                <a:gd name="T35" fmla="*/ 6 h 734"/>
                <a:gd name="T36" fmla="*/ 24 w 785"/>
                <a:gd name="T37" fmla="*/ 3 h 734"/>
                <a:gd name="T38" fmla="*/ 26 w 785"/>
                <a:gd name="T39" fmla="*/ 0 h 734"/>
                <a:gd name="T40" fmla="*/ 30 w 785"/>
                <a:gd name="T41" fmla="*/ 0 h 734"/>
                <a:gd name="T42" fmla="*/ 32 w 785"/>
                <a:gd name="T43" fmla="*/ 0 h 734"/>
                <a:gd name="T44" fmla="*/ 33 w 785"/>
                <a:gd name="T45" fmla="*/ 3 h 734"/>
                <a:gd name="T46" fmla="*/ 35 w 785"/>
                <a:gd name="T47" fmla="*/ 6 h 734"/>
                <a:gd name="T48" fmla="*/ 38 w 785"/>
                <a:gd name="T49" fmla="*/ 7 h 734"/>
                <a:gd name="T50" fmla="*/ 38 w 785"/>
                <a:gd name="T51" fmla="*/ 9 h 734"/>
                <a:gd name="T52" fmla="*/ 35 w 785"/>
                <a:gd name="T53" fmla="*/ 9 h 734"/>
                <a:gd name="T54" fmla="*/ 33 w 785"/>
                <a:gd name="T55" fmla="*/ 8 h 734"/>
                <a:gd name="T56" fmla="*/ 31 w 785"/>
                <a:gd name="T57" fmla="*/ 10 h 734"/>
                <a:gd name="T58" fmla="*/ 31 w 785"/>
                <a:gd name="T59" fmla="*/ 10 h 734"/>
                <a:gd name="T60" fmla="*/ 33 w 785"/>
                <a:gd name="T61" fmla="*/ 11 h 734"/>
                <a:gd name="T62" fmla="*/ 31 w 785"/>
                <a:gd name="T63" fmla="*/ 15 h 734"/>
                <a:gd name="T64" fmla="*/ 31 w 785"/>
                <a:gd name="T65" fmla="*/ 18 h 734"/>
                <a:gd name="T66" fmla="*/ 31 w 785"/>
                <a:gd name="T67" fmla="*/ 19 h 734"/>
                <a:gd name="T68" fmla="*/ 34 w 785"/>
                <a:gd name="T69" fmla="*/ 22 h 734"/>
                <a:gd name="T70" fmla="*/ 35 w 785"/>
                <a:gd name="T71" fmla="*/ 25 h 734"/>
                <a:gd name="T72" fmla="*/ 33 w 785"/>
                <a:gd name="T73" fmla="*/ 25 h 734"/>
                <a:gd name="T74" fmla="*/ 32 w 785"/>
                <a:gd name="T75" fmla="*/ 26 h 734"/>
                <a:gd name="T76" fmla="*/ 34 w 785"/>
                <a:gd name="T77" fmla="*/ 28 h 734"/>
                <a:gd name="T78" fmla="*/ 34 w 785"/>
                <a:gd name="T79" fmla="*/ 30 h 734"/>
                <a:gd name="T80" fmla="*/ 32 w 785"/>
                <a:gd name="T81" fmla="*/ 32 h 734"/>
                <a:gd name="T82" fmla="*/ 31 w 785"/>
                <a:gd name="T83" fmla="*/ 34 h 734"/>
                <a:gd name="T84" fmla="*/ 31 w 785"/>
                <a:gd name="T85" fmla="*/ 35 h 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5"/>
                <a:gd name="T130" fmla="*/ 0 h 734"/>
                <a:gd name="T131" fmla="*/ 785 w 785"/>
                <a:gd name="T132" fmla="*/ 734 h 7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5" h="734">
                  <a:moveTo>
                    <a:pt x="626" y="734"/>
                  </a:moveTo>
                  <a:lnTo>
                    <a:pt x="575" y="707"/>
                  </a:lnTo>
                  <a:lnTo>
                    <a:pt x="558" y="684"/>
                  </a:lnTo>
                  <a:lnTo>
                    <a:pt x="554" y="640"/>
                  </a:lnTo>
                  <a:lnTo>
                    <a:pt x="539" y="609"/>
                  </a:lnTo>
                  <a:lnTo>
                    <a:pt x="505" y="585"/>
                  </a:lnTo>
                  <a:lnTo>
                    <a:pt x="458" y="545"/>
                  </a:lnTo>
                  <a:lnTo>
                    <a:pt x="428" y="526"/>
                  </a:lnTo>
                  <a:lnTo>
                    <a:pt x="390" y="527"/>
                  </a:lnTo>
                  <a:lnTo>
                    <a:pt x="342" y="525"/>
                  </a:lnTo>
                  <a:lnTo>
                    <a:pt x="274" y="496"/>
                  </a:lnTo>
                  <a:lnTo>
                    <a:pt x="207" y="459"/>
                  </a:lnTo>
                  <a:lnTo>
                    <a:pt x="146" y="434"/>
                  </a:lnTo>
                  <a:lnTo>
                    <a:pt x="68" y="398"/>
                  </a:lnTo>
                  <a:lnTo>
                    <a:pt x="32" y="378"/>
                  </a:lnTo>
                  <a:lnTo>
                    <a:pt x="2" y="358"/>
                  </a:lnTo>
                  <a:lnTo>
                    <a:pt x="0" y="347"/>
                  </a:lnTo>
                  <a:lnTo>
                    <a:pt x="2" y="351"/>
                  </a:lnTo>
                  <a:lnTo>
                    <a:pt x="42" y="320"/>
                  </a:lnTo>
                  <a:lnTo>
                    <a:pt x="72" y="287"/>
                  </a:lnTo>
                  <a:lnTo>
                    <a:pt x="104" y="263"/>
                  </a:lnTo>
                  <a:lnTo>
                    <a:pt x="143" y="263"/>
                  </a:lnTo>
                  <a:lnTo>
                    <a:pt x="176" y="251"/>
                  </a:lnTo>
                  <a:lnTo>
                    <a:pt x="221" y="232"/>
                  </a:lnTo>
                  <a:lnTo>
                    <a:pt x="252" y="213"/>
                  </a:lnTo>
                  <a:lnTo>
                    <a:pt x="332" y="217"/>
                  </a:lnTo>
                  <a:lnTo>
                    <a:pt x="357" y="224"/>
                  </a:lnTo>
                  <a:lnTo>
                    <a:pt x="328" y="152"/>
                  </a:lnTo>
                  <a:lnTo>
                    <a:pt x="313" y="122"/>
                  </a:lnTo>
                  <a:lnTo>
                    <a:pt x="340" y="125"/>
                  </a:lnTo>
                  <a:lnTo>
                    <a:pt x="385" y="114"/>
                  </a:lnTo>
                  <a:lnTo>
                    <a:pt x="438" y="122"/>
                  </a:lnTo>
                  <a:lnTo>
                    <a:pt x="448" y="89"/>
                  </a:lnTo>
                  <a:lnTo>
                    <a:pt x="469" y="114"/>
                  </a:lnTo>
                  <a:lnTo>
                    <a:pt x="484" y="125"/>
                  </a:lnTo>
                  <a:lnTo>
                    <a:pt x="499" y="125"/>
                  </a:lnTo>
                  <a:lnTo>
                    <a:pt x="500" y="99"/>
                  </a:lnTo>
                  <a:lnTo>
                    <a:pt x="500" y="62"/>
                  </a:lnTo>
                  <a:lnTo>
                    <a:pt x="500" y="9"/>
                  </a:lnTo>
                  <a:lnTo>
                    <a:pt x="538" y="6"/>
                  </a:lnTo>
                  <a:lnTo>
                    <a:pt x="579" y="0"/>
                  </a:lnTo>
                  <a:lnTo>
                    <a:pt x="604" y="0"/>
                  </a:lnTo>
                  <a:lnTo>
                    <a:pt x="651" y="0"/>
                  </a:lnTo>
                  <a:lnTo>
                    <a:pt x="650" y="11"/>
                  </a:lnTo>
                  <a:lnTo>
                    <a:pt x="655" y="38"/>
                  </a:lnTo>
                  <a:lnTo>
                    <a:pt x="669" y="71"/>
                  </a:lnTo>
                  <a:lnTo>
                    <a:pt x="695" y="105"/>
                  </a:lnTo>
                  <a:lnTo>
                    <a:pt x="725" y="121"/>
                  </a:lnTo>
                  <a:lnTo>
                    <a:pt x="754" y="125"/>
                  </a:lnTo>
                  <a:lnTo>
                    <a:pt x="785" y="146"/>
                  </a:lnTo>
                  <a:lnTo>
                    <a:pt x="777" y="174"/>
                  </a:lnTo>
                  <a:lnTo>
                    <a:pt x="770" y="199"/>
                  </a:lnTo>
                  <a:lnTo>
                    <a:pt x="750" y="211"/>
                  </a:lnTo>
                  <a:lnTo>
                    <a:pt x="711" y="196"/>
                  </a:lnTo>
                  <a:lnTo>
                    <a:pt x="671" y="168"/>
                  </a:lnTo>
                  <a:lnTo>
                    <a:pt x="665" y="168"/>
                  </a:lnTo>
                  <a:lnTo>
                    <a:pt x="636" y="196"/>
                  </a:lnTo>
                  <a:lnTo>
                    <a:pt x="626" y="213"/>
                  </a:lnTo>
                  <a:lnTo>
                    <a:pt x="626" y="220"/>
                  </a:lnTo>
                  <a:lnTo>
                    <a:pt x="642" y="225"/>
                  </a:lnTo>
                  <a:lnTo>
                    <a:pt x="672" y="235"/>
                  </a:lnTo>
                  <a:lnTo>
                    <a:pt x="676" y="236"/>
                  </a:lnTo>
                  <a:lnTo>
                    <a:pt x="662" y="274"/>
                  </a:lnTo>
                  <a:lnTo>
                    <a:pt x="636" y="322"/>
                  </a:lnTo>
                  <a:lnTo>
                    <a:pt x="627" y="337"/>
                  </a:lnTo>
                  <a:lnTo>
                    <a:pt x="631" y="377"/>
                  </a:lnTo>
                  <a:lnTo>
                    <a:pt x="636" y="405"/>
                  </a:lnTo>
                  <a:lnTo>
                    <a:pt x="636" y="412"/>
                  </a:lnTo>
                  <a:lnTo>
                    <a:pt x="665" y="446"/>
                  </a:lnTo>
                  <a:lnTo>
                    <a:pt x="691" y="472"/>
                  </a:lnTo>
                  <a:lnTo>
                    <a:pt x="712" y="514"/>
                  </a:lnTo>
                  <a:lnTo>
                    <a:pt x="713" y="541"/>
                  </a:lnTo>
                  <a:lnTo>
                    <a:pt x="713" y="545"/>
                  </a:lnTo>
                  <a:lnTo>
                    <a:pt x="682" y="532"/>
                  </a:lnTo>
                  <a:lnTo>
                    <a:pt x="655" y="532"/>
                  </a:lnTo>
                  <a:lnTo>
                    <a:pt x="657" y="557"/>
                  </a:lnTo>
                  <a:lnTo>
                    <a:pt x="681" y="587"/>
                  </a:lnTo>
                  <a:lnTo>
                    <a:pt x="691" y="602"/>
                  </a:lnTo>
                  <a:lnTo>
                    <a:pt x="711" y="627"/>
                  </a:lnTo>
                  <a:lnTo>
                    <a:pt x="704" y="638"/>
                  </a:lnTo>
                  <a:lnTo>
                    <a:pt x="684" y="652"/>
                  </a:lnTo>
                  <a:lnTo>
                    <a:pt x="663" y="680"/>
                  </a:lnTo>
                  <a:lnTo>
                    <a:pt x="648" y="697"/>
                  </a:lnTo>
                  <a:lnTo>
                    <a:pt x="640" y="714"/>
                  </a:lnTo>
                  <a:lnTo>
                    <a:pt x="627" y="733"/>
                  </a:lnTo>
                  <a:lnTo>
                    <a:pt x="626" y="734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11" name="Freeform 78"/>
            <p:cNvSpPr>
              <a:spLocks/>
            </p:cNvSpPr>
            <p:nvPr/>
          </p:nvSpPr>
          <p:spPr bwMode="auto">
            <a:xfrm>
              <a:off x="2624" y="2682"/>
              <a:ext cx="333" cy="256"/>
            </a:xfrm>
            <a:custGeom>
              <a:avLst/>
              <a:gdLst>
                <a:gd name="T0" fmla="*/ 0 w 909"/>
                <a:gd name="T1" fmla="*/ 27 h 713"/>
                <a:gd name="T2" fmla="*/ 1 w 909"/>
                <a:gd name="T3" fmla="*/ 24 h 713"/>
                <a:gd name="T4" fmla="*/ 4 w 909"/>
                <a:gd name="T5" fmla="*/ 20 h 713"/>
                <a:gd name="T6" fmla="*/ 6 w 909"/>
                <a:gd name="T7" fmla="*/ 14 h 713"/>
                <a:gd name="T8" fmla="*/ 10 w 909"/>
                <a:gd name="T9" fmla="*/ 13 h 713"/>
                <a:gd name="T10" fmla="*/ 13 w 909"/>
                <a:gd name="T11" fmla="*/ 11 h 713"/>
                <a:gd name="T12" fmla="*/ 16 w 909"/>
                <a:gd name="T13" fmla="*/ 10 h 713"/>
                <a:gd name="T14" fmla="*/ 19 w 909"/>
                <a:gd name="T15" fmla="*/ 6 h 713"/>
                <a:gd name="T16" fmla="*/ 22 w 909"/>
                <a:gd name="T17" fmla="*/ 3 h 713"/>
                <a:gd name="T18" fmla="*/ 26 w 909"/>
                <a:gd name="T19" fmla="*/ 1 h 713"/>
                <a:gd name="T20" fmla="*/ 30 w 909"/>
                <a:gd name="T21" fmla="*/ 1 h 713"/>
                <a:gd name="T22" fmla="*/ 35 w 909"/>
                <a:gd name="T23" fmla="*/ 1 h 713"/>
                <a:gd name="T24" fmla="*/ 38 w 909"/>
                <a:gd name="T25" fmla="*/ 0 h 713"/>
                <a:gd name="T26" fmla="*/ 41 w 909"/>
                <a:gd name="T27" fmla="*/ 2 h 713"/>
                <a:gd name="T28" fmla="*/ 44 w 909"/>
                <a:gd name="T29" fmla="*/ 4 h 713"/>
                <a:gd name="T30" fmla="*/ 45 w 909"/>
                <a:gd name="T31" fmla="*/ 5 h 713"/>
                <a:gd name="T32" fmla="*/ 43 w 909"/>
                <a:gd name="T33" fmla="*/ 7 h 713"/>
                <a:gd name="T34" fmla="*/ 40 w 909"/>
                <a:gd name="T35" fmla="*/ 11 h 713"/>
                <a:gd name="T36" fmla="*/ 42 w 909"/>
                <a:gd name="T37" fmla="*/ 15 h 713"/>
                <a:gd name="T38" fmla="*/ 43 w 909"/>
                <a:gd name="T39" fmla="*/ 18 h 713"/>
                <a:gd name="T40" fmla="*/ 44 w 909"/>
                <a:gd name="T41" fmla="*/ 22 h 713"/>
                <a:gd name="T42" fmla="*/ 43 w 909"/>
                <a:gd name="T43" fmla="*/ 25 h 713"/>
                <a:gd name="T44" fmla="*/ 41 w 909"/>
                <a:gd name="T45" fmla="*/ 28 h 713"/>
                <a:gd name="T46" fmla="*/ 32 w 909"/>
                <a:gd name="T47" fmla="*/ 32 h 713"/>
                <a:gd name="T48" fmla="*/ 36 w 909"/>
                <a:gd name="T49" fmla="*/ 32 h 713"/>
                <a:gd name="T50" fmla="*/ 32 w 909"/>
                <a:gd name="T51" fmla="*/ 32 h 713"/>
                <a:gd name="T52" fmla="*/ 28 w 909"/>
                <a:gd name="T53" fmla="*/ 31 h 713"/>
                <a:gd name="T54" fmla="*/ 25 w 909"/>
                <a:gd name="T55" fmla="*/ 31 h 713"/>
                <a:gd name="T56" fmla="*/ 24 w 909"/>
                <a:gd name="T57" fmla="*/ 33 h 713"/>
                <a:gd name="T58" fmla="*/ 21 w 909"/>
                <a:gd name="T59" fmla="*/ 32 h 713"/>
                <a:gd name="T60" fmla="*/ 16 w 909"/>
                <a:gd name="T61" fmla="*/ 31 h 713"/>
                <a:gd name="T62" fmla="*/ 13 w 909"/>
                <a:gd name="T63" fmla="*/ 31 h 713"/>
                <a:gd name="T64" fmla="*/ 8 w 909"/>
                <a:gd name="T65" fmla="*/ 28 h 713"/>
                <a:gd name="T66" fmla="*/ 6 w 909"/>
                <a:gd name="T67" fmla="*/ 29 h 713"/>
                <a:gd name="T68" fmla="*/ 3 w 909"/>
                <a:gd name="T69" fmla="*/ 29 h 713"/>
                <a:gd name="T70" fmla="*/ 1 w 909"/>
                <a:gd name="T71" fmla="*/ 29 h 713"/>
                <a:gd name="T72" fmla="*/ 0 w 909"/>
                <a:gd name="T73" fmla="*/ 28 h 7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9"/>
                <a:gd name="T112" fmla="*/ 0 h 713"/>
                <a:gd name="T113" fmla="*/ 909 w 909"/>
                <a:gd name="T114" fmla="*/ 713 h 7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9" h="713">
                  <a:moveTo>
                    <a:pt x="2" y="600"/>
                  </a:moveTo>
                  <a:lnTo>
                    <a:pt x="0" y="587"/>
                  </a:lnTo>
                  <a:lnTo>
                    <a:pt x="11" y="565"/>
                  </a:lnTo>
                  <a:lnTo>
                    <a:pt x="29" y="523"/>
                  </a:lnTo>
                  <a:lnTo>
                    <a:pt x="61" y="481"/>
                  </a:lnTo>
                  <a:lnTo>
                    <a:pt x="86" y="427"/>
                  </a:lnTo>
                  <a:lnTo>
                    <a:pt x="100" y="377"/>
                  </a:lnTo>
                  <a:lnTo>
                    <a:pt x="124" y="310"/>
                  </a:lnTo>
                  <a:lnTo>
                    <a:pt x="161" y="285"/>
                  </a:lnTo>
                  <a:lnTo>
                    <a:pt x="208" y="278"/>
                  </a:lnTo>
                  <a:lnTo>
                    <a:pt x="246" y="271"/>
                  </a:lnTo>
                  <a:lnTo>
                    <a:pt x="266" y="245"/>
                  </a:lnTo>
                  <a:lnTo>
                    <a:pt x="314" y="250"/>
                  </a:lnTo>
                  <a:lnTo>
                    <a:pt x="338" y="206"/>
                  </a:lnTo>
                  <a:lnTo>
                    <a:pt x="369" y="163"/>
                  </a:lnTo>
                  <a:lnTo>
                    <a:pt x="391" y="135"/>
                  </a:lnTo>
                  <a:lnTo>
                    <a:pt x="414" y="81"/>
                  </a:lnTo>
                  <a:lnTo>
                    <a:pt x="452" y="58"/>
                  </a:lnTo>
                  <a:lnTo>
                    <a:pt x="482" y="47"/>
                  </a:lnTo>
                  <a:lnTo>
                    <a:pt x="536" y="25"/>
                  </a:lnTo>
                  <a:lnTo>
                    <a:pt x="582" y="8"/>
                  </a:lnTo>
                  <a:lnTo>
                    <a:pt x="613" y="13"/>
                  </a:lnTo>
                  <a:lnTo>
                    <a:pt x="661" y="22"/>
                  </a:lnTo>
                  <a:lnTo>
                    <a:pt x="712" y="32"/>
                  </a:lnTo>
                  <a:lnTo>
                    <a:pt x="743" y="22"/>
                  </a:lnTo>
                  <a:lnTo>
                    <a:pt x="782" y="0"/>
                  </a:lnTo>
                  <a:lnTo>
                    <a:pt x="808" y="9"/>
                  </a:lnTo>
                  <a:lnTo>
                    <a:pt x="839" y="36"/>
                  </a:lnTo>
                  <a:lnTo>
                    <a:pt x="870" y="68"/>
                  </a:lnTo>
                  <a:lnTo>
                    <a:pt x="893" y="87"/>
                  </a:lnTo>
                  <a:lnTo>
                    <a:pt x="909" y="98"/>
                  </a:lnTo>
                  <a:lnTo>
                    <a:pt x="909" y="106"/>
                  </a:lnTo>
                  <a:lnTo>
                    <a:pt x="904" y="120"/>
                  </a:lnTo>
                  <a:lnTo>
                    <a:pt x="870" y="157"/>
                  </a:lnTo>
                  <a:lnTo>
                    <a:pt x="832" y="187"/>
                  </a:lnTo>
                  <a:lnTo>
                    <a:pt x="803" y="245"/>
                  </a:lnTo>
                  <a:lnTo>
                    <a:pt x="826" y="281"/>
                  </a:lnTo>
                  <a:lnTo>
                    <a:pt x="868" y="326"/>
                  </a:lnTo>
                  <a:lnTo>
                    <a:pt x="898" y="370"/>
                  </a:lnTo>
                  <a:lnTo>
                    <a:pt x="872" y="381"/>
                  </a:lnTo>
                  <a:lnTo>
                    <a:pt x="876" y="424"/>
                  </a:lnTo>
                  <a:lnTo>
                    <a:pt x="888" y="467"/>
                  </a:lnTo>
                  <a:lnTo>
                    <a:pt x="893" y="502"/>
                  </a:lnTo>
                  <a:lnTo>
                    <a:pt x="875" y="541"/>
                  </a:lnTo>
                  <a:lnTo>
                    <a:pt x="858" y="574"/>
                  </a:lnTo>
                  <a:lnTo>
                    <a:pt x="827" y="608"/>
                  </a:lnTo>
                  <a:lnTo>
                    <a:pt x="806" y="651"/>
                  </a:lnTo>
                  <a:lnTo>
                    <a:pt x="648" y="701"/>
                  </a:lnTo>
                  <a:lnTo>
                    <a:pt x="755" y="688"/>
                  </a:lnTo>
                  <a:lnTo>
                    <a:pt x="720" y="700"/>
                  </a:lnTo>
                  <a:lnTo>
                    <a:pt x="691" y="710"/>
                  </a:lnTo>
                  <a:lnTo>
                    <a:pt x="647" y="700"/>
                  </a:lnTo>
                  <a:lnTo>
                    <a:pt x="573" y="713"/>
                  </a:lnTo>
                  <a:lnTo>
                    <a:pt x="569" y="665"/>
                  </a:lnTo>
                  <a:lnTo>
                    <a:pt x="523" y="652"/>
                  </a:lnTo>
                  <a:lnTo>
                    <a:pt x="509" y="661"/>
                  </a:lnTo>
                  <a:lnTo>
                    <a:pt x="496" y="708"/>
                  </a:lnTo>
                  <a:lnTo>
                    <a:pt x="491" y="713"/>
                  </a:lnTo>
                  <a:lnTo>
                    <a:pt x="459" y="702"/>
                  </a:lnTo>
                  <a:lnTo>
                    <a:pt x="414" y="685"/>
                  </a:lnTo>
                  <a:lnTo>
                    <a:pt x="387" y="670"/>
                  </a:lnTo>
                  <a:lnTo>
                    <a:pt x="336" y="673"/>
                  </a:lnTo>
                  <a:lnTo>
                    <a:pt x="290" y="670"/>
                  </a:lnTo>
                  <a:lnTo>
                    <a:pt x="262" y="659"/>
                  </a:lnTo>
                  <a:lnTo>
                    <a:pt x="217" y="632"/>
                  </a:lnTo>
                  <a:lnTo>
                    <a:pt x="175" y="611"/>
                  </a:lnTo>
                  <a:lnTo>
                    <a:pt x="160" y="615"/>
                  </a:lnTo>
                  <a:lnTo>
                    <a:pt x="122" y="631"/>
                  </a:lnTo>
                  <a:lnTo>
                    <a:pt x="79" y="649"/>
                  </a:lnTo>
                  <a:lnTo>
                    <a:pt x="62" y="639"/>
                  </a:lnTo>
                  <a:lnTo>
                    <a:pt x="41" y="628"/>
                  </a:lnTo>
                  <a:lnTo>
                    <a:pt x="23" y="620"/>
                  </a:lnTo>
                  <a:lnTo>
                    <a:pt x="0" y="602"/>
                  </a:lnTo>
                  <a:lnTo>
                    <a:pt x="2" y="6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12" name="Freeform 79"/>
            <p:cNvSpPr>
              <a:spLocks/>
            </p:cNvSpPr>
            <p:nvPr/>
          </p:nvSpPr>
          <p:spPr bwMode="auto">
            <a:xfrm>
              <a:off x="2606" y="3091"/>
              <a:ext cx="285" cy="238"/>
            </a:xfrm>
            <a:custGeom>
              <a:avLst/>
              <a:gdLst>
                <a:gd name="T0" fmla="*/ 1 w 779"/>
                <a:gd name="T1" fmla="*/ 17 h 663"/>
                <a:gd name="T2" fmla="*/ 3 w 779"/>
                <a:gd name="T3" fmla="*/ 17 h 663"/>
                <a:gd name="T4" fmla="*/ 5 w 779"/>
                <a:gd name="T5" fmla="*/ 18 h 663"/>
                <a:gd name="T6" fmla="*/ 6 w 779"/>
                <a:gd name="T7" fmla="*/ 16 h 663"/>
                <a:gd name="T8" fmla="*/ 7 w 779"/>
                <a:gd name="T9" fmla="*/ 17 h 663"/>
                <a:gd name="T10" fmla="*/ 9 w 779"/>
                <a:gd name="T11" fmla="*/ 15 h 663"/>
                <a:gd name="T12" fmla="*/ 11 w 779"/>
                <a:gd name="T13" fmla="*/ 14 h 663"/>
                <a:gd name="T14" fmla="*/ 15 w 779"/>
                <a:gd name="T15" fmla="*/ 11 h 663"/>
                <a:gd name="T16" fmla="*/ 18 w 779"/>
                <a:gd name="T17" fmla="*/ 9 h 663"/>
                <a:gd name="T18" fmla="*/ 17 w 779"/>
                <a:gd name="T19" fmla="*/ 7 h 663"/>
                <a:gd name="T20" fmla="*/ 18 w 779"/>
                <a:gd name="T21" fmla="*/ 4 h 663"/>
                <a:gd name="T22" fmla="*/ 19 w 779"/>
                <a:gd name="T23" fmla="*/ 2 h 663"/>
                <a:gd name="T24" fmla="*/ 21 w 779"/>
                <a:gd name="T25" fmla="*/ 0 h 663"/>
                <a:gd name="T26" fmla="*/ 22 w 779"/>
                <a:gd name="T27" fmla="*/ 1 h 663"/>
                <a:gd name="T28" fmla="*/ 23 w 779"/>
                <a:gd name="T29" fmla="*/ 3 h 663"/>
                <a:gd name="T30" fmla="*/ 24 w 779"/>
                <a:gd name="T31" fmla="*/ 5 h 663"/>
                <a:gd name="T32" fmla="*/ 23 w 779"/>
                <a:gd name="T33" fmla="*/ 9 h 663"/>
                <a:gd name="T34" fmla="*/ 27 w 779"/>
                <a:gd name="T35" fmla="*/ 10 h 663"/>
                <a:gd name="T36" fmla="*/ 29 w 779"/>
                <a:gd name="T37" fmla="*/ 10 h 663"/>
                <a:gd name="T38" fmla="*/ 29 w 779"/>
                <a:gd name="T39" fmla="*/ 11 h 663"/>
                <a:gd name="T40" fmla="*/ 30 w 779"/>
                <a:gd name="T41" fmla="*/ 13 h 663"/>
                <a:gd name="T42" fmla="*/ 34 w 779"/>
                <a:gd name="T43" fmla="*/ 12 h 663"/>
                <a:gd name="T44" fmla="*/ 35 w 779"/>
                <a:gd name="T45" fmla="*/ 13 h 663"/>
                <a:gd name="T46" fmla="*/ 36 w 779"/>
                <a:gd name="T47" fmla="*/ 15 h 663"/>
                <a:gd name="T48" fmla="*/ 38 w 779"/>
                <a:gd name="T49" fmla="*/ 17 h 663"/>
                <a:gd name="T50" fmla="*/ 35 w 779"/>
                <a:gd name="T51" fmla="*/ 18 h 663"/>
                <a:gd name="T52" fmla="*/ 33 w 779"/>
                <a:gd name="T53" fmla="*/ 20 h 663"/>
                <a:gd name="T54" fmla="*/ 31 w 779"/>
                <a:gd name="T55" fmla="*/ 19 h 663"/>
                <a:gd name="T56" fmla="*/ 30 w 779"/>
                <a:gd name="T57" fmla="*/ 20 h 663"/>
                <a:gd name="T58" fmla="*/ 29 w 779"/>
                <a:gd name="T59" fmla="*/ 22 h 663"/>
                <a:gd name="T60" fmla="*/ 26 w 779"/>
                <a:gd name="T61" fmla="*/ 24 h 663"/>
                <a:gd name="T62" fmla="*/ 22 w 779"/>
                <a:gd name="T63" fmla="*/ 25 h 663"/>
                <a:gd name="T64" fmla="*/ 20 w 779"/>
                <a:gd name="T65" fmla="*/ 26 h 663"/>
                <a:gd name="T66" fmla="*/ 18 w 779"/>
                <a:gd name="T67" fmla="*/ 29 h 663"/>
                <a:gd name="T68" fmla="*/ 14 w 779"/>
                <a:gd name="T69" fmla="*/ 30 h 663"/>
                <a:gd name="T70" fmla="*/ 11 w 779"/>
                <a:gd name="T71" fmla="*/ 28 h 663"/>
                <a:gd name="T72" fmla="*/ 10 w 779"/>
                <a:gd name="T73" fmla="*/ 26 h 663"/>
                <a:gd name="T74" fmla="*/ 7 w 779"/>
                <a:gd name="T75" fmla="*/ 23 h 663"/>
                <a:gd name="T76" fmla="*/ 4 w 779"/>
                <a:gd name="T77" fmla="*/ 20 h 663"/>
                <a:gd name="T78" fmla="*/ 1 w 779"/>
                <a:gd name="T79" fmla="*/ 18 h 6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9"/>
                <a:gd name="T121" fmla="*/ 0 h 663"/>
                <a:gd name="T122" fmla="*/ 779 w 779"/>
                <a:gd name="T123" fmla="*/ 663 h 6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9" h="663">
                  <a:moveTo>
                    <a:pt x="0" y="385"/>
                  </a:moveTo>
                  <a:lnTo>
                    <a:pt x="21" y="356"/>
                  </a:lnTo>
                  <a:lnTo>
                    <a:pt x="36" y="356"/>
                  </a:lnTo>
                  <a:lnTo>
                    <a:pt x="59" y="372"/>
                  </a:lnTo>
                  <a:lnTo>
                    <a:pt x="88" y="389"/>
                  </a:lnTo>
                  <a:lnTo>
                    <a:pt x="105" y="398"/>
                  </a:lnTo>
                  <a:lnTo>
                    <a:pt x="119" y="375"/>
                  </a:lnTo>
                  <a:lnTo>
                    <a:pt x="129" y="352"/>
                  </a:lnTo>
                  <a:lnTo>
                    <a:pt x="141" y="343"/>
                  </a:lnTo>
                  <a:lnTo>
                    <a:pt x="153" y="353"/>
                  </a:lnTo>
                  <a:lnTo>
                    <a:pt x="161" y="343"/>
                  </a:lnTo>
                  <a:lnTo>
                    <a:pt x="182" y="326"/>
                  </a:lnTo>
                  <a:lnTo>
                    <a:pt x="188" y="324"/>
                  </a:lnTo>
                  <a:lnTo>
                    <a:pt x="234" y="299"/>
                  </a:lnTo>
                  <a:lnTo>
                    <a:pt x="282" y="265"/>
                  </a:lnTo>
                  <a:lnTo>
                    <a:pt x="313" y="236"/>
                  </a:lnTo>
                  <a:lnTo>
                    <a:pt x="340" y="209"/>
                  </a:lnTo>
                  <a:lnTo>
                    <a:pt x="366" y="186"/>
                  </a:lnTo>
                  <a:lnTo>
                    <a:pt x="369" y="165"/>
                  </a:lnTo>
                  <a:lnTo>
                    <a:pt x="349" y="147"/>
                  </a:lnTo>
                  <a:lnTo>
                    <a:pt x="359" y="115"/>
                  </a:lnTo>
                  <a:lnTo>
                    <a:pt x="362" y="85"/>
                  </a:lnTo>
                  <a:lnTo>
                    <a:pt x="371" y="55"/>
                  </a:lnTo>
                  <a:lnTo>
                    <a:pt x="395" y="35"/>
                  </a:lnTo>
                  <a:lnTo>
                    <a:pt x="421" y="0"/>
                  </a:lnTo>
                  <a:lnTo>
                    <a:pt x="428" y="9"/>
                  </a:lnTo>
                  <a:lnTo>
                    <a:pt x="431" y="11"/>
                  </a:lnTo>
                  <a:lnTo>
                    <a:pt x="450" y="24"/>
                  </a:lnTo>
                  <a:lnTo>
                    <a:pt x="459" y="38"/>
                  </a:lnTo>
                  <a:lnTo>
                    <a:pt x="472" y="59"/>
                  </a:lnTo>
                  <a:lnTo>
                    <a:pt x="481" y="84"/>
                  </a:lnTo>
                  <a:lnTo>
                    <a:pt x="485" y="112"/>
                  </a:lnTo>
                  <a:lnTo>
                    <a:pt x="486" y="151"/>
                  </a:lnTo>
                  <a:lnTo>
                    <a:pt x="479" y="186"/>
                  </a:lnTo>
                  <a:lnTo>
                    <a:pt x="547" y="208"/>
                  </a:lnTo>
                  <a:lnTo>
                    <a:pt x="564" y="208"/>
                  </a:lnTo>
                  <a:lnTo>
                    <a:pt x="588" y="214"/>
                  </a:lnTo>
                  <a:lnTo>
                    <a:pt x="589" y="220"/>
                  </a:lnTo>
                  <a:lnTo>
                    <a:pt x="591" y="228"/>
                  </a:lnTo>
                  <a:lnTo>
                    <a:pt x="596" y="246"/>
                  </a:lnTo>
                  <a:lnTo>
                    <a:pt x="611" y="271"/>
                  </a:lnTo>
                  <a:lnTo>
                    <a:pt x="621" y="272"/>
                  </a:lnTo>
                  <a:lnTo>
                    <a:pt x="656" y="272"/>
                  </a:lnTo>
                  <a:lnTo>
                    <a:pt x="698" y="265"/>
                  </a:lnTo>
                  <a:lnTo>
                    <a:pt x="718" y="263"/>
                  </a:lnTo>
                  <a:lnTo>
                    <a:pt x="726" y="279"/>
                  </a:lnTo>
                  <a:lnTo>
                    <a:pt x="728" y="299"/>
                  </a:lnTo>
                  <a:lnTo>
                    <a:pt x="734" y="324"/>
                  </a:lnTo>
                  <a:lnTo>
                    <a:pt x="743" y="338"/>
                  </a:lnTo>
                  <a:lnTo>
                    <a:pt x="779" y="358"/>
                  </a:lnTo>
                  <a:lnTo>
                    <a:pt x="763" y="371"/>
                  </a:lnTo>
                  <a:lnTo>
                    <a:pt x="728" y="387"/>
                  </a:lnTo>
                  <a:lnTo>
                    <a:pt x="706" y="400"/>
                  </a:lnTo>
                  <a:lnTo>
                    <a:pt x="682" y="427"/>
                  </a:lnTo>
                  <a:lnTo>
                    <a:pt x="661" y="427"/>
                  </a:lnTo>
                  <a:lnTo>
                    <a:pt x="626" y="402"/>
                  </a:lnTo>
                  <a:lnTo>
                    <a:pt x="615" y="420"/>
                  </a:lnTo>
                  <a:lnTo>
                    <a:pt x="609" y="445"/>
                  </a:lnTo>
                  <a:lnTo>
                    <a:pt x="604" y="461"/>
                  </a:lnTo>
                  <a:lnTo>
                    <a:pt x="588" y="482"/>
                  </a:lnTo>
                  <a:lnTo>
                    <a:pt x="562" y="496"/>
                  </a:lnTo>
                  <a:lnTo>
                    <a:pt x="532" y="510"/>
                  </a:lnTo>
                  <a:lnTo>
                    <a:pt x="495" y="525"/>
                  </a:lnTo>
                  <a:lnTo>
                    <a:pt x="456" y="542"/>
                  </a:lnTo>
                  <a:lnTo>
                    <a:pt x="441" y="546"/>
                  </a:lnTo>
                  <a:lnTo>
                    <a:pt x="420" y="561"/>
                  </a:lnTo>
                  <a:lnTo>
                    <a:pt x="391" y="594"/>
                  </a:lnTo>
                  <a:lnTo>
                    <a:pt x="357" y="628"/>
                  </a:lnTo>
                  <a:lnTo>
                    <a:pt x="307" y="663"/>
                  </a:lnTo>
                  <a:lnTo>
                    <a:pt x="291" y="650"/>
                  </a:lnTo>
                  <a:lnTo>
                    <a:pt x="259" y="624"/>
                  </a:lnTo>
                  <a:lnTo>
                    <a:pt x="236" y="606"/>
                  </a:lnTo>
                  <a:lnTo>
                    <a:pt x="231" y="585"/>
                  </a:lnTo>
                  <a:lnTo>
                    <a:pt x="203" y="561"/>
                  </a:lnTo>
                  <a:lnTo>
                    <a:pt x="176" y="546"/>
                  </a:lnTo>
                  <a:lnTo>
                    <a:pt x="143" y="504"/>
                  </a:lnTo>
                  <a:lnTo>
                    <a:pt x="113" y="461"/>
                  </a:lnTo>
                  <a:lnTo>
                    <a:pt x="77" y="438"/>
                  </a:lnTo>
                  <a:lnTo>
                    <a:pt x="36" y="412"/>
                  </a:lnTo>
                  <a:lnTo>
                    <a:pt x="16" y="396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13" name="Freeform 80"/>
            <p:cNvSpPr>
              <a:spLocks/>
            </p:cNvSpPr>
            <p:nvPr/>
          </p:nvSpPr>
          <p:spPr bwMode="auto">
            <a:xfrm>
              <a:off x="2718" y="3150"/>
              <a:ext cx="283" cy="228"/>
            </a:xfrm>
            <a:custGeom>
              <a:avLst/>
              <a:gdLst>
                <a:gd name="T0" fmla="*/ 3 w 776"/>
                <a:gd name="T1" fmla="*/ 22 h 634"/>
                <a:gd name="T2" fmla="*/ 5 w 776"/>
                <a:gd name="T3" fmla="*/ 18 h 634"/>
                <a:gd name="T4" fmla="*/ 7 w 776"/>
                <a:gd name="T5" fmla="*/ 18 h 634"/>
                <a:gd name="T6" fmla="*/ 11 w 776"/>
                <a:gd name="T7" fmla="*/ 16 h 634"/>
                <a:gd name="T8" fmla="*/ 13 w 776"/>
                <a:gd name="T9" fmla="*/ 15 h 634"/>
                <a:gd name="T10" fmla="*/ 15 w 776"/>
                <a:gd name="T11" fmla="*/ 13 h 634"/>
                <a:gd name="T12" fmla="*/ 15 w 776"/>
                <a:gd name="T13" fmla="*/ 11 h 634"/>
                <a:gd name="T14" fmla="*/ 18 w 776"/>
                <a:gd name="T15" fmla="*/ 12 h 634"/>
                <a:gd name="T16" fmla="*/ 20 w 776"/>
                <a:gd name="T17" fmla="*/ 10 h 634"/>
                <a:gd name="T18" fmla="*/ 23 w 776"/>
                <a:gd name="T19" fmla="*/ 9 h 634"/>
                <a:gd name="T20" fmla="*/ 23 w 776"/>
                <a:gd name="T21" fmla="*/ 8 h 634"/>
                <a:gd name="T22" fmla="*/ 24 w 776"/>
                <a:gd name="T23" fmla="*/ 5 h 634"/>
                <a:gd name="T24" fmla="*/ 27 w 776"/>
                <a:gd name="T25" fmla="*/ 2 h 634"/>
                <a:gd name="T26" fmla="*/ 30 w 776"/>
                <a:gd name="T27" fmla="*/ 0 h 634"/>
                <a:gd name="T28" fmla="*/ 34 w 776"/>
                <a:gd name="T29" fmla="*/ 0 h 634"/>
                <a:gd name="T30" fmla="*/ 34 w 776"/>
                <a:gd name="T31" fmla="*/ 3 h 634"/>
                <a:gd name="T32" fmla="*/ 33 w 776"/>
                <a:gd name="T33" fmla="*/ 5 h 634"/>
                <a:gd name="T34" fmla="*/ 35 w 776"/>
                <a:gd name="T35" fmla="*/ 4 h 634"/>
                <a:gd name="T36" fmla="*/ 37 w 776"/>
                <a:gd name="T37" fmla="*/ 6 h 634"/>
                <a:gd name="T38" fmla="*/ 37 w 776"/>
                <a:gd name="T39" fmla="*/ 9 h 634"/>
                <a:gd name="T40" fmla="*/ 35 w 776"/>
                <a:gd name="T41" fmla="*/ 11 h 634"/>
                <a:gd name="T42" fmla="*/ 32 w 776"/>
                <a:gd name="T43" fmla="*/ 13 h 634"/>
                <a:gd name="T44" fmla="*/ 32 w 776"/>
                <a:gd name="T45" fmla="*/ 15 h 634"/>
                <a:gd name="T46" fmla="*/ 31 w 776"/>
                <a:gd name="T47" fmla="*/ 17 h 634"/>
                <a:gd name="T48" fmla="*/ 32 w 776"/>
                <a:gd name="T49" fmla="*/ 20 h 634"/>
                <a:gd name="T50" fmla="*/ 34 w 776"/>
                <a:gd name="T51" fmla="*/ 21 h 634"/>
                <a:gd name="T52" fmla="*/ 30 w 776"/>
                <a:gd name="T53" fmla="*/ 23 h 634"/>
                <a:gd name="T54" fmla="*/ 22 w 776"/>
                <a:gd name="T55" fmla="*/ 22 h 634"/>
                <a:gd name="T56" fmla="*/ 16 w 776"/>
                <a:gd name="T57" fmla="*/ 20 h 634"/>
                <a:gd name="T58" fmla="*/ 18 w 776"/>
                <a:gd name="T59" fmla="*/ 23 h 634"/>
                <a:gd name="T60" fmla="*/ 17 w 776"/>
                <a:gd name="T61" fmla="*/ 24 h 634"/>
                <a:gd name="T62" fmla="*/ 13 w 776"/>
                <a:gd name="T63" fmla="*/ 26 h 634"/>
                <a:gd name="T64" fmla="*/ 12 w 776"/>
                <a:gd name="T65" fmla="*/ 25 h 634"/>
                <a:gd name="T66" fmla="*/ 9 w 776"/>
                <a:gd name="T67" fmla="*/ 26 h 634"/>
                <a:gd name="T68" fmla="*/ 8 w 776"/>
                <a:gd name="T69" fmla="*/ 28 h 634"/>
                <a:gd name="T70" fmla="*/ 6 w 776"/>
                <a:gd name="T71" fmla="*/ 29 h 634"/>
                <a:gd name="T72" fmla="*/ 5 w 776"/>
                <a:gd name="T73" fmla="*/ 28 h 634"/>
                <a:gd name="T74" fmla="*/ 2 w 776"/>
                <a:gd name="T75" fmla="*/ 26 h 634"/>
                <a:gd name="T76" fmla="*/ 0 w 776"/>
                <a:gd name="T77" fmla="*/ 23 h 6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6"/>
                <a:gd name="T118" fmla="*/ 0 h 634"/>
                <a:gd name="T119" fmla="*/ 776 w 776"/>
                <a:gd name="T120" fmla="*/ 634 h 6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6" h="634">
                  <a:moveTo>
                    <a:pt x="0" y="497"/>
                  </a:moveTo>
                  <a:lnTo>
                    <a:pt x="50" y="462"/>
                  </a:lnTo>
                  <a:lnTo>
                    <a:pt x="84" y="428"/>
                  </a:lnTo>
                  <a:lnTo>
                    <a:pt x="113" y="395"/>
                  </a:lnTo>
                  <a:lnTo>
                    <a:pt x="134" y="380"/>
                  </a:lnTo>
                  <a:lnTo>
                    <a:pt x="149" y="376"/>
                  </a:lnTo>
                  <a:lnTo>
                    <a:pt x="188" y="359"/>
                  </a:lnTo>
                  <a:lnTo>
                    <a:pt x="225" y="344"/>
                  </a:lnTo>
                  <a:lnTo>
                    <a:pt x="255" y="330"/>
                  </a:lnTo>
                  <a:lnTo>
                    <a:pt x="281" y="316"/>
                  </a:lnTo>
                  <a:lnTo>
                    <a:pt x="297" y="295"/>
                  </a:lnTo>
                  <a:lnTo>
                    <a:pt x="302" y="279"/>
                  </a:lnTo>
                  <a:lnTo>
                    <a:pt x="308" y="254"/>
                  </a:lnTo>
                  <a:lnTo>
                    <a:pt x="319" y="236"/>
                  </a:lnTo>
                  <a:lnTo>
                    <a:pt x="354" y="261"/>
                  </a:lnTo>
                  <a:lnTo>
                    <a:pt x="375" y="261"/>
                  </a:lnTo>
                  <a:lnTo>
                    <a:pt x="399" y="234"/>
                  </a:lnTo>
                  <a:lnTo>
                    <a:pt x="421" y="221"/>
                  </a:lnTo>
                  <a:lnTo>
                    <a:pt x="456" y="205"/>
                  </a:lnTo>
                  <a:lnTo>
                    <a:pt x="472" y="192"/>
                  </a:lnTo>
                  <a:lnTo>
                    <a:pt x="476" y="190"/>
                  </a:lnTo>
                  <a:lnTo>
                    <a:pt x="479" y="169"/>
                  </a:lnTo>
                  <a:lnTo>
                    <a:pt x="499" y="136"/>
                  </a:lnTo>
                  <a:lnTo>
                    <a:pt x="508" y="107"/>
                  </a:lnTo>
                  <a:lnTo>
                    <a:pt x="522" y="63"/>
                  </a:lnTo>
                  <a:lnTo>
                    <a:pt x="549" y="46"/>
                  </a:lnTo>
                  <a:lnTo>
                    <a:pt x="591" y="22"/>
                  </a:lnTo>
                  <a:lnTo>
                    <a:pt x="625" y="7"/>
                  </a:lnTo>
                  <a:lnTo>
                    <a:pt x="660" y="7"/>
                  </a:lnTo>
                  <a:lnTo>
                    <a:pt x="690" y="0"/>
                  </a:lnTo>
                  <a:lnTo>
                    <a:pt x="696" y="26"/>
                  </a:lnTo>
                  <a:lnTo>
                    <a:pt x="691" y="54"/>
                  </a:lnTo>
                  <a:lnTo>
                    <a:pt x="667" y="84"/>
                  </a:lnTo>
                  <a:lnTo>
                    <a:pt x="682" y="98"/>
                  </a:lnTo>
                  <a:lnTo>
                    <a:pt x="707" y="99"/>
                  </a:lnTo>
                  <a:lnTo>
                    <a:pt x="728" y="94"/>
                  </a:lnTo>
                  <a:lnTo>
                    <a:pt x="742" y="106"/>
                  </a:lnTo>
                  <a:lnTo>
                    <a:pt x="758" y="128"/>
                  </a:lnTo>
                  <a:lnTo>
                    <a:pt x="776" y="148"/>
                  </a:lnTo>
                  <a:lnTo>
                    <a:pt x="765" y="183"/>
                  </a:lnTo>
                  <a:lnTo>
                    <a:pt x="754" y="207"/>
                  </a:lnTo>
                  <a:lnTo>
                    <a:pt x="728" y="234"/>
                  </a:lnTo>
                  <a:lnTo>
                    <a:pt x="691" y="256"/>
                  </a:lnTo>
                  <a:lnTo>
                    <a:pt x="665" y="282"/>
                  </a:lnTo>
                  <a:lnTo>
                    <a:pt x="660" y="295"/>
                  </a:lnTo>
                  <a:lnTo>
                    <a:pt x="661" y="321"/>
                  </a:lnTo>
                  <a:lnTo>
                    <a:pt x="664" y="347"/>
                  </a:lnTo>
                  <a:lnTo>
                    <a:pt x="640" y="372"/>
                  </a:lnTo>
                  <a:lnTo>
                    <a:pt x="656" y="397"/>
                  </a:lnTo>
                  <a:lnTo>
                    <a:pt x="653" y="429"/>
                  </a:lnTo>
                  <a:lnTo>
                    <a:pt x="679" y="443"/>
                  </a:lnTo>
                  <a:lnTo>
                    <a:pt x="698" y="454"/>
                  </a:lnTo>
                  <a:lnTo>
                    <a:pt x="664" y="480"/>
                  </a:lnTo>
                  <a:lnTo>
                    <a:pt x="615" y="486"/>
                  </a:lnTo>
                  <a:lnTo>
                    <a:pt x="531" y="486"/>
                  </a:lnTo>
                  <a:lnTo>
                    <a:pt x="443" y="481"/>
                  </a:lnTo>
                  <a:lnTo>
                    <a:pt x="379" y="464"/>
                  </a:lnTo>
                  <a:lnTo>
                    <a:pt x="334" y="438"/>
                  </a:lnTo>
                  <a:lnTo>
                    <a:pt x="348" y="474"/>
                  </a:lnTo>
                  <a:lnTo>
                    <a:pt x="358" y="493"/>
                  </a:lnTo>
                  <a:lnTo>
                    <a:pt x="385" y="509"/>
                  </a:lnTo>
                  <a:lnTo>
                    <a:pt x="355" y="520"/>
                  </a:lnTo>
                  <a:lnTo>
                    <a:pt x="314" y="524"/>
                  </a:lnTo>
                  <a:lnTo>
                    <a:pt x="277" y="550"/>
                  </a:lnTo>
                  <a:lnTo>
                    <a:pt x="252" y="562"/>
                  </a:lnTo>
                  <a:lnTo>
                    <a:pt x="240" y="534"/>
                  </a:lnTo>
                  <a:lnTo>
                    <a:pt x="224" y="545"/>
                  </a:lnTo>
                  <a:lnTo>
                    <a:pt x="197" y="567"/>
                  </a:lnTo>
                  <a:lnTo>
                    <a:pt x="190" y="586"/>
                  </a:lnTo>
                  <a:lnTo>
                    <a:pt x="167" y="600"/>
                  </a:lnTo>
                  <a:lnTo>
                    <a:pt x="146" y="616"/>
                  </a:lnTo>
                  <a:lnTo>
                    <a:pt x="120" y="634"/>
                  </a:lnTo>
                  <a:lnTo>
                    <a:pt x="105" y="619"/>
                  </a:lnTo>
                  <a:lnTo>
                    <a:pt x="96" y="591"/>
                  </a:lnTo>
                  <a:lnTo>
                    <a:pt x="69" y="574"/>
                  </a:lnTo>
                  <a:lnTo>
                    <a:pt x="40" y="559"/>
                  </a:lnTo>
                  <a:lnTo>
                    <a:pt x="20" y="534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14" name="Freeform 81"/>
            <p:cNvSpPr>
              <a:spLocks/>
            </p:cNvSpPr>
            <p:nvPr/>
          </p:nvSpPr>
          <p:spPr bwMode="auto">
            <a:xfrm>
              <a:off x="2786" y="3202"/>
              <a:ext cx="250" cy="215"/>
            </a:xfrm>
            <a:custGeom>
              <a:avLst/>
              <a:gdLst>
                <a:gd name="T0" fmla="*/ 0 w 677"/>
                <a:gd name="T1" fmla="*/ 20 h 598"/>
                <a:gd name="T2" fmla="*/ 3 w 677"/>
                <a:gd name="T3" fmla="*/ 18 h 598"/>
                <a:gd name="T4" fmla="*/ 4 w 677"/>
                <a:gd name="T5" fmla="*/ 19 h 598"/>
                <a:gd name="T6" fmla="*/ 8 w 677"/>
                <a:gd name="T7" fmla="*/ 18 h 598"/>
                <a:gd name="T8" fmla="*/ 8 w 677"/>
                <a:gd name="T9" fmla="*/ 17 h 598"/>
                <a:gd name="T10" fmla="*/ 7 w 677"/>
                <a:gd name="T11" fmla="*/ 14 h 598"/>
                <a:gd name="T12" fmla="*/ 13 w 677"/>
                <a:gd name="T13" fmla="*/ 16 h 598"/>
                <a:gd name="T14" fmla="*/ 21 w 677"/>
                <a:gd name="T15" fmla="*/ 16 h 598"/>
                <a:gd name="T16" fmla="*/ 25 w 677"/>
                <a:gd name="T17" fmla="*/ 15 h 598"/>
                <a:gd name="T18" fmla="*/ 23 w 677"/>
                <a:gd name="T19" fmla="*/ 13 h 598"/>
                <a:gd name="T20" fmla="*/ 23 w 677"/>
                <a:gd name="T21" fmla="*/ 11 h 598"/>
                <a:gd name="T22" fmla="*/ 24 w 677"/>
                <a:gd name="T23" fmla="*/ 8 h 598"/>
                <a:gd name="T24" fmla="*/ 24 w 677"/>
                <a:gd name="T25" fmla="*/ 6 h 598"/>
                <a:gd name="T26" fmla="*/ 27 w 677"/>
                <a:gd name="T27" fmla="*/ 4 h 598"/>
                <a:gd name="T28" fmla="*/ 29 w 677"/>
                <a:gd name="T29" fmla="*/ 2 h 598"/>
                <a:gd name="T30" fmla="*/ 29 w 677"/>
                <a:gd name="T31" fmla="*/ 0 h 598"/>
                <a:gd name="T32" fmla="*/ 31 w 677"/>
                <a:gd name="T33" fmla="*/ 0 h 598"/>
                <a:gd name="T34" fmla="*/ 34 w 677"/>
                <a:gd name="T35" fmla="*/ 2 h 598"/>
                <a:gd name="T36" fmla="*/ 34 w 677"/>
                <a:gd name="T37" fmla="*/ 3 h 598"/>
                <a:gd name="T38" fmla="*/ 33 w 677"/>
                <a:gd name="T39" fmla="*/ 5 h 598"/>
                <a:gd name="T40" fmla="*/ 33 w 677"/>
                <a:gd name="T41" fmla="*/ 8 h 598"/>
                <a:gd name="T42" fmla="*/ 34 w 677"/>
                <a:gd name="T43" fmla="*/ 11 h 598"/>
                <a:gd name="T44" fmla="*/ 33 w 677"/>
                <a:gd name="T45" fmla="*/ 13 h 598"/>
                <a:gd name="T46" fmla="*/ 32 w 677"/>
                <a:gd name="T47" fmla="*/ 14 h 598"/>
                <a:gd name="T48" fmla="*/ 31 w 677"/>
                <a:gd name="T49" fmla="*/ 17 h 598"/>
                <a:gd name="T50" fmla="*/ 30 w 677"/>
                <a:gd name="T51" fmla="*/ 17 h 598"/>
                <a:gd name="T52" fmla="*/ 29 w 677"/>
                <a:gd name="T53" fmla="*/ 18 h 598"/>
                <a:gd name="T54" fmla="*/ 28 w 677"/>
                <a:gd name="T55" fmla="*/ 21 h 598"/>
                <a:gd name="T56" fmla="*/ 28 w 677"/>
                <a:gd name="T57" fmla="*/ 23 h 598"/>
                <a:gd name="T58" fmla="*/ 25 w 677"/>
                <a:gd name="T59" fmla="*/ 25 h 598"/>
                <a:gd name="T60" fmla="*/ 24 w 677"/>
                <a:gd name="T61" fmla="*/ 27 h 598"/>
                <a:gd name="T62" fmla="*/ 23 w 677"/>
                <a:gd name="T63" fmla="*/ 27 h 598"/>
                <a:gd name="T64" fmla="*/ 20 w 677"/>
                <a:gd name="T65" fmla="*/ 28 h 598"/>
                <a:gd name="T66" fmla="*/ 17 w 677"/>
                <a:gd name="T67" fmla="*/ 26 h 598"/>
                <a:gd name="T68" fmla="*/ 14 w 677"/>
                <a:gd name="T69" fmla="*/ 26 h 598"/>
                <a:gd name="T70" fmla="*/ 11 w 677"/>
                <a:gd name="T71" fmla="*/ 24 h 598"/>
                <a:gd name="T72" fmla="*/ 8 w 677"/>
                <a:gd name="T73" fmla="*/ 24 h 598"/>
                <a:gd name="T74" fmla="*/ 4 w 677"/>
                <a:gd name="T75" fmla="*/ 23 h 598"/>
                <a:gd name="T76" fmla="*/ 1 w 677"/>
                <a:gd name="T77" fmla="*/ 21 h 5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7"/>
                <a:gd name="T118" fmla="*/ 0 h 598"/>
                <a:gd name="T119" fmla="*/ 677 w 677"/>
                <a:gd name="T120" fmla="*/ 598 h 59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7" h="598">
                  <a:moveTo>
                    <a:pt x="0" y="446"/>
                  </a:moveTo>
                  <a:lnTo>
                    <a:pt x="7" y="427"/>
                  </a:lnTo>
                  <a:lnTo>
                    <a:pt x="34" y="405"/>
                  </a:lnTo>
                  <a:lnTo>
                    <a:pt x="50" y="394"/>
                  </a:lnTo>
                  <a:lnTo>
                    <a:pt x="62" y="422"/>
                  </a:lnTo>
                  <a:lnTo>
                    <a:pt x="87" y="410"/>
                  </a:lnTo>
                  <a:lnTo>
                    <a:pt x="124" y="384"/>
                  </a:lnTo>
                  <a:lnTo>
                    <a:pt x="165" y="380"/>
                  </a:lnTo>
                  <a:lnTo>
                    <a:pt x="195" y="369"/>
                  </a:lnTo>
                  <a:lnTo>
                    <a:pt x="168" y="353"/>
                  </a:lnTo>
                  <a:lnTo>
                    <a:pt x="158" y="334"/>
                  </a:lnTo>
                  <a:lnTo>
                    <a:pt x="144" y="298"/>
                  </a:lnTo>
                  <a:lnTo>
                    <a:pt x="189" y="324"/>
                  </a:lnTo>
                  <a:lnTo>
                    <a:pt x="253" y="341"/>
                  </a:lnTo>
                  <a:lnTo>
                    <a:pt x="341" y="346"/>
                  </a:lnTo>
                  <a:lnTo>
                    <a:pt x="425" y="346"/>
                  </a:lnTo>
                  <a:lnTo>
                    <a:pt x="474" y="340"/>
                  </a:lnTo>
                  <a:lnTo>
                    <a:pt x="508" y="314"/>
                  </a:lnTo>
                  <a:lnTo>
                    <a:pt x="489" y="303"/>
                  </a:lnTo>
                  <a:lnTo>
                    <a:pt x="463" y="289"/>
                  </a:lnTo>
                  <a:lnTo>
                    <a:pt x="466" y="257"/>
                  </a:lnTo>
                  <a:lnTo>
                    <a:pt x="450" y="232"/>
                  </a:lnTo>
                  <a:lnTo>
                    <a:pt x="474" y="207"/>
                  </a:lnTo>
                  <a:lnTo>
                    <a:pt x="471" y="181"/>
                  </a:lnTo>
                  <a:lnTo>
                    <a:pt x="470" y="155"/>
                  </a:lnTo>
                  <a:lnTo>
                    <a:pt x="475" y="142"/>
                  </a:lnTo>
                  <a:lnTo>
                    <a:pt x="501" y="116"/>
                  </a:lnTo>
                  <a:lnTo>
                    <a:pt x="538" y="94"/>
                  </a:lnTo>
                  <a:lnTo>
                    <a:pt x="564" y="67"/>
                  </a:lnTo>
                  <a:lnTo>
                    <a:pt x="575" y="43"/>
                  </a:lnTo>
                  <a:lnTo>
                    <a:pt x="586" y="8"/>
                  </a:lnTo>
                  <a:lnTo>
                    <a:pt x="579" y="0"/>
                  </a:lnTo>
                  <a:lnTo>
                    <a:pt x="592" y="7"/>
                  </a:lnTo>
                  <a:lnTo>
                    <a:pt x="617" y="9"/>
                  </a:lnTo>
                  <a:lnTo>
                    <a:pt x="677" y="18"/>
                  </a:lnTo>
                  <a:lnTo>
                    <a:pt x="675" y="44"/>
                  </a:lnTo>
                  <a:lnTo>
                    <a:pt x="670" y="59"/>
                  </a:lnTo>
                  <a:lnTo>
                    <a:pt x="674" y="60"/>
                  </a:lnTo>
                  <a:lnTo>
                    <a:pt x="667" y="92"/>
                  </a:lnTo>
                  <a:lnTo>
                    <a:pt x="663" y="106"/>
                  </a:lnTo>
                  <a:lnTo>
                    <a:pt x="658" y="145"/>
                  </a:lnTo>
                  <a:lnTo>
                    <a:pt x="658" y="179"/>
                  </a:lnTo>
                  <a:lnTo>
                    <a:pt x="660" y="204"/>
                  </a:lnTo>
                  <a:lnTo>
                    <a:pt x="670" y="236"/>
                  </a:lnTo>
                  <a:lnTo>
                    <a:pt x="672" y="258"/>
                  </a:lnTo>
                  <a:lnTo>
                    <a:pt x="660" y="268"/>
                  </a:lnTo>
                  <a:lnTo>
                    <a:pt x="632" y="283"/>
                  </a:lnTo>
                  <a:lnTo>
                    <a:pt x="628" y="298"/>
                  </a:lnTo>
                  <a:lnTo>
                    <a:pt x="629" y="327"/>
                  </a:lnTo>
                  <a:lnTo>
                    <a:pt x="625" y="353"/>
                  </a:lnTo>
                  <a:lnTo>
                    <a:pt x="607" y="355"/>
                  </a:lnTo>
                  <a:lnTo>
                    <a:pt x="588" y="362"/>
                  </a:lnTo>
                  <a:lnTo>
                    <a:pt x="575" y="379"/>
                  </a:lnTo>
                  <a:lnTo>
                    <a:pt x="570" y="397"/>
                  </a:lnTo>
                  <a:lnTo>
                    <a:pt x="566" y="430"/>
                  </a:lnTo>
                  <a:lnTo>
                    <a:pt x="563" y="459"/>
                  </a:lnTo>
                  <a:lnTo>
                    <a:pt x="565" y="491"/>
                  </a:lnTo>
                  <a:lnTo>
                    <a:pt x="551" y="505"/>
                  </a:lnTo>
                  <a:lnTo>
                    <a:pt x="530" y="522"/>
                  </a:lnTo>
                  <a:lnTo>
                    <a:pt x="507" y="532"/>
                  </a:lnTo>
                  <a:lnTo>
                    <a:pt x="479" y="556"/>
                  </a:lnTo>
                  <a:lnTo>
                    <a:pt x="466" y="575"/>
                  </a:lnTo>
                  <a:lnTo>
                    <a:pt x="461" y="577"/>
                  </a:lnTo>
                  <a:lnTo>
                    <a:pt x="446" y="581"/>
                  </a:lnTo>
                  <a:lnTo>
                    <a:pt x="415" y="591"/>
                  </a:lnTo>
                  <a:lnTo>
                    <a:pt x="391" y="598"/>
                  </a:lnTo>
                  <a:lnTo>
                    <a:pt x="364" y="582"/>
                  </a:lnTo>
                  <a:lnTo>
                    <a:pt x="334" y="568"/>
                  </a:lnTo>
                  <a:lnTo>
                    <a:pt x="300" y="579"/>
                  </a:lnTo>
                  <a:lnTo>
                    <a:pt x="272" y="565"/>
                  </a:lnTo>
                  <a:lnTo>
                    <a:pt x="243" y="541"/>
                  </a:lnTo>
                  <a:lnTo>
                    <a:pt x="224" y="518"/>
                  </a:lnTo>
                  <a:lnTo>
                    <a:pt x="200" y="516"/>
                  </a:lnTo>
                  <a:lnTo>
                    <a:pt x="163" y="522"/>
                  </a:lnTo>
                  <a:lnTo>
                    <a:pt x="138" y="516"/>
                  </a:lnTo>
                  <a:lnTo>
                    <a:pt x="87" y="491"/>
                  </a:lnTo>
                  <a:lnTo>
                    <a:pt x="52" y="467"/>
                  </a:lnTo>
                  <a:lnTo>
                    <a:pt x="15" y="447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15" name="Freeform 82"/>
            <p:cNvSpPr>
              <a:spLocks/>
            </p:cNvSpPr>
            <p:nvPr/>
          </p:nvSpPr>
          <p:spPr bwMode="auto">
            <a:xfrm>
              <a:off x="2762" y="3363"/>
              <a:ext cx="338" cy="276"/>
            </a:xfrm>
            <a:custGeom>
              <a:avLst/>
              <a:gdLst>
                <a:gd name="T0" fmla="*/ 1 w 921"/>
                <a:gd name="T1" fmla="*/ 1 h 767"/>
                <a:gd name="T2" fmla="*/ 4 w 921"/>
                <a:gd name="T3" fmla="*/ 0 h 767"/>
                <a:gd name="T4" fmla="*/ 6 w 921"/>
                <a:gd name="T5" fmla="*/ 1 h 767"/>
                <a:gd name="T6" fmla="*/ 10 w 921"/>
                <a:gd name="T7" fmla="*/ 3 h 767"/>
                <a:gd name="T8" fmla="*/ 13 w 921"/>
                <a:gd name="T9" fmla="*/ 3 h 767"/>
                <a:gd name="T10" fmla="*/ 15 w 921"/>
                <a:gd name="T11" fmla="*/ 4 h 767"/>
                <a:gd name="T12" fmla="*/ 18 w 921"/>
                <a:gd name="T13" fmla="*/ 6 h 767"/>
                <a:gd name="T14" fmla="*/ 21 w 921"/>
                <a:gd name="T15" fmla="*/ 6 h 767"/>
                <a:gd name="T16" fmla="*/ 23 w 921"/>
                <a:gd name="T17" fmla="*/ 7 h 767"/>
                <a:gd name="T18" fmla="*/ 21 w 921"/>
                <a:gd name="T19" fmla="*/ 9 h 767"/>
                <a:gd name="T20" fmla="*/ 23 w 921"/>
                <a:gd name="T21" fmla="*/ 11 h 767"/>
                <a:gd name="T22" fmla="*/ 22 w 921"/>
                <a:gd name="T23" fmla="*/ 14 h 767"/>
                <a:gd name="T24" fmla="*/ 24 w 921"/>
                <a:gd name="T25" fmla="*/ 13 h 767"/>
                <a:gd name="T26" fmla="*/ 26 w 921"/>
                <a:gd name="T27" fmla="*/ 14 h 767"/>
                <a:gd name="T28" fmla="*/ 28 w 921"/>
                <a:gd name="T29" fmla="*/ 14 h 767"/>
                <a:gd name="T30" fmla="*/ 29 w 921"/>
                <a:gd name="T31" fmla="*/ 15 h 767"/>
                <a:gd name="T32" fmla="*/ 32 w 921"/>
                <a:gd name="T33" fmla="*/ 14 h 767"/>
                <a:gd name="T34" fmla="*/ 36 w 921"/>
                <a:gd name="T35" fmla="*/ 16 h 767"/>
                <a:gd name="T36" fmla="*/ 37 w 921"/>
                <a:gd name="T37" fmla="*/ 16 h 767"/>
                <a:gd name="T38" fmla="*/ 39 w 921"/>
                <a:gd name="T39" fmla="*/ 17 h 767"/>
                <a:gd name="T40" fmla="*/ 41 w 921"/>
                <a:gd name="T41" fmla="*/ 19 h 767"/>
                <a:gd name="T42" fmla="*/ 43 w 921"/>
                <a:gd name="T43" fmla="*/ 18 h 767"/>
                <a:gd name="T44" fmla="*/ 44 w 921"/>
                <a:gd name="T45" fmla="*/ 20 h 767"/>
                <a:gd name="T46" fmla="*/ 46 w 921"/>
                <a:gd name="T47" fmla="*/ 21 h 767"/>
                <a:gd name="T48" fmla="*/ 45 w 921"/>
                <a:gd name="T49" fmla="*/ 22 h 767"/>
                <a:gd name="T50" fmla="*/ 42 w 921"/>
                <a:gd name="T51" fmla="*/ 24 h 767"/>
                <a:gd name="T52" fmla="*/ 41 w 921"/>
                <a:gd name="T53" fmla="*/ 26 h 767"/>
                <a:gd name="T54" fmla="*/ 42 w 921"/>
                <a:gd name="T55" fmla="*/ 28 h 767"/>
                <a:gd name="T56" fmla="*/ 41 w 921"/>
                <a:gd name="T57" fmla="*/ 30 h 767"/>
                <a:gd name="T58" fmla="*/ 39 w 921"/>
                <a:gd name="T59" fmla="*/ 31 h 767"/>
                <a:gd name="T60" fmla="*/ 39 w 921"/>
                <a:gd name="T61" fmla="*/ 33 h 767"/>
                <a:gd name="T62" fmla="*/ 36 w 921"/>
                <a:gd name="T63" fmla="*/ 34 h 767"/>
                <a:gd name="T64" fmla="*/ 34 w 921"/>
                <a:gd name="T65" fmla="*/ 35 h 767"/>
                <a:gd name="T66" fmla="*/ 32 w 921"/>
                <a:gd name="T67" fmla="*/ 34 h 767"/>
                <a:gd name="T68" fmla="*/ 28 w 921"/>
                <a:gd name="T69" fmla="*/ 30 h 767"/>
                <a:gd name="T70" fmla="*/ 24 w 921"/>
                <a:gd name="T71" fmla="*/ 27 h 767"/>
                <a:gd name="T72" fmla="*/ 19 w 921"/>
                <a:gd name="T73" fmla="*/ 21 h 767"/>
                <a:gd name="T74" fmla="*/ 15 w 921"/>
                <a:gd name="T75" fmla="*/ 17 h 767"/>
                <a:gd name="T76" fmla="*/ 11 w 921"/>
                <a:gd name="T77" fmla="*/ 14 h 767"/>
                <a:gd name="T78" fmla="*/ 6 w 921"/>
                <a:gd name="T79" fmla="*/ 10 h 767"/>
                <a:gd name="T80" fmla="*/ 3 w 921"/>
                <a:gd name="T81" fmla="*/ 5 h 767"/>
                <a:gd name="T82" fmla="*/ 0 w 921"/>
                <a:gd name="T83" fmla="*/ 2 h 7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1"/>
                <a:gd name="T127" fmla="*/ 0 h 767"/>
                <a:gd name="T128" fmla="*/ 921 w 921"/>
                <a:gd name="T129" fmla="*/ 767 h 7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1" h="767">
                  <a:moveTo>
                    <a:pt x="0" y="48"/>
                  </a:moveTo>
                  <a:lnTo>
                    <a:pt x="26" y="30"/>
                  </a:lnTo>
                  <a:lnTo>
                    <a:pt x="47" y="14"/>
                  </a:lnTo>
                  <a:lnTo>
                    <a:pt x="70" y="0"/>
                  </a:lnTo>
                  <a:lnTo>
                    <a:pt x="85" y="1"/>
                  </a:lnTo>
                  <a:lnTo>
                    <a:pt x="122" y="21"/>
                  </a:lnTo>
                  <a:lnTo>
                    <a:pt x="157" y="45"/>
                  </a:lnTo>
                  <a:lnTo>
                    <a:pt x="208" y="70"/>
                  </a:lnTo>
                  <a:lnTo>
                    <a:pt x="233" y="76"/>
                  </a:lnTo>
                  <a:lnTo>
                    <a:pt x="270" y="70"/>
                  </a:lnTo>
                  <a:lnTo>
                    <a:pt x="294" y="72"/>
                  </a:lnTo>
                  <a:lnTo>
                    <a:pt x="313" y="95"/>
                  </a:lnTo>
                  <a:lnTo>
                    <a:pt x="342" y="119"/>
                  </a:lnTo>
                  <a:lnTo>
                    <a:pt x="370" y="133"/>
                  </a:lnTo>
                  <a:lnTo>
                    <a:pt x="404" y="122"/>
                  </a:lnTo>
                  <a:lnTo>
                    <a:pt x="434" y="136"/>
                  </a:lnTo>
                  <a:lnTo>
                    <a:pt x="461" y="152"/>
                  </a:lnTo>
                  <a:lnTo>
                    <a:pt x="459" y="152"/>
                  </a:lnTo>
                  <a:lnTo>
                    <a:pt x="466" y="164"/>
                  </a:lnTo>
                  <a:lnTo>
                    <a:pt x="427" y="185"/>
                  </a:lnTo>
                  <a:lnTo>
                    <a:pt x="452" y="203"/>
                  </a:lnTo>
                  <a:lnTo>
                    <a:pt x="469" y="228"/>
                  </a:lnTo>
                  <a:lnTo>
                    <a:pt x="457" y="256"/>
                  </a:lnTo>
                  <a:lnTo>
                    <a:pt x="442" y="295"/>
                  </a:lnTo>
                  <a:lnTo>
                    <a:pt x="444" y="298"/>
                  </a:lnTo>
                  <a:lnTo>
                    <a:pt x="481" y="287"/>
                  </a:lnTo>
                  <a:lnTo>
                    <a:pt x="500" y="287"/>
                  </a:lnTo>
                  <a:lnTo>
                    <a:pt x="523" y="296"/>
                  </a:lnTo>
                  <a:lnTo>
                    <a:pt x="545" y="280"/>
                  </a:lnTo>
                  <a:lnTo>
                    <a:pt x="570" y="295"/>
                  </a:lnTo>
                  <a:lnTo>
                    <a:pt x="585" y="309"/>
                  </a:lnTo>
                  <a:lnTo>
                    <a:pt x="597" y="318"/>
                  </a:lnTo>
                  <a:lnTo>
                    <a:pt x="631" y="288"/>
                  </a:lnTo>
                  <a:lnTo>
                    <a:pt x="656" y="309"/>
                  </a:lnTo>
                  <a:lnTo>
                    <a:pt x="687" y="328"/>
                  </a:lnTo>
                  <a:lnTo>
                    <a:pt x="723" y="344"/>
                  </a:lnTo>
                  <a:lnTo>
                    <a:pt x="733" y="344"/>
                  </a:lnTo>
                  <a:lnTo>
                    <a:pt x="751" y="338"/>
                  </a:lnTo>
                  <a:lnTo>
                    <a:pt x="777" y="358"/>
                  </a:lnTo>
                  <a:lnTo>
                    <a:pt x="788" y="361"/>
                  </a:lnTo>
                  <a:lnTo>
                    <a:pt x="802" y="379"/>
                  </a:lnTo>
                  <a:lnTo>
                    <a:pt x="822" y="400"/>
                  </a:lnTo>
                  <a:lnTo>
                    <a:pt x="847" y="399"/>
                  </a:lnTo>
                  <a:lnTo>
                    <a:pt x="876" y="387"/>
                  </a:lnTo>
                  <a:lnTo>
                    <a:pt x="888" y="400"/>
                  </a:lnTo>
                  <a:lnTo>
                    <a:pt x="891" y="428"/>
                  </a:lnTo>
                  <a:lnTo>
                    <a:pt x="905" y="435"/>
                  </a:lnTo>
                  <a:lnTo>
                    <a:pt x="921" y="445"/>
                  </a:lnTo>
                  <a:lnTo>
                    <a:pt x="916" y="453"/>
                  </a:lnTo>
                  <a:lnTo>
                    <a:pt x="906" y="482"/>
                  </a:lnTo>
                  <a:lnTo>
                    <a:pt x="881" y="510"/>
                  </a:lnTo>
                  <a:lnTo>
                    <a:pt x="847" y="528"/>
                  </a:lnTo>
                  <a:lnTo>
                    <a:pt x="829" y="538"/>
                  </a:lnTo>
                  <a:lnTo>
                    <a:pt x="829" y="554"/>
                  </a:lnTo>
                  <a:lnTo>
                    <a:pt x="840" y="576"/>
                  </a:lnTo>
                  <a:lnTo>
                    <a:pt x="847" y="600"/>
                  </a:lnTo>
                  <a:lnTo>
                    <a:pt x="849" y="628"/>
                  </a:lnTo>
                  <a:lnTo>
                    <a:pt x="823" y="635"/>
                  </a:lnTo>
                  <a:lnTo>
                    <a:pt x="788" y="649"/>
                  </a:lnTo>
                  <a:lnTo>
                    <a:pt x="794" y="673"/>
                  </a:lnTo>
                  <a:lnTo>
                    <a:pt x="807" y="699"/>
                  </a:lnTo>
                  <a:lnTo>
                    <a:pt x="790" y="708"/>
                  </a:lnTo>
                  <a:lnTo>
                    <a:pt x="773" y="746"/>
                  </a:lnTo>
                  <a:lnTo>
                    <a:pt x="733" y="737"/>
                  </a:lnTo>
                  <a:lnTo>
                    <a:pt x="713" y="725"/>
                  </a:lnTo>
                  <a:lnTo>
                    <a:pt x="686" y="742"/>
                  </a:lnTo>
                  <a:lnTo>
                    <a:pt x="669" y="767"/>
                  </a:lnTo>
                  <a:lnTo>
                    <a:pt x="635" y="730"/>
                  </a:lnTo>
                  <a:lnTo>
                    <a:pt x="597" y="695"/>
                  </a:lnTo>
                  <a:lnTo>
                    <a:pt x="555" y="646"/>
                  </a:lnTo>
                  <a:lnTo>
                    <a:pt x="528" y="619"/>
                  </a:lnTo>
                  <a:lnTo>
                    <a:pt x="484" y="573"/>
                  </a:lnTo>
                  <a:lnTo>
                    <a:pt x="431" y="514"/>
                  </a:lnTo>
                  <a:lnTo>
                    <a:pt x="380" y="442"/>
                  </a:lnTo>
                  <a:lnTo>
                    <a:pt x="320" y="399"/>
                  </a:lnTo>
                  <a:lnTo>
                    <a:pt x="295" y="358"/>
                  </a:lnTo>
                  <a:lnTo>
                    <a:pt x="248" y="336"/>
                  </a:lnTo>
                  <a:lnTo>
                    <a:pt x="219" y="308"/>
                  </a:lnTo>
                  <a:lnTo>
                    <a:pt x="163" y="258"/>
                  </a:lnTo>
                  <a:lnTo>
                    <a:pt x="121" y="210"/>
                  </a:lnTo>
                  <a:lnTo>
                    <a:pt x="89" y="164"/>
                  </a:lnTo>
                  <a:lnTo>
                    <a:pt x="50" y="102"/>
                  </a:lnTo>
                  <a:lnTo>
                    <a:pt x="22" y="7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16" name="Freeform 83"/>
            <p:cNvSpPr>
              <a:spLocks/>
            </p:cNvSpPr>
            <p:nvPr/>
          </p:nvSpPr>
          <p:spPr bwMode="auto">
            <a:xfrm>
              <a:off x="2956" y="3222"/>
              <a:ext cx="149" cy="188"/>
            </a:xfrm>
            <a:custGeom>
              <a:avLst/>
              <a:gdLst>
                <a:gd name="T0" fmla="*/ 19 w 404"/>
                <a:gd name="T1" fmla="*/ 20 h 526"/>
                <a:gd name="T2" fmla="*/ 20 w 404"/>
                <a:gd name="T3" fmla="*/ 20 h 526"/>
                <a:gd name="T4" fmla="*/ 17 w 404"/>
                <a:gd name="T5" fmla="*/ 20 h 526"/>
                <a:gd name="T6" fmla="*/ 14 w 404"/>
                <a:gd name="T7" fmla="*/ 21 h 526"/>
                <a:gd name="T8" fmla="*/ 11 w 404"/>
                <a:gd name="T9" fmla="*/ 22 h 526"/>
                <a:gd name="T10" fmla="*/ 8 w 404"/>
                <a:gd name="T11" fmla="*/ 23 h 526"/>
                <a:gd name="T12" fmla="*/ 5 w 404"/>
                <a:gd name="T13" fmla="*/ 24 h 526"/>
                <a:gd name="T14" fmla="*/ 2 w 404"/>
                <a:gd name="T15" fmla="*/ 24 h 526"/>
                <a:gd name="T16" fmla="*/ 0 w 404"/>
                <a:gd name="T17" fmla="*/ 24 h 526"/>
                <a:gd name="T18" fmla="*/ 0 w 404"/>
                <a:gd name="T19" fmla="*/ 24 h 526"/>
                <a:gd name="T20" fmla="*/ 0 w 404"/>
                <a:gd name="T21" fmla="*/ 24 h 526"/>
                <a:gd name="T22" fmla="*/ 1 w 404"/>
                <a:gd name="T23" fmla="*/ 23 h 526"/>
                <a:gd name="T24" fmla="*/ 2 w 404"/>
                <a:gd name="T25" fmla="*/ 22 h 526"/>
                <a:gd name="T26" fmla="*/ 3 w 404"/>
                <a:gd name="T27" fmla="*/ 21 h 526"/>
                <a:gd name="T28" fmla="*/ 4 w 404"/>
                <a:gd name="T29" fmla="*/ 21 h 526"/>
                <a:gd name="T30" fmla="*/ 5 w 404"/>
                <a:gd name="T31" fmla="*/ 20 h 526"/>
                <a:gd name="T32" fmla="*/ 5 w 404"/>
                <a:gd name="T33" fmla="*/ 19 h 526"/>
                <a:gd name="T34" fmla="*/ 5 w 404"/>
                <a:gd name="T35" fmla="*/ 17 h 526"/>
                <a:gd name="T36" fmla="*/ 6 w 404"/>
                <a:gd name="T37" fmla="*/ 16 h 526"/>
                <a:gd name="T38" fmla="*/ 6 w 404"/>
                <a:gd name="T39" fmla="*/ 15 h 526"/>
                <a:gd name="T40" fmla="*/ 6 w 404"/>
                <a:gd name="T41" fmla="*/ 14 h 526"/>
                <a:gd name="T42" fmla="*/ 7 w 404"/>
                <a:gd name="T43" fmla="*/ 14 h 526"/>
                <a:gd name="T44" fmla="*/ 8 w 404"/>
                <a:gd name="T45" fmla="*/ 14 h 526"/>
                <a:gd name="T46" fmla="*/ 8 w 404"/>
                <a:gd name="T47" fmla="*/ 13 h 526"/>
                <a:gd name="T48" fmla="*/ 8 w 404"/>
                <a:gd name="T49" fmla="*/ 11 h 526"/>
                <a:gd name="T50" fmla="*/ 8 w 404"/>
                <a:gd name="T51" fmla="*/ 10 h 526"/>
                <a:gd name="T52" fmla="*/ 10 w 404"/>
                <a:gd name="T53" fmla="*/ 10 h 526"/>
                <a:gd name="T54" fmla="*/ 11 w 404"/>
                <a:gd name="T55" fmla="*/ 9 h 526"/>
                <a:gd name="T56" fmla="*/ 10 w 404"/>
                <a:gd name="T57" fmla="*/ 8 h 526"/>
                <a:gd name="T58" fmla="*/ 10 w 404"/>
                <a:gd name="T59" fmla="*/ 7 h 526"/>
                <a:gd name="T60" fmla="*/ 10 w 404"/>
                <a:gd name="T61" fmla="*/ 6 h 526"/>
                <a:gd name="T62" fmla="*/ 10 w 404"/>
                <a:gd name="T63" fmla="*/ 4 h 526"/>
                <a:gd name="T64" fmla="*/ 10 w 404"/>
                <a:gd name="T65" fmla="*/ 3 h 526"/>
                <a:gd name="T66" fmla="*/ 10 w 404"/>
                <a:gd name="T67" fmla="*/ 2 h 526"/>
                <a:gd name="T68" fmla="*/ 11 w 404"/>
                <a:gd name="T69" fmla="*/ 0 h 526"/>
                <a:gd name="T70" fmla="*/ 11 w 404"/>
                <a:gd name="T71" fmla="*/ 0 h 526"/>
                <a:gd name="T72" fmla="*/ 11 w 404"/>
                <a:gd name="T73" fmla="*/ 1 h 526"/>
                <a:gd name="T74" fmla="*/ 13 w 404"/>
                <a:gd name="T75" fmla="*/ 3 h 526"/>
                <a:gd name="T76" fmla="*/ 14 w 404"/>
                <a:gd name="T77" fmla="*/ 4 h 526"/>
                <a:gd name="T78" fmla="*/ 15 w 404"/>
                <a:gd name="T79" fmla="*/ 5 h 526"/>
                <a:gd name="T80" fmla="*/ 16 w 404"/>
                <a:gd name="T81" fmla="*/ 5 h 526"/>
                <a:gd name="T82" fmla="*/ 17 w 404"/>
                <a:gd name="T83" fmla="*/ 6 h 526"/>
                <a:gd name="T84" fmla="*/ 18 w 404"/>
                <a:gd name="T85" fmla="*/ 8 h 526"/>
                <a:gd name="T86" fmla="*/ 19 w 404"/>
                <a:gd name="T87" fmla="*/ 8 h 526"/>
                <a:gd name="T88" fmla="*/ 19 w 404"/>
                <a:gd name="T89" fmla="*/ 9 h 526"/>
                <a:gd name="T90" fmla="*/ 18 w 404"/>
                <a:gd name="T91" fmla="*/ 10 h 526"/>
                <a:gd name="T92" fmla="*/ 17 w 404"/>
                <a:gd name="T93" fmla="*/ 11 h 526"/>
                <a:gd name="T94" fmla="*/ 17 w 404"/>
                <a:gd name="T95" fmla="*/ 12 h 526"/>
                <a:gd name="T96" fmla="*/ 18 w 404"/>
                <a:gd name="T97" fmla="*/ 13 h 526"/>
                <a:gd name="T98" fmla="*/ 19 w 404"/>
                <a:gd name="T99" fmla="*/ 13 h 526"/>
                <a:gd name="T100" fmla="*/ 20 w 404"/>
                <a:gd name="T101" fmla="*/ 14 h 526"/>
                <a:gd name="T102" fmla="*/ 19 w 404"/>
                <a:gd name="T103" fmla="*/ 14 h 526"/>
                <a:gd name="T104" fmla="*/ 19 w 404"/>
                <a:gd name="T105" fmla="*/ 16 h 526"/>
                <a:gd name="T106" fmla="*/ 19 w 404"/>
                <a:gd name="T107" fmla="*/ 16 h 526"/>
                <a:gd name="T108" fmla="*/ 19 w 404"/>
                <a:gd name="T109" fmla="*/ 17 h 526"/>
                <a:gd name="T110" fmla="*/ 20 w 404"/>
                <a:gd name="T111" fmla="*/ 18 h 526"/>
                <a:gd name="T112" fmla="*/ 20 w 404"/>
                <a:gd name="T113" fmla="*/ 19 h 526"/>
                <a:gd name="T114" fmla="*/ 19 w 404"/>
                <a:gd name="T115" fmla="*/ 20 h 5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4"/>
                <a:gd name="T175" fmla="*/ 0 h 526"/>
                <a:gd name="T176" fmla="*/ 404 w 404"/>
                <a:gd name="T177" fmla="*/ 526 h 5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4" h="526">
                  <a:moveTo>
                    <a:pt x="385" y="435"/>
                  </a:moveTo>
                  <a:lnTo>
                    <a:pt x="389" y="436"/>
                  </a:lnTo>
                  <a:lnTo>
                    <a:pt x="334" y="440"/>
                  </a:lnTo>
                  <a:lnTo>
                    <a:pt x="275" y="456"/>
                  </a:lnTo>
                  <a:lnTo>
                    <a:pt x="214" y="479"/>
                  </a:lnTo>
                  <a:lnTo>
                    <a:pt x="155" y="500"/>
                  </a:lnTo>
                  <a:lnTo>
                    <a:pt x="91" y="521"/>
                  </a:lnTo>
                  <a:lnTo>
                    <a:pt x="39" y="526"/>
                  </a:lnTo>
                  <a:lnTo>
                    <a:pt x="5" y="526"/>
                  </a:lnTo>
                  <a:lnTo>
                    <a:pt x="0" y="523"/>
                  </a:lnTo>
                  <a:lnTo>
                    <a:pt x="5" y="521"/>
                  </a:lnTo>
                  <a:lnTo>
                    <a:pt x="18" y="502"/>
                  </a:lnTo>
                  <a:lnTo>
                    <a:pt x="46" y="478"/>
                  </a:lnTo>
                  <a:lnTo>
                    <a:pt x="69" y="468"/>
                  </a:lnTo>
                  <a:lnTo>
                    <a:pt x="90" y="451"/>
                  </a:lnTo>
                  <a:lnTo>
                    <a:pt x="104" y="437"/>
                  </a:lnTo>
                  <a:lnTo>
                    <a:pt x="102" y="405"/>
                  </a:lnTo>
                  <a:lnTo>
                    <a:pt x="105" y="376"/>
                  </a:lnTo>
                  <a:lnTo>
                    <a:pt x="109" y="343"/>
                  </a:lnTo>
                  <a:lnTo>
                    <a:pt x="114" y="325"/>
                  </a:lnTo>
                  <a:lnTo>
                    <a:pt x="127" y="308"/>
                  </a:lnTo>
                  <a:lnTo>
                    <a:pt x="146" y="301"/>
                  </a:lnTo>
                  <a:lnTo>
                    <a:pt x="164" y="299"/>
                  </a:lnTo>
                  <a:lnTo>
                    <a:pt x="168" y="273"/>
                  </a:lnTo>
                  <a:lnTo>
                    <a:pt x="167" y="244"/>
                  </a:lnTo>
                  <a:lnTo>
                    <a:pt x="171" y="229"/>
                  </a:lnTo>
                  <a:lnTo>
                    <a:pt x="199" y="214"/>
                  </a:lnTo>
                  <a:lnTo>
                    <a:pt x="211" y="204"/>
                  </a:lnTo>
                  <a:lnTo>
                    <a:pt x="209" y="182"/>
                  </a:lnTo>
                  <a:lnTo>
                    <a:pt x="199" y="150"/>
                  </a:lnTo>
                  <a:lnTo>
                    <a:pt x="197" y="125"/>
                  </a:lnTo>
                  <a:lnTo>
                    <a:pt x="197" y="91"/>
                  </a:lnTo>
                  <a:lnTo>
                    <a:pt x="202" y="52"/>
                  </a:lnTo>
                  <a:lnTo>
                    <a:pt x="206" y="38"/>
                  </a:lnTo>
                  <a:lnTo>
                    <a:pt x="213" y="6"/>
                  </a:lnTo>
                  <a:lnTo>
                    <a:pt x="216" y="0"/>
                  </a:lnTo>
                  <a:lnTo>
                    <a:pt x="226" y="18"/>
                  </a:lnTo>
                  <a:lnTo>
                    <a:pt x="247" y="52"/>
                  </a:lnTo>
                  <a:lnTo>
                    <a:pt x="273" y="75"/>
                  </a:lnTo>
                  <a:lnTo>
                    <a:pt x="304" y="99"/>
                  </a:lnTo>
                  <a:lnTo>
                    <a:pt x="316" y="110"/>
                  </a:lnTo>
                  <a:lnTo>
                    <a:pt x="331" y="139"/>
                  </a:lnTo>
                  <a:lnTo>
                    <a:pt x="360" y="163"/>
                  </a:lnTo>
                  <a:lnTo>
                    <a:pt x="375" y="177"/>
                  </a:lnTo>
                  <a:lnTo>
                    <a:pt x="377" y="201"/>
                  </a:lnTo>
                  <a:lnTo>
                    <a:pt x="359" y="213"/>
                  </a:lnTo>
                  <a:lnTo>
                    <a:pt x="345" y="239"/>
                  </a:lnTo>
                  <a:lnTo>
                    <a:pt x="340" y="256"/>
                  </a:lnTo>
                  <a:lnTo>
                    <a:pt x="353" y="273"/>
                  </a:lnTo>
                  <a:lnTo>
                    <a:pt x="382" y="291"/>
                  </a:lnTo>
                  <a:lnTo>
                    <a:pt x="390" y="299"/>
                  </a:lnTo>
                  <a:lnTo>
                    <a:pt x="385" y="315"/>
                  </a:lnTo>
                  <a:lnTo>
                    <a:pt x="382" y="341"/>
                  </a:lnTo>
                  <a:lnTo>
                    <a:pt x="377" y="365"/>
                  </a:lnTo>
                  <a:lnTo>
                    <a:pt x="384" y="378"/>
                  </a:lnTo>
                  <a:lnTo>
                    <a:pt x="404" y="402"/>
                  </a:lnTo>
                  <a:lnTo>
                    <a:pt x="402" y="419"/>
                  </a:lnTo>
                  <a:lnTo>
                    <a:pt x="385" y="4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17" name="Freeform 84"/>
            <p:cNvSpPr>
              <a:spLocks/>
            </p:cNvSpPr>
            <p:nvPr/>
          </p:nvSpPr>
          <p:spPr bwMode="auto">
            <a:xfrm>
              <a:off x="3007" y="3236"/>
              <a:ext cx="235" cy="494"/>
            </a:xfrm>
            <a:custGeom>
              <a:avLst/>
              <a:gdLst>
                <a:gd name="T0" fmla="*/ 2 w 641"/>
                <a:gd name="T1" fmla="*/ 50 h 1376"/>
                <a:gd name="T2" fmla="*/ 6 w 641"/>
                <a:gd name="T3" fmla="*/ 49 h 1376"/>
                <a:gd name="T4" fmla="*/ 6 w 641"/>
                <a:gd name="T5" fmla="*/ 46 h 1376"/>
                <a:gd name="T6" fmla="*/ 9 w 641"/>
                <a:gd name="T7" fmla="*/ 44 h 1376"/>
                <a:gd name="T8" fmla="*/ 8 w 641"/>
                <a:gd name="T9" fmla="*/ 41 h 1376"/>
                <a:gd name="T10" fmla="*/ 12 w 641"/>
                <a:gd name="T11" fmla="*/ 38 h 1376"/>
                <a:gd name="T12" fmla="*/ 12 w 641"/>
                <a:gd name="T13" fmla="*/ 37 h 1376"/>
                <a:gd name="T14" fmla="*/ 10 w 641"/>
                <a:gd name="T15" fmla="*/ 34 h 1376"/>
                <a:gd name="T16" fmla="*/ 7 w 641"/>
                <a:gd name="T17" fmla="*/ 34 h 1376"/>
                <a:gd name="T18" fmla="*/ 6 w 641"/>
                <a:gd name="T19" fmla="*/ 33 h 1376"/>
                <a:gd name="T20" fmla="*/ 10 w 641"/>
                <a:gd name="T21" fmla="*/ 31 h 1376"/>
                <a:gd name="T22" fmla="*/ 12 w 641"/>
                <a:gd name="T23" fmla="*/ 28 h 1376"/>
                <a:gd name="T24" fmla="*/ 12 w 641"/>
                <a:gd name="T25" fmla="*/ 24 h 1376"/>
                <a:gd name="T26" fmla="*/ 14 w 641"/>
                <a:gd name="T27" fmla="*/ 22 h 1376"/>
                <a:gd name="T28" fmla="*/ 12 w 641"/>
                <a:gd name="T29" fmla="*/ 18 h 1376"/>
                <a:gd name="T30" fmla="*/ 13 w 641"/>
                <a:gd name="T31" fmla="*/ 18 h 1376"/>
                <a:gd name="T32" fmla="*/ 12 w 641"/>
                <a:gd name="T33" fmla="*/ 15 h 1376"/>
                <a:gd name="T34" fmla="*/ 12 w 641"/>
                <a:gd name="T35" fmla="*/ 12 h 1376"/>
                <a:gd name="T36" fmla="*/ 10 w 641"/>
                <a:gd name="T37" fmla="*/ 10 h 1376"/>
                <a:gd name="T38" fmla="*/ 12 w 641"/>
                <a:gd name="T39" fmla="*/ 8 h 1376"/>
                <a:gd name="T40" fmla="*/ 16 w 641"/>
                <a:gd name="T41" fmla="*/ 6 h 1376"/>
                <a:gd name="T42" fmla="*/ 19 w 641"/>
                <a:gd name="T43" fmla="*/ 7 h 1376"/>
                <a:gd name="T44" fmla="*/ 24 w 641"/>
                <a:gd name="T45" fmla="*/ 7 h 1376"/>
                <a:gd name="T46" fmla="*/ 24 w 641"/>
                <a:gd name="T47" fmla="*/ 4 h 1376"/>
                <a:gd name="T48" fmla="*/ 26 w 641"/>
                <a:gd name="T49" fmla="*/ 3 h 1376"/>
                <a:gd name="T50" fmla="*/ 29 w 641"/>
                <a:gd name="T51" fmla="*/ 1 h 1376"/>
                <a:gd name="T52" fmla="*/ 31 w 641"/>
                <a:gd name="T53" fmla="*/ 2 h 1376"/>
                <a:gd name="T54" fmla="*/ 32 w 641"/>
                <a:gd name="T55" fmla="*/ 4 h 1376"/>
                <a:gd name="T56" fmla="*/ 30 w 641"/>
                <a:gd name="T57" fmla="*/ 7 h 1376"/>
                <a:gd name="T58" fmla="*/ 27 w 641"/>
                <a:gd name="T59" fmla="*/ 11 h 1376"/>
                <a:gd name="T60" fmla="*/ 25 w 641"/>
                <a:gd name="T61" fmla="*/ 17 h 1376"/>
                <a:gd name="T62" fmla="*/ 22 w 641"/>
                <a:gd name="T63" fmla="*/ 20 h 1376"/>
                <a:gd name="T64" fmla="*/ 24 w 641"/>
                <a:gd name="T65" fmla="*/ 25 h 1376"/>
                <a:gd name="T66" fmla="*/ 26 w 641"/>
                <a:gd name="T67" fmla="*/ 29 h 1376"/>
                <a:gd name="T68" fmla="*/ 23 w 641"/>
                <a:gd name="T69" fmla="*/ 31 h 1376"/>
                <a:gd name="T70" fmla="*/ 24 w 641"/>
                <a:gd name="T71" fmla="*/ 35 h 1376"/>
                <a:gd name="T72" fmla="*/ 22 w 641"/>
                <a:gd name="T73" fmla="*/ 39 h 1376"/>
                <a:gd name="T74" fmla="*/ 21 w 641"/>
                <a:gd name="T75" fmla="*/ 43 h 1376"/>
                <a:gd name="T76" fmla="*/ 20 w 641"/>
                <a:gd name="T77" fmla="*/ 48 h 1376"/>
                <a:gd name="T78" fmla="*/ 20 w 641"/>
                <a:gd name="T79" fmla="*/ 52 h 1376"/>
                <a:gd name="T80" fmla="*/ 16 w 641"/>
                <a:gd name="T81" fmla="*/ 57 h 1376"/>
                <a:gd name="T82" fmla="*/ 14 w 641"/>
                <a:gd name="T83" fmla="*/ 64 h 1376"/>
                <a:gd name="T84" fmla="*/ 8 w 641"/>
                <a:gd name="T85" fmla="*/ 57 h 1376"/>
                <a:gd name="T86" fmla="*/ 0 w 641"/>
                <a:gd name="T87" fmla="*/ 52 h 13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1"/>
                <a:gd name="T133" fmla="*/ 0 h 1376"/>
                <a:gd name="T134" fmla="*/ 641 w 641"/>
                <a:gd name="T135" fmla="*/ 1376 h 13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1" h="1376">
                  <a:moveTo>
                    <a:pt x="0" y="1119"/>
                  </a:moveTo>
                  <a:lnTo>
                    <a:pt x="17" y="1094"/>
                  </a:lnTo>
                  <a:lnTo>
                    <a:pt x="44" y="1077"/>
                  </a:lnTo>
                  <a:lnTo>
                    <a:pt x="64" y="1089"/>
                  </a:lnTo>
                  <a:lnTo>
                    <a:pt x="104" y="1098"/>
                  </a:lnTo>
                  <a:lnTo>
                    <a:pt x="121" y="1060"/>
                  </a:lnTo>
                  <a:lnTo>
                    <a:pt x="138" y="1051"/>
                  </a:lnTo>
                  <a:lnTo>
                    <a:pt x="125" y="1025"/>
                  </a:lnTo>
                  <a:lnTo>
                    <a:pt x="119" y="1001"/>
                  </a:lnTo>
                  <a:lnTo>
                    <a:pt x="154" y="987"/>
                  </a:lnTo>
                  <a:lnTo>
                    <a:pt x="180" y="980"/>
                  </a:lnTo>
                  <a:lnTo>
                    <a:pt x="178" y="952"/>
                  </a:lnTo>
                  <a:lnTo>
                    <a:pt x="171" y="928"/>
                  </a:lnTo>
                  <a:lnTo>
                    <a:pt x="160" y="906"/>
                  </a:lnTo>
                  <a:lnTo>
                    <a:pt x="160" y="890"/>
                  </a:lnTo>
                  <a:lnTo>
                    <a:pt x="178" y="880"/>
                  </a:lnTo>
                  <a:lnTo>
                    <a:pt x="212" y="862"/>
                  </a:lnTo>
                  <a:lnTo>
                    <a:pt x="237" y="834"/>
                  </a:lnTo>
                  <a:lnTo>
                    <a:pt x="247" y="805"/>
                  </a:lnTo>
                  <a:lnTo>
                    <a:pt x="252" y="797"/>
                  </a:lnTo>
                  <a:lnTo>
                    <a:pt x="236" y="787"/>
                  </a:lnTo>
                  <a:lnTo>
                    <a:pt x="222" y="780"/>
                  </a:lnTo>
                  <a:lnTo>
                    <a:pt x="219" y="752"/>
                  </a:lnTo>
                  <a:lnTo>
                    <a:pt x="207" y="739"/>
                  </a:lnTo>
                  <a:lnTo>
                    <a:pt x="178" y="751"/>
                  </a:lnTo>
                  <a:lnTo>
                    <a:pt x="153" y="752"/>
                  </a:lnTo>
                  <a:lnTo>
                    <a:pt x="133" y="731"/>
                  </a:lnTo>
                  <a:lnTo>
                    <a:pt x="119" y="713"/>
                  </a:lnTo>
                  <a:lnTo>
                    <a:pt x="108" y="710"/>
                  </a:lnTo>
                  <a:lnTo>
                    <a:pt x="119" y="713"/>
                  </a:lnTo>
                  <a:lnTo>
                    <a:pt x="144" y="701"/>
                  </a:lnTo>
                  <a:lnTo>
                    <a:pt x="174" y="686"/>
                  </a:lnTo>
                  <a:lnTo>
                    <a:pt x="207" y="673"/>
                  </a:lnTo>
                  <a:lnTo>
                    <a:pt x="209" y="641"/>
                  </a:lnTo>
                  <a:lnTo>
                    <a:pt x="222" y="623"/>
                  </a:lnTo>
                  <a:lnTo>
                    <a:pt x="243" y="603"/>
                  </a:lnTo>
                  <a:lnTo>
                    <a:pt x="246" y="587"/>
                  </a:lnTo>
                  <a:lnTo>
                    <a:pt x="251" y="547"/>
                  </a:lnTo>
                  <a:lnTo>
                    <a:pt x="253" y="523"/>
                  </a:lnTo>
                  <a:lnTo>
                    <a:pt x="264" y="505"/>
                  </a:lnTo>
                  <a:lnTo>
                    <a:pt x="276" y="486"/>
                  </a:lnTo>
                  <a:lnTo>
                    <a:pt x="278" y="465"/>
                  </a:lnTo>
                  <a:lnTo>
                    <a:pt x="255" y="442"/>
                  </a:lnTo>
                  <a:lnTo>
                    <a:pt x="238" y="416"/>
                  </a:lnTo>
                  <a:lnTo>
                    <a:pt x="247" y="395"/>
                  </a:lnTo>
                  <a:lnTo>
                    <a:pt x="251" y="396"/>
                  </a:lnTo>
                  <a:lnTo>
                    <a:pt x="246" y="400"/>
                  </a:lnTo>
                  <a:lnTo>
                    <a:pt x="264" y="379"/>
                  </a:lnTo>
                  <a:lnTo>
                    <a:pt x="266" y="362"/>
                  </a:lnTo>
                  <a:lnTo>
                    <a:pt x="246" y="338"/>
                  </a:lnTo>
                  <a:lnTo>
                    <a:pt x="239" y="325"/>
                  </a:lnTo>
                  <a:lnTo>
                    <a:pt x="244" y="301"/>
                  </a:lnTo>
                  <a:lnTo>
                    <a:pt x="247" y="275"/>
                  </a:lnTo>
                  <a:lnTo>
                    <a:pt x="252" y="259"/>
                  </a:lnTo>
                  <a:lnTo>
                    <a:pt x="244" y="251"/>
                  </a:lnTo>
                  <a:lnTo>
                    <a:pt x="215" y="233"/>
                  </a:lnTo>
                  <a:lnTo>
                    <a:pt x="202" y="216"/>
                  </a:lnTo>
                  <a:lnTo>
                    <a:pt x="207" y="199"/>
                  </a:lnTo>
                  <a:lnTo>
                    <a:pt x="221" y="173"/>
                  </a:lnTo>
                  <a:lnTo>
                    <a:pt x="239" y="161"/>
                  </a:lnTo>
                  <a:lnTo>
                    <a:pt x="264" y="164"/>
                  </a:lnTo>
                  <a:lnTo>
                    <a:pt x="314" y="164"/>
                  </a:lnTo>
                  <a:lnTo>
                    <a:pt x="337" y="142"/>
                  </a:lnTo>
                  <a:lnTo>
                    <a:pt x="347" y="129"/>
                  </a:lnTo>
                  <a:lnTo>
                    <a:pt x="369" y="125"/>
                  </a:lnTo>
                  <a:lnTo>
                    <a:pt x="386" y="159"/>
                  </a:lnTo>
                  <a:lnTo>
                    <a:pt x="408" y="163"/>
                  </a:lnTo>
                  <a:lnTo>
                    <a:pt x="453" y="154"/>
                  </a:lnTo>
                  <a:lnTo>
                    <a:pt x="487" y="150"/>
                  </a:lnTo>
                  <a:lnTo>
                    <a:pt x="501" y="136"/>
                  </a:lnTo>
                  <a:lnTo>
                    <a:pt x="488" y="110"/>
                  </a:lnTo>
                  <a:lnTo>
                    <a:pt x="481" y="77"/>
                  </a:lnTo>
                  <a:lnTo>
                    <a:pt x="485" y="73"/>
                  </a:lnTo>
                  <a:lnTo>
                    <a:pt x="501" y="70"/>
                  </a:lnTo>
                  <a:lnTo>
                    <a:pt x="525" y="63"/>
                  </a:lnTo>
                  <a:lnTo>
                    <a:pt x="558" y="52"/>
                  </a:lnTo>
                  <a:lnTo>
                    <a:pt x="572" y="48"/>
                  </a:lnTo>
                  <a:lnTo>
                    <a:pt x="588" y="27"/>
                  </a:lnTo>
                  <a:lnTo>
                    <a:pt x="590" y="0"/>
                  </a:lnTo>
                  <a:lnTo>
                    <a:pt x="605" y="22"/>
                  </a:lnTo>
                  <a:lnTo>
                    <a:pt x="629" y="45"/>
                  </a:lnTo>
                  <a:lnTo>
                    <a:pt x="639" y="63"/>
                  </a:lnTo>
                  <a:lnTo>
                    <a:pt x="641" y="73"/>
                  </a:lnTo>
                  <a:lnTo>
                    <a:pt x="640" y="91"/>
                  </a:lnTo>
                  <a:lnTo>
                    <a:pt x="632" y="110"/>
                  </a:lnTo>
                  <a:lnTo>
                    <a:pt x="625" y="125"/>
                  </a:lnTo>
                  <a:lnTo>
                    <a:pt x="610" y="160"/>
                  </a:lnTo>
                  <a:lnTo>
                    <a:pt x="603" y="189"/>
                  </a:lnTo>
                  <a:lnTo>
                    <a:pt x="575" y="223"/>
                  </a:lnTo>
                  <a:lnTo>
                    <a:pt x="560" y="251"/>
                  </a:lnTo>
                  <a:lnTo>
                    <a:pt x="544" y="297"/>
                  </a:lnTo>
                  <a:lnTo>
                    <a:pt x="529" y="336"/>
                  </a:lnTo>
                  <a:lnTo>
                    <a:pt x="502" y="358"/>
                  </a:lnTo>
                  <a:lnTo>
                    <a:pt x="465" y="379"/>
                  </a:lnTo>
                  <a:lnTo>
                    <a:pt x="454" y="408"/>
                  </a:lnTo>
                  <a:lnTo>
                    <a:pt x="444" y="446"/>
                  </a:lnTo>
                  <a:lnTo>
                    <a:pt x="444" y="488"/>
                  </a:lnTo>
                  <a:lnTo>
                    <a:pt x="457" y="536"/>
                  </a:lnTo>
                  <a:lnTo>
                    <a:pt x="480" y="554"/>
                  </a:lnTo>
                  <a:lnTo>
                    <a:pt x="497" y="568"/>
                  </a:lnTo>
                  <a:lnTo>
                    <a:pt x="512" y="591"/>
                  </a:lnTo>
                  <a:lnTo>
                    <a:pt x="528" y="631"/>
                  </a:lnTo>
                  <a:lnTo>
                    <a:pt x="516" y="633"/>
                  </a:lnTo>
                  <a:lnTo>
                    <a:pt x="496" y="659"/>
                  </a:lnTo>
                  <a:lnTo>
                    <a:pt x="474" y="675"/>
                  </a:lnTo>
                  <a:lnTo>
                    <a:pt x="473" y="693"/>
                  </a:lnTo>
                  <a:lnTo>
                    <a:pt x="475" y="716"/>
                  </a:lnTo>
                  <a:lnTo>
                    <a:pt x="483" y="751"/>
                  </a:lnTo>
                  <a:lnTo>
                    <a:pt x="481" y="780"/>
                  </a:lnTo>
                  <a:lnTo>
                    <a:pt x="468" y="803"/>
                  </a:lnTo>
                  <a:lnTo>
                    <a:pt x="454" y="835"/>
                  </a:lnTo>
                  <a:lnTo>
                    <a:pt x="440" y="875"/>
                  </a:lnTo>
                  <a:lnTo>
                    <a:pt x="429" y="906"/>
                  </a:lnTo>
                  <a:lnTo>
                    <a:pt x="424" y="930"/>
                  </a:lnTo>
                  <a:lnTo>
                    <a:pt x="424" y="978"/>
                  </a:lnTo>
                  <a:lnTo>
                    <a:pt x="415" y="1013"/>
                  </a:lnTo>
                  <a:lnTo>
                    <a:pt x="400" y="1032"/>
                  </a:lnTo>
                  <a:lnTo>
                    <a:pt x="389" y="1078"/>
                  </a:lnTo>
                  <a:lnTo>
                    <a:pt x="397" y="1112"/>
                  </a:lnTo>
                  <a:lnTo>
                    <a:pt x="403" y="1128"/>
                  </a:lnTo>
                  <a:lnTo>
                    <a:pt x="388" y="1167"/>
                  </a:lnTo>
                  <a:lnTo>
                    <a:pt x="373" y="1203"/>
                  </a:lnTo>
                  <a:lnTo>
                    <a:pt x="339" y="1223"/>
                  </a:lnTo>
                  <a:lnTo>
                    <a:pt x="335" y="1246"/>
                  </a:lnTo>
                  <a:lnTo>
                    <a:pt x="339" y="1282"/>
                  </a:lnTo>
                  <a:lnTo>
                    <a:pt x="290" y="1376"/>
                  </a:lnTo>
                  <a:lnTo>
                    <a:pt x="261" y="1352"/>
                  </a:lnTo>
                  <a:lnTo>
                    <a:pt x="214" y="1302"/>
                  </a:lnTo>
                  <a:lnTo>
                    <a:pt x="153" y="1242"/>
                  </a:lnTo>
                  <a:lnTo>
                    <a:pt x="88" y="1183"/>
                  </a:lnTo>
                  <a:lnTo>
                    <a:pt x="46" y="1155"/>
                  </a:lnTo>
                  <a:lnTo>
                    <a:pt x="0" y="111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18" name="Freeform 85"/>
            <p:cNvSpPr>
              <a:spLocks/>
            </p:cNvSpPr>
            <p:nvPr/>
          </p:nvSpPr>
          <p:spPr bwMode="auto">
            <a:xfrm>
              <a:off x="3163" y="3532"/>
              <a:ext cx="74" cy="56"/>
            </a:xfrm>
            <a:custGeom>
              <a:avLst/>
              <a:gdLst>
                <a:gd name="T0" fmla="*/ 9 w 205"/>
                <a:gd name="T1" fmla="*/ 6 h 159"/>
                <a:gd name="T2" fmla="*/ 7 w 205"/>
                <a:gd name="T3" fmla="*/ 6 h 159"/>
                <a:gd name="T4" fmla="*/ 4 w 205"/>
                <a:gd name="T5" fmla="*/ 6 h 159"/>
                <a:gd name="T6" fmla="*/ 2 w 205"/>
                <a:gd name="T7" fmla="*/ 6 h 159"/>
                <a:gd name="T8" fmla="*/ 0 w 205"/>
                <a:gd name="T9" fmla="*/ 7 h 159"/>
                <a:gd name="T10" fmla="*/ 0 w 205"/>
                <a:gd name="T11" fmla="*/ 7 h 159"/>
                <a:gd name="T12" fmla="*/ 0 w 205"/>
                <a:gd name="T13" fmla="*/ 6 h 159"/>
                <a:gd name="T14" fmla="*/ 0 w 205"/>
                <a:gd name="T15" fmla="*/ 4 h 159"/>
                <a:gd name="T16" fmla="*/ 1 w 205"/>
                <a:gd name="T17" fmla="*/ 2 h 159"/>
                <a:gd name="T18" fmla="*/ 4 w 205"/>
                <a:gd name="T19" fmla="*/ 0 h 159"/>
                <a:gd name="T20" fmla="*/ 7 w 205"/>
                <a:gd name="T21" fmla="*/ 0 h 159"/>
                <a:gd name="T22" fmla="*/ 9 w 205"/>
                <a:gd name="T23" fmla="*/ 2 h 159"/>
                <a:gd name="T24" fmla="*/ 9 w 205"/>
                <a:gd name="T25" fmla="*/ 3 h 159"/>
                <a:gd name="T26" fmla="*/ 9 w 205"/>
                <a:gd name="T27" fmla="*/ 5 h 159"/>
                <a:gd name="T28" fmla="*/ 10 w 205"/>
                <a:gd name="T29" fmla="*/ 5 h 159"/>
                <a:gd name="T30" fmla="*/ 9 w 205"/>
                <a:gd name="T31" fmla="*/ 6 h 1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5"/>
                <a:gd name="T49" fmla="*/ 0 h 159"/>
                <a:gd name="T50" fmla="*/ 205 w 205"/>
                <a:gd name="T51" fmla="*/ 159 h 1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5" h="159">
                  <a:moveTo>
                    <a:pt x="197" y="138"/>
                  </a:moveTo>
                  <a:lnTo>
                    <a:pt x="143" y="128"/>
                  </a:lnTo>
                  <a:lnTo>
                    <a:pt x="76" y="129"/>
                  </a:lnTo>
                  <a:lnTo>
                    <a:pt x="43" y="144"/>
                  </a:lnTo>
                  <a:lnTo>
                    <a:pt x="9" y="159"/>
                  </a:lnTo>
                  <a:lnTo>
                    <a:pt x="0" y="155"/>
                  </a:lnTo>
                  <a:lnTo>
                    <a:pt x="1" y="129"/>
                  </a:lnTo>
                  <a:lnTo>
                    <a:pt x="1" y="92"/>
                  </a:lnTo>
                  <a:lnTo>
                    <a:pt x="24" y="39"/>
                  </a:lnTo>
                  <a:lnTo>
                    <a:pt x="74" y="0"/>
                  </a:lnTo>
                  <a:lnTo>
                    <a:pt x="144" y="3"/>
                  </a:lnTo>
                  <a:lnTo>
                    <a:pt x="187" y="43"/>
                  </a:lnTo>
                  <a:lnTo>
                    <a:pt x="190" y="69"/>
                  </a:lnTo>
                  <a:lnTo>
                    <a:pt x="195" y="101"/>
                  </a:lnTo>
                  <a:lnTo>
                    <a:pt x="205" y="122"/>
                  </a:lnTo>
                  <a:lnTo>
                    <a:pt x="197" y="138"/>
                  </a:lnTo>
                  <a:close/>
                </a:path>
              </a:pathLst>
            </a:cu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19" name="Freeform 86"/>
            <p:cNvSpPr>
              <a:spLocks/>
            </p:cNvSpPr>
            <p:nvPr/>
          </p:nvSpPr>
          <p:spPr bwMode="auto">
            <a:xfrm>
              <a:off x="3165" y="3438"/>
              <a:ext cx="92" cy="147"/>
            </a:xfrm>
            <a:custGeom>
              <a:avLst/>
              <a:gdLst>
                <a:gd name="T0" fmla="*/ 9 w 251"/>
                <a:gd name="T1" fmla="*/ 14 h 410"/>
                <a:gd name="T2" fmla="*/ 7 w 251"/>
                <a:gd name="T3" fmla="*/ 12 h 410"/>
                <a:gd name="T4" fmla="*/ 4 w 251"/>
                <a:gd name="T5" fmla="*/ 12 h 410"/>
                <a:gd name="T6" fmla="*/ 1 w 251"/>
                <a:gd name="T7" fmla="*/ 14 h 410"/>
                <a:gd name="T8" fmla="*/ 0 w 251"/>
                <a:gd name="T9" fmla="*/ 16 h 410"/>
                <a:gd name="T10" fmla="*/ 0 w 251"/>
                <a:gd name="T11" fmla="*/ 18 h 410"/>
                <a:gd name="T12" fmla="*/ 0 w 251"/>
                <a:gd name="T13" fmla="*/ 19 h 410"/>
                <a:gd name="T14" fmla="*/ 0 w 251"/>
                <a:gd name="T15" fmla="*/ 19 h 410"/>
                <a:gd name="T16" fmla="*/ 0 w 251"/>
                <a:gd name="T17" fmla="*/ 17 h 410"/>
                <a:gd name="T18" fmla="*/ 0 w 251"/>
                <a:gd name="T19" fmla="*/ 15 h 410"/>
                <a:gd name="T20" fmla="*/ 1 w 251"/>
                <a:gd name="T21" fmla="*/ 14 h 410"/>
                <a:gd name="T22" fmla="*/ 1 w 251"/>
                <a:gd name="T23" fmla="*/ 12 h 410"/>
                <a:gd name="T24" fmla="*/ 2 w 251"/>
                <a:gd name="T25" fmla="*/ 11 h 410"/>
                <a:gd name="T26" fmla="*/ 3 w 251"/>
                <a:gd name="T27" fmla="*/ 10 h 410"/>
                <a:gd name="T28" fmla="*/ 3 w 251"/>
                <a:gd name="T29" fmla="*/ 9 h 410"/>
                <a:gd name="T30" fmla="*/ 3 w 251"/>
                <a:gd name="T31" fmla="*/ 7 h 410"/>
                <a:gd name="T32" fmla="*/ 3 w 251"/>
                <a:gd name="T33" fmla="*/ 6 h 410"/>
                <a:gd name="T34" fmla="*/ 3 w 251"/>
                <a:gd name="T35" fmla="*/ 5 h 410"/>
                <a:gd name="T36" fmla="*/ 4 w 251"/>
                <a:gd name="T37" fmla="*/ 4 h 410"/>
                <a:gd name="T38" fmla="*/ 4 w 251"/>
                <a:gd name="T39" fmla="*/ 3 h 410"/>
                <a:gd name="T40" fmla="*/ 5 w 251"/>
                <a:gd name="T41" fmla="*/ 3 h 410"/>
                <a:gd name="T42" fmla="*/ 6 w 251"/>
                <a:gd name="T43" fmla="*/ 2 h 410"/>
                <a:gd name="T44" fmla="*/ 7 w 251"/>
                <a:gd name="T45" fmla="*/ 1 h 410"/>
                <a:gd name="T46" fmla="*/ 8 w 251"/>
                <a:gd name="T47" fmla="*/ 1 h 410"/>
                <a:gd name="T48" fmla="*/ 10 w 251"/>
                <a:gd name="T49" fmla="*/ 0 h 410"/>
                <a:gd name="T50" fmla="*/ 11 w 251"/>
                <a:gd name="T51" fmla="*/ 0 h 410"/>
                <a:gd name="T52" fmla="*/ 12 w 251"/>
                <a:gd name="T53" fmla="*/ 0 h 410"/>
                <a:gd name="T54" fmla="*/ 12 w 251"/>
                <a:gd name="T55" fmla="*/ 1 h 410"/>
                <a:gd name="T56" fmla="*/ 12 w 251"/>
                <a:gd name="T57" fmla="*/ 1 h 410"/>
                <a:gd name="T58" fmla="*/ 12 w 251"/>
                <a:gd name="T59" fmla="*/ 3 h 410"/>
                <a:gd name="T60" fmla="*/ 12 w 251"/>
                <a:gd name="T61" fmla="*/ 4 h 410"/>
                <a:gd name="T62" fmla="*/ 12 w 251"/>
                <a:gd name="T63" fmla="*/ 4 h 410"/>
                <a:gd name="T64" fmla="*/ 12 w 251"/>
                <a:gd name="T65" fmla="*/ 5 h 410"/>
                <a:gd name="T66" fmla="*/ 12 w 251"/>
                <a:gd name="T67" fmla="*/ 7 h 410"/>
                <a:gd name="T68" fmla="*/ 12 w 251"/>
                <a:gd name="T69" fmla="*/ 8 h 410"/>
                <a:gd name="T70" fmla="*/ 12 w 251"/>
                <a:gd name="T71" fmla="*/ 10 h 410"/>
                <a:gd name="T72" fmla="*/ 12 w 251"/>
                <a:gd name="T73" fmla="*/ 11 h 410"/>
                <a:gd name="T74" fmla="*/ 11 w 251"/>
                <a:gd name="T75" fmla="*/ 11 h 410"/>
                <a:gd name="T76" fmla="*/ 11 w 251"/>
                <a:gd name="T77" fmla="*/ 11 h 410"/>
                <a:gd name="T78" fmla="*/ 10 w 251"/>
                <a:gd name="T79" fmla="*/ 12 h 410"/>
                <a:gd name="T80" fmla="*/ 10 w 251"/>
                <a:gd name="T81" fmla="*/ 12 h 410"/>
                <a:gd name="T82" fmla="*/ 10 w 251"/>
                <a:gd name="T83" fmla="*/ 13 h 410"/>
                <a:gd name="T84" fmla="*/ 9 w 251"/>
                <a:gd name="T85" fmla="*/ 14 h 4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1"/>
                <a:gd name="T130" fmla="*/ 0 h 410"/>
                <a:gd name="T131" fmla="*/ 251 w 251"/>
                <a:gd name="T132" fmla="*/ 410 h 4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1" h="410">
                  <a:moveTo>
                    <a:pt x="187" y="298"/>
                  </a:moveTo>
                  <a:lnTo>
                    <a:pt x="144" y="258"/>
                  </a:lnTo>
                  <a:lnTo>
                    <a:pt x="74" y="255"/>
                  </a:lnTo>
                  <a:lnTo>
                    <a:pt x="24" y="294"/>
                  </a:lnTo>
                  <a:lnTo>
                    <a:pt x="1" y="347"/>
                  </a:lnTo>
                  <a:lnTo>
                    <a:pt x="1" y="384"/>
                  </a:lnTo>
                  <a:lnTo>
                    <a:pt x="0" y="410"/>
                  </a:lnTo>
                  <a:lnTo>
                    <a:pt x="0" y="362"/>
                  </a:lnTo>
                  <a:lnTo>
                    <a:pt x="5" y="338"/>
                  </a:lnTo>
                  <a:lnTo>
                    <a:pt x="16" y="307"/>
                  </a:lnTo>
                  <a:lnTo>
                    <a:pt x="30" y="267"/>
                  </a:lnTo>
                  <a:lnTo>
                    <a:pt x="44" y="235"/>
                  </a:lnTo>
                  <a:lnTo>
                    <a:pt x="57" y="212"/>
                  </a:lnTo>
                  <a:lnTo>
                    <a:pt x="59" y="183"/>
                  </a:lnTo>
                  <a:lnTo>
                    <a:pt x="51" y="148"/>
                  </a:lnTo>
                  <a:lnTo>
                    <a:pt x="49" y="125"/>
                  </a:lnTo>
                  <a:lnTo>
                    <a:pt x="50" y="107"/>
                  </a:lnTo>
                  <a:lnTo>
                    <a:pt x="72" y="91"/>
                  </a:lnTo>
                  <a:lnTo>
                    <a:pt x="92" y="65"/>
                  </a:lnTo>
                  <a:lnTo>
                    <a:pt x="101" y="63"/>
                  </a:lnTo>
                  <a:lnTo>
                    <a:pt x="116" y="47"/>
                  </a:lnTo>
                  <a:lnTo>
                    <a:pt x="151" y="32"/>
                  </a:lnTo>
                  <a:lnTo>
                    <a:pt x="173" y="23"/>
                  </a:lnTo>
                  <a:lnTo>
                    <a:pt x="205" y="8"/>
                  </a:lnTo>
                  <a:lnTo>
                    <a:pt x="215" y="8"/>
                  </a:lnTo>
                  <a:lnTo>
                    <a:pt x="251" y="0"/>
                  </a:lnTo>
                  <a:lnTo>
                    <a:pt x="248" y="18"/>
                  </a:lnTo>
                  <a:lnTo>
                    <a:pt x="245" y="33"/>
                  </a:lnTo>
                  <a:lnTo>
                    <a:pt x="242" y="54"/>
                  </a:lnTo>
                  <a:lnTo>
                    <a:pt x="238" y="75"/>
                  </a:lnTo>
                  <a:lnTo>
                    <a:pt x="244" y="95"/>
                  </a:lnTo>
                  <a:lnTo>
                    <a:pt x="248" y="120"/>
                  </a:lnTo>
                  <a:lnTo>
                    <a:pt x="250" y="148"/>
                  </a:lnTo>
                  <a:lnTo>
                    <a:pt x="250" y="181"/>
                  </a:lnTo>
                  <a:lnTo>
                    <a:pt x="249" y="213"/>
                  </a:lnTo>
                  <a:lnTo>
                    <a:pt x="234" y="233"/>
                  </a:lnTo>
                  <a:lnTo>
                    <a:pt x="230" y="234"/>
                  </a:lnTo>
                  <a:lnTo>
                    <a:pt x="214" y="250"/>
                  </a:lnTo>
                  <a:lnTo>
                    <a:pt x="204" y="255"/>
                  </a:lnTo>
                  <a:lnTo>
                    <a:pt x="200" y="267"/>
                  </a:lnTo>
                  <a:lnTo>
                    <a:pt x="197" y="280"/>
                  </a:lnTo>
                  <a:lnTo>
                    <a:pt x="187" y="29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20" name="Freeform 87"/>
            <p:cNvSpPr>
              <a:spLocks/>
            </p:cNvSpPr>
            <p:nvPr/>
          </p:nvSpPr>
          <p:spPr bwMode="auto">
            <a:xfrm>
              <a:off x="2820" y="3025"/>
              <a:ext cx="190" cy="197"/>
            </a:xfrm>
            <a:custGeom>
              <a:avLst/>
              <a:gdLst>
                <a:gd name="T0" fmla="*/ 21 w 516"/>
                <a:gd name="T1" fmla="*/ 21 h 542"/>
                <a:gd name="T2" fmla="*/ 19 w 516"/>
                <a:gd name="T3" fmla="*/ 21 h 542"/>
                <a:gd name="T4" fmla="*/ 21 w 516"/>
                <a:gd name="T5" fmla="*/ 18 h 542"/>
                <a:gd name="T6" fmla="*/ 19 w 516"/>
                <a:gd name="T7" fmla="*/ 17 h 542"/>
                <a:gd name="T8" fmla="*/ 15 w 516"/>
                <a:gd name="T9" fmla="*/ 18 h 542"/>
                <a:gd name="T10" fmla="*/ 12 w 516"/>
                <a:gd name="T11" fmla="*/ 20 h 542"/>
                <a:gd name="T12" fmla="*/ 11 w 516"/>
                <a:gd name="T13" fmla="*/ 23 h 542"/>
                <a:gd name="T14" fmla="*/ 10 w 516"/>
                <a:gd name="T15" fmla="*/ 26 h 542"/>
                <a:gd name="T16" fmla="*/ 8 w 516"/>
                <a:gd name="T17" fmla="*/ 25 h 542"/>
                <a:gd name="T18" fmla="*/ 7 w 516"/>
                <a:gd name="T19" fmla="*/ 23 h 542"/>
                <a:gd name="T20" fmla="*/ 7 w 516"/>
                <a:gd name="T21" fmla="*/ 21 h 542"/>
                <a:gd name="T22" fmla="*/ 3 w 516"/>
                <a:gd name="T23" fmla="*/ 22 h 542"/>
                <a:gd name="T24" fmla="*/ 1 w 516"/>
                <a:gd name="T25" fmla="*/ 22 h 542"/>
                <a:gd name="T26" fmla="*/ 0 w 516"/>
                <a:gd name="T27" fmla="*/ 20 h 542"/>
                <a:gd name="T28" fmla="*/ 0 w 516"/>
                <a:gd name="T29" fmla="*/ 19 h 542"/>
                <a:gd name="T30" fmla="*/ 2 w 516"/>
                <a:gd name="T31" fmla="*/ 17 h 542"/>
                <a:gd name="T32" fmla="*/ 6 w 516"/>
                <a:gd name="T33" fmla="*/ 16 h 542"/>
                <a:gd name="T34" fmla="*/ 7 w 516"/>
                <a:gd name="T35" fmla="*/ 12 h 542"/>
                <a:gd name="T36" fmla="*/ 7 w 516"/>
                <a:gd name="T37" fmla="*/ 9 h 542"/>
                <a:gd name="T38" fmla="*/ 10 w 516"/>
                <a:gd name="T39" fmla="*/ 7 h 542"/>
                <a:gd name="T40" fmla="*/ 11 w 516"/>
                <a:gd name="T41" fmla="*/ 3 h 542"/>
                <a:gd name="T42" fmla="*/ 10 w 516"/>
                <a:gd name="T43" fmla="*/ 0 h 542"/>
                <a:gd name="T44" fmla="*/ 11 w 516"/>
                <a:gd name="T45" fmla="*/ 0 h 542"/>
                <a:gd name="T46" fmla="*/ 15 w 516"/>
                <a:gd name="T47" fmla="*/ 1 h 542"/>
                <a:gd name="T48" fmla="*/ 16 w 516"/>
                <a:gd name="T49" fmla="*/ 5 h 542"/>
                <a:gd name="T50" fmla="*/ 17 w 516"/>
                <a:gd name="T51" fmla="*/ 8 h 542"/>
                <a:gd name="T52" fmla="*/ 21 w 516"/>
                <a:gd name="T53" fmla="*/ 9 h 542"/>
                <a:gd name="T54" fmla="*/ 23 w 516"/>
                <a:gd name="T55" fmla="*/ 9 h 542"/>
                <a:gd name="T56" fmla="*/ 23 w 516"/>
                <a:gd name="T57" fmla="*/ 11 h 542"/>
                <a:gd name="T58" fmla="*/ 24 w 516"/>
                <a:gd name="T59" fmla="*/ 13 h 542"/>
                <a:gd name="T60" fmla="*/ 26 w 516"/>
                <a:gd name="T61" fmla="*/ 16 h 542"/>
                <a:gd name="T62" fmla="*/ 25 w 516"/>
                <a:gd name="T63" fmla="*/ 19 h 542"/>
                <a:gd name="T64" fmla="*/ 23 w 516"/>
                <a:gd name="T65" fmla="*/ 21 h 542"/>
                <a:gd name="T66" fmla="*/ 22 w 516"/>
                <a:gd name="T67" fmla="*/ 21 h 5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6"/>
                <a:gd name="T103" fmla="*/ 0 h 542"/>
                <a:gd name="T104" fmla="*/ 516 w 516"/>
                <a:gd name="T105" fmla="*/ 542 h 5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6" h="542">
                  <a:moveTo>
                    <a:pt x="447" y="444"/>
                  </a:moveTo>
                  <a:lnTo>
                    <a:pt x="426" y="449"/>
                  </a:lnTo>
                  <a:lnTo>
                    <a:pt x="401" y="448"/>
                  </a:lnTo>
                  <a:lnTo>
                    <a:pt x="386" y="434"/>
                  </a:lnTo>
                  <a:lnTo>
                    <a:pt x="410" y="404"/>
                  </a:lnTo>
                  <a:lnTo>
                    <a:pt x="415" y="376"/>
                  </a:lnTo>
                  <a:lnTo>
                    <a:pt x="409" y="350"/>
                  </a:lnTo>
                  <a:lnTo>
                    <a:pt x="379" y="357"/>
                  </a:lnTo>
                  <a:lnTo>
                    <a:pt x="344" y="357"/>
                  </a:lnTo>
                  <a:lnTo>
                    <a:pt x="310" y="372"/>
                  </a:lnTo>
                  <a:lnTo>
                    <a:pt x="268" y="396"/>
                  </a:lnTo>
                  <a:lnTo>
                    <a:pt x="241" y="413"/>
                  </a:lnTo>
                  <a:lnTo>
                    <a:pt x="227" y="457"/>
                  </a:lnTo>
                  <a:lnTo>
                    <a:pt x="218" y="486"/>
                  </a:lnTo>
                  <a:lnTo>
                    <a:pt x="198" y="519"/>
                  </a:lnTo>
                  <a:lnTo>
                    <a:pt x="195" y="540"/>
                  </a:lnTo>
                  <a:lnTo>
                    <a:pt x="191" y="542"/>
                  </a:lnTo>
                  <a:lnTo>
                    <a:pt x="155" y="522"/>
                  </a:lnTo>
                  <a:lnTo>
                    <a:pt x="146" y="508"/>
                  </a:lnTo>
                  <a:lnTo>
                    <a:pt x="140" y="483"/>
                  </a:lnTo>
                  <a:lnTo>
                    <a:pt x="138" y="463"/>
                  </a:lnTo>
                  <a:lnTo>
                    <a:pt x="130" y="447"/>
                  </a:lnTo>
                  <a:lnTo>
                    <a:pt x="110" y="449"/>
                  </a:lnTo>
                  <a:lnTo>
                    <a:pt x="68" y="456"/>
                  </a:lnTo>
                  <a:lnTo>
                    <a:pt x="33" y="456"/>
                  </a:lnTo>
                  <a:lnTo>
                    <a:pt x="23" y="455"/>
                  </a:lnTo>
                  <a:lnTo>
                    <a:pt x="8" y="430"/>
                  </a:lnTo>
                  <a:lnTo>
                    <a:pt x="3" y="412"/>
                  </a:lnTo>
                  <a:lnTo>
                    <a:pt x="1" y="404"/>
                  </a:lnTo>
                  <a:lnTo>
                    <a:pt x="0" y="398"/>
                  </a:lnTo>
                  <a:lnTo>
                    <a:pt x="17" y="370"/>
                  </a:lnTo>
                  <a:lnTo>
                    <a:pt x="47" y="349"/>
                  </a:lnTo>
                  <a:lnTo>
                    <a:pt x="77" y="331"/>
                  </a:lnTo>
                  <a:lnTo>
                    <a:pt x="109" y="325"/>
                  </a:lnTo>
                  <a:lnTo>
                    <a:pt x="124" y="286"/>
                  </a:lnTo>
                  <a:lnTo>
                    <a:pt x="129" y="257"/>
                  </a:lnTo>
                  <a:lnTo>
                    <a:pt x="132" y="224"/>
                  </a:lnTo>
                  <a:lnTo>
                    <a:pt x="132" y="184"/>
                  </a:lnTo>
                  <a:lnTo>
                    <a:pt x="174" y="177"/>
                  </a:lnTo>
                  <a:lnTo>
                    <a:pt x="189" y="139"/>
                  </a:lnTo>
                  <a:lnTo>
                    <a:pt x="205" y="91"/>
                  </a:lnTo>
                  <a:lnTo>
                    <a:pt x="211" y="56"/>
                  </a:lnTo>
                  <a:lnTo>
                    <a:pt x="212" y="31"/>
                  </a:lnTo>
                  <a:lnTo>
                    <a:pt x="210" y="0"/>
                  </a:lnTo>
                  <a:lnTo>
                    <a:pt x="210" y="4"/>
                  </a:lnTo>
                  <a:lnTo>
                    <a:pt x="211" y="2"/>
                  </a:lnTo>
                  <a:lnTo>
                    <a:pt x="240" y="18"/>
                  </a:lnTo>
                  <a:lnTo>
                    <a:pt x="297" y="28"/>
                  </a:lnTo>
                  <a:lnTo>
                    <a:pt x="308" y="60"/>
                  </a:lnTo>
                  <a:lnTo>
                    <a:pt x="320" y="111"/>
                  </a:lnTo>
                  <a:lnTo>
                    <a:pt x="319" y="138"/>
                  </a:lnTo>
                  <a:lnTo>
                    <a:pt x="332" y="156"/>
                  </a:lnTo>
                  <a:lnTo>
                    <a:pt x="387" y="133"/>
                  </a:lnTo>
                  <a:lnTo>
                    <a:pt x="411" y="184"/>
                  </a:lnTo>
                  <a:lnTo>
                    <a:pt x="425" y="181"/>
                  </a:lnTo>
                  <a:lnTo>
                    <a:pt x="458" y="179"/>
                  </a:lnTo>
                  <a:lnTo>
                    <a:pt x="461" y="188"/>
                  </a:lnTo>
                  <a:lnTo>
                    <a:pt x="457" y="233"/>
                  </a:lnTo>
                  <a:lnTo>
                    <a:pt x="461" y="260"/>
                  </a:lnTo>
                  <a:lnTo>
                    <a:pt x="490" y="278"/>
                  </a:lnTo>
                  <a:lnTo>
                    <a:pt x="514" y="308"/>
                  </a:lnTo>
                  <a:lnTo>
                    <a:pt x="516" y="336"/>
                  </a:lnTo>
                  <a:lnTo>
                    <a:pt x="511" y="371"/>
                  </a:lnTo>
                  <a:lnTo>
                    <a:pt x="504" y="392"/>
                  </a:lnTo>
                  <a:lnTo>
                    <a:pt x="466" y="399"/>
                  </a:lnTo>
                  <a:lnTo>
                    <a:pt x="455" y="432"/>
                  </a:lnTo>
                  <a:lnTo>
                    <a:pt x="451" y="446"/>
                  </a:lnTo>
                  <a:lnTo>
                    <a:pt x="447" y="44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21" name="Freeform 88"/>
            <p:cNvSpPr>
              <a:spLocks/>
            </p:cNvSpPr>
            <p:nvPr/>
          </p:nvSpPr>
          <p:spPr bwMode="auto">
            <a:xfrm>
              <a:off x="2930" y="3018"/>
              <a:ext cx="312" cy="277"/>
            </a:xfrm>
            <a:custGeom>
              <a:avLst/>
              <a:gdLst>
                <a:gd name="T0" fmla="*/ 39 w 856"/>
                <a:gd name="T1" fmla="*/ 30 h 767"/>
                <a:gd name="T2" fmla="*/ 37 w 856"/>
                <a:gd name="T3" fmla="*/ 31 h 767"/>
                <a:gd name="T4" fmla="*/ 35 w 856"/>
                <a:gd name="T5" fmla="*/ 32 h 767"/>
                <a:gd name="T6" fmla="*/ 34 w 856"/>
                <a:gd name="T7" fmla="*/ 32 h 767"/>
                <a:gd name="T8" fmla="*/ 35 w 856"/>
                <a:gd name="T9" fmla="*/ 35 h 767"/>
                <a:gd name="T10" fmla="*/ 32 w 856"/>
                <a:gd name="T11" fmla="*/ 36 h 767"/>
                <a:gd name="T12" fmla="*/ 29 w 856"/>
                <a:gd name="T13" fmla="*/ 36 h 767"/>
                <a:gd name="T14" fmla="*/ 27 w 856"/>
                <a:gd name="T15" fmla="*/ 34 h 767"/>
                <a:gd name="T16" fmla="*/ 26 w 856"/>
                <a:gd name="T17" fmla="*/ 36 h 767"/>
                <a:gd name="T18" fmla="*/ 22 w 856"/>
                <a:gd name="T19" fmla="*/ 36 h 767"/>
                <a:gd name="T20" fmla="*/ 21 w 856"/>
                <a:gd name="T21" fmla="*/ 34 h 767"/>
                <a:gd name="T22" fmla="*/ 19 w 856"/>
                <a:gd name="T23" fmla="*/ 32 h 767"/>
                <a:gd name="T24" fmla="*/ 17 w 856"/>
                <a:gd name="T25" fmla="*/ 30 h 767"/>
                <a:gd name="T26" fmla="*/ 15 w 856"/>
                <a:gd name="T27" fmla="*/ 27 h 767"/>
                <a:gd name="T28" fmla="*/ 14 w 856"/>
                <a:gd name="T29" fmla="*/ 27 h 767"/>
                <a:gd name="T30" fmla="*/ 14 w 856"/>
                <a:gd name="T31" fmla="*/ 26 h 767"/>
                <a:gd name="T32" fmla="*/ 11 w 856"/>
                <a:gd name="T33" fmla="*/ 25 h 767"/>
                <a:gd name="T34" fmla="*/ 9 w 856"/>
                <a:gd name="T35" fmla="*/ 24 h 767"/>
                <a:gd name="T36" fmla="*/ 9 w 856"/>
                <a:gd name="T37" fmla="*/ 23 h 767"/>
                <a:gd name="T38" fmla="*/ 8 w 856"/>
                <a:gd name="T39" fmla="*/ 22 h 767"/>
                <a:gd name="T40" fmla="*/ 7 w 856"/>
                <a:gd name="T41" fmla="*/ 22 h 767"/>
                <a:gd name="T42" fmla="*/ 8 w 856"/>
                <a:gd name="T43" fmla="*/ 21 h 767"/>
                <a:gd name="T44" fmla="*/ 10 w 856"/>
                <a:gd name="T45" fmla="*/ 19 h 767"/>
                <a:gd name="T46" fmla="*/ 11 w 856"/>
                <a:gd name="T47" fmla="*/ 17 h 767"/>
                <a:gd name="T48" fmla="*/ 9 w 856"/>
                <a:gd name="T49" fmla="*/ 14 h 767"/>
                <a:gd name="T50" fmla="*/ 8 w 856"/>
                <a:gd name="T51" fmla="*/ 12 h 767"/>
                <a:gd name="T52" fmla="*/ 8 w 856"/>
                <a:gd name="T53" fmla="*/ 9 h 767"/>
                <a:gd name="T54" fmla="*/ 5 w 856"/>
                <a:gd name="T55" fmla="*/ 9 h 767"/>
                <a:gd name="T56" fmla="*/ 2 w 856"/>
                <a:gd name="T57" fmla="*/ 8 h 767"/>
                <a:gd name="T58" fmla="*/ 1 w 856"/>
                <a:gd name="T59" fmla="*/ 6 h 767"/>
                <a:gd name="T60" fmla="*/ 0 w 856"/>
                <a:gd name="T61" fmla="*/ 2 h 767"/>
                <a:gd name="T62" fmla="*/ 2 w 856"/>
                <a:gd name="T63" fmla="*/ 3 h 767"/>
                <a:gd name="T64" fmla="*/ 4 w 856"/>
                <a:gd name="T65" fmla="*/ 3 h 767"/>
                <a:gd name="T66" fmla="*/ 5 w 856"/>
                <a:gd name="T67" fmla="*/ 1 h 767"/>
                <a:gd name="T68" fmla="*/ 8 w 856"/>
                <a:gd name="T69" fmla="*/ 0 h 767"/>
                <a:gd name="T70" fmla="*/ 12 w 856"/>
                <a:gd name="T71" fmla="*/ 2 h 767"/>
                <a:gd name="T72" fmla="*/ 15 w 856"/>
                <a:gd name="T73" fmla="*/ 1 h 767"/>
                <a:gd name="T74" fmla="*/ 17 w 856"/>
                <a:gd name="T75" fmla="*/ 2 h 767"/>
                <a:gd name="T76" fmla="*/ 19 w 856"/>
                <a:gd name="T77" fmla="*/ 5 h 767"/>
                <a:gd name="T78" fmla="*/ 19 w 856"/>
                <a:gd name="T79" fmla="*/ 7 h 767"/>
                <a:gd name="T80" fmla="*/ 21 w 856"/>
                <a:gd name="T81" fmla="*/ 10 h 767"/>
                <a:gd name="T82" fmla="*/ 23 w 856"/>
                <a:gd name="T83" fmla="*/ 11 h 767"/>
                <a:gd name="T84" fmla="*/ 26 w 856"/>
                <a:gd name="T85" fmla="*/ 12 h 767"/>
                <a:gd name="T86" fmla="*/ 29 w 856"/>
                <a:gd name="T87" fmla="*/ 10 h 767"/>
                <a:gd name="T88" fmla="*/ 33 w 856"/>
                <a:gd name="T89" fmla="*/ 11 h 767"/>
                <a:gd name="T90" fmla="*/ 35 w 856"/>
                <a:gd name="T91" fmla="*/ 10 h 767"/>
                <a:gd name="T92" fmla="*/ 37 w 856"/>
                <a:gd name="T93" fmla="*/ 11 h 767"/>
                <a:gd name="T94" fmla="*/ 38 w 856"/>
                <a:gd name="T95" fmla="*/ 13 h 767"/>
                <a:gd name="T96" fmla="*/ 42 w 856"/>
                <a:gd name="T97" fmla="*/ 14 h 767"/>
                <a:gd name="T98" fmla="*/ 36 w 856"/>
                <a:gd name="T99" fmla="*/ 25 h 767"/>
                <a:gd name="T100" fmla="*/ 37 w 856"/>
                <a:gd name="T101" fmla="*/ 26 h 767"/>
                <a:gd name="T102" fmla="*/ 39 w 856"/>
                <a:gd name="T103" fmla="*/ 29 h 7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6"/>
                <a:gd name="T157" fmla="*/ 0 h 767"/>
                <a:gd name="T158" fmla="*/ 856 w 856"/>
                <a:gd name="T159" fmla="*/ 767 h 7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6" h="767">
                  <a:moveTo>
                    <a:pt x="801" y="603"/>
                  </a:moveTo>
                  <a:lnTo>
                    <a:pt x="799" y="630"/>
                  </a:lnTo>
                  <a:lnTo>
                    <a:pt x="783" y="651"/>
                  </a:lnTo>
                  <a:lnTo>
                    <a:pt x="769" y="655"/>
                  </a:lnTo>
                  <a:lnTo>
                    <a:pt x="736" y="666"/>
                  </a:lnTo>
                  <a:lnTo>
                    <a:pt x="712" y="673"/>
                  </a:lnTo>
                  <a:lnTo>
                    <a:pt x="696" y="676"/>
                  </a:lnTo>
                  <a:lnTo>
                    <a:pt x="692" y="680"/>
                  </a:lnTo>
                  <a:lnTo>
                    <a:pt x="699" y="713"/>
                  </a:lnTo>
                  <a:lnTo>
                    <a:pt x="712" y="739"/>
                  </a:lnTo>
                  <a:lnTo>
                    <a:pt x="698" y="753"/>
                  </a:lnTo>
                  <a:lnTo>
                    <a:pt x="664" y="757"/>
                  </a:lnTo>
                  <a:lnTo>
                    <a:pt x="619" y="766"/>
                  </a:lnTo>
                  <a:lnTo>
                    <a:pt x="597" y="762"/>
                  </a:lnTo>
                  <a:lnTo>
                    <a:pt x="580" y="728"/>
                  </a:lnTo>
                  <a:lnTo>
                    <a:pt x="558" y="732"/>
                  </a:lnTo>
                  <a:lnTo>
                    <a:pt x="548" y="745"/>
                  </a:lnTo>
                  <a:lnTo>
                    <a:pt x="525" y="767"/>
                  </a:lnTo>
                  <a:lnTo>
                    <a:pt x="475" y="767"/>
                  </a:lnTo>
                  <a:lnTo>
                    <a:pt x="450" y="764"/>
                  </a:lnTo>
                  <a:lnTo>
                    <a:pt x="448" y="740"/>
                  </a:lnTo>
                  <a:lnTo>
                    <a:pt x="433" y="726"/>
                  </a:lnTo>
                  <a:lnTo>
                    <a:pt x="404" y="702"/>
                  </a:lnTo>
                  <a:lnTo>
                    <a:pt x="389" y="673"/>
                  </a:lnTo>
                  <a:lnTo>
                    <a:pt x="377" y="662"/>
                  </a:lnTo>
                  <a:lnTo>
                    <a:pt x="346" y="638"/>
                  </a:lnTo>
                  <a:lnTo>
                    <a:pt x="320" y="615"/>
                  </a:lnTo>
                  <a:lnTo>
                    <a:pt x="299" y="581"/>
                  </a:lnTo>
                  <a:lnTo>
                    <a:pt x="289" y="563"/>
                  </a:lnTo>
                  <a:lnTo>
                    <a:pt x="286" y="569"/>
                  </a:lnTo>
                  <a:lnTo>
                    <a:pt x="286" y="560"/>
                  </a:lnTo>
                  <a:lnTo>
                    <a:pt x="287" y="553"/>
                  </a:lnTo>
                  <a:lnTo>
                    <a:pt x="289" y="527"/>
                  </a:lnTo>
                  <a:lnTo>
                    <a:pt x="229" y="518"/>
                  </a:lnTo>
                  <a:lnTo>
                    <a:pt x="204" y="516"/>
                  </a:lnTo>
                  <a:lnTo>
                    <a:pt x="191" y="509"/>
                  </a:lnTo>
                  <a:lnTo>
                    <a:pt x="185" y="508"/>
                  </a:lnTo>
                  <a:lnTo>
                    <a:pt x="180" y="498"/>
                  </a:lnTo>
                  <a:lnTo>
                    <a:pt x="180" y="497"/>
                  </a:lnTo>
                  <a:lnTo>
                    <a:pt x="164" y="475"/>
                  </a:lnTo>
                  <a:lnTo>
                    <a:pt x="153" y="463"/>
                  </a:lnTo>
                  <a:lnTo>
                    <a:pt x="150" y="463"/>
                  </a:lnTo>
                  <a:lnTo>
                    <a:pt x="154" y="465"/>
                  </a:lnTo>
                  <a:lnTo>
                    <a:pt x="158" y="451"/>
                  </a:lnTo>
                  <a:lnTo>
                    <a:pt x="169" y="418"/>
                  </a:lnTo>
                  <a:lnTo>
                    <a:pt x="207" y="411"/>
                  </a:lnTo>
                  <a:lnTo>
                    <a:pt x="214" y="390"/>
                  </a:lnTo>
                  <a:lnTo>
                    <a:pt x="219" y="355"/>
                  </a:lnTo>
                  <a:lnTo>
                    <a:pt x="217" y="327"/>
                  </a:lnTo>
                  <a:lnTo>
                    <a:pt x="193" y="297"/>
                  </a:lnTo>
                  <a:lnTo>
                    <a:pt x="164" y="279"/>
                  </a:lnTo>
                  <a:lnTo>
                    <a:pt x="160" y="252"/>
                  </a:lnTo>
                  <a:lnTo>
                    <a:pt x="164" y="207"/>
                  </a:lnTo>
                  <a:lnTo>
                    <a:pt x="161" y="198"/>
                  </a:lnTo>
                  <a:lnTo>
                    <a:pt x="128" y="200"/>
                  </a:lnTo>
                  <a:lnTo>
                    <a:pt x="114" y="203"/>
                  </a:lnTo>
                  <a:lnTo>
                    <a:pt x="90" y="152"/>
                  </a:lnTo>
                  <a:lnTo>
                    <a:pt x="35" y="175"/>
                  </a:lnTo>
                  <a:lnTo>
                    <a:pt x="22" y="157"/>
                  </a:lnTo>
                  <a:lnTo>
                    <a:pt x="23" y="130"/>
                  </a:lnTo>
                  <a:lnTo>
                    <a:pt x="11" y="79"/>
                  </a:lnTo>
                  <a:lnTo>
                    <a:pt x="0" y="47"/>
                  </a:lnTo>
                  <a:lnTo>
                    <a:pt x="11" y="51"/>
                  </a:lnTo>
                  <a:lnTo>
                    <a:pt x="35" y="59"/>
                  </a:lnTo>
                  <a:lnTo>
                    <a:pt x="71" y="68"/>
                  </a:lnTo>
                  <a:lnTo>
                    <a:pt x="75" y="66"/>
                  </a:lnTo>
                  <a:lnTo>
                    <a:pt x="60" y="26"/>
                  </a:lnTo>
                  <a:lnTo>
                    <a:pt x="98" y="30"/>
                  </a:lnTo>
                  <a:lnTo>
                    <a:pt x="129" y="29"/>
                  </a:lnTo>
                  <a:lnTo>
                    <a:pt x="175" y="12"/>
                  </a:lnTo>
                  <a:lnTo>
                    <a:pt x="219" y="25"/>
                  </a:lnTo>
                  <a:lnTo>
                    <a:pt x="258" y="38"/>
                  </a:lnTo>
                  <a:lnTo>
                    <a:pt x="284" y="50"/>
                  </a:lnTo>
                  <a:lnTo>
                    <a:pt x="299" y="26"/>
                  </a:lnTo>
                  <a:lnTo>
                    <a:pt x="326" y="0"/>
                  </a:lnTo>
                  <a:lnTo>
                    <a:pt x="347" y="37"/>
                  </a:lnTo>
                  <a:lnTo>
                    <a:pt x="378" y="76"/>
                  </a:lnTo>
                  <a:lnTo>
                    <a:pt x="396" y="100"/>
                  </a:lnTo>
                  <a:lnTo>
                    <a:pt x="396" y="102"/>
                  </a:lnTo>
                  <a:lnTo>
                    <a:pt x="391" y="136"/>
                  </a:lnTo>
                  <a:lnTo>
                    <a:pt x="401" y="218"/>
                  </a:lnTo>
                  <a:lnTo>
                    <a:pt x="428" y="212"/>
                  </a:lnTo>
                  <a:lnTo>
                    <a:pt x="457" y="214"/>
                  </a:lnTo>
                  <a:lnTo>
                    <a:pt x="473" y="241"/>
                  </a:lnTo>
                  <a:lnTo>
                    <a:pt x="508" y="231"/>
                  </a:lnTo>
                  <a:lnTo>
                    <a:pt x="540" y="254"/>
                  </a:lnTo>
                  <a:lnTo>
                    <a:pt x="565" y="216"/>
                  </a:lnTo>
                  <a:lnTo>
                    <a:pt x="594" y="223"/>
                  </a:lnTo>
                  <a:lnTo>
                    <a:pt x="636" y="231"/>
                  </a:lnTo>
                  <a:lnTo>
                    <a:pt x="679" y="231"/>
                  </a:lnTo>
                  <a:lnTo>
                    <a:pt x="708" y="211"/>
                  </a:lnTo>
                  <a:lnTo>
                    <a:pt x="730" y="216"/>
                  </a:lnTo>
                  <a:lnTo>
                    <a:pt x="765" y="227"/>
                  </a:lnTo>
                  <a:lnTo>
                    <a:pt x="768" y="238"/>
                  </a:lnTo>
                  <a:lnTo>
                    <a:pt x="763" y="262"/>
                  </a:lnTo>
                  <a:lnTo>
                    <a:pt x="785" y="281"/>
                  </a:lnTo>
                  <a:lnTo>
                    <a:pt x="820" y="294"/>
                  </a:lnTo>
                  <a:lnTo>
                    <a:pt x="856" y="305"/>
                  </a:lnTo>
                  <a:lnTo>
                    <a:pt x="812" y="390"/>
                  </a:lnTo>
                  <a:lnTo>
                    <a:pt x="744" y="527"/>
                  </a:lnTo>
                  <a:lnTo>
                    <a:pt x="743" y="529"/>
                  </a:lnTo>
                  <a:lnTo>
                    <a:pt x="765" y="559"/>
                  </a:lnTo>
                  <a:lnTo>
                    <a:pt x="783" y="577"/>
                  </a:lnTo>
                  <a:lnTo>
                    <a:pt x="801" y="60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22" name="Freeform 89"/>
            <p:cNvSpPr>
              <a:spLocks/>
            </p:cNvSpPr>
            <p:nvPr/>
          </p:nvSpPr>
          <p:spPr bwMode="auto">
            <a:xfrm>
              <a:off x="3209" y="3055"/>
              <a:ext cx="62" cy="73"/>
            </a:xfrm>
            <a:custGeom>
              <a:avLst/>
              <a:gdLst>
                <a:gd name="T0" fmla="*/ 4 w 169"/>
                <a:gd name="T1" fmla="*/ 9 h 203"/>
                <a:gd name="T2" fmla="*/ 3 w 169"/>
                <a:gd name="T3" fmla="*/ 9 h 203"/>
                <a:gd name="T4" fmla="*/ 1 w 169"/>
                <a:gd name="T5" fmla="*/ 8 h 203"/>
                <a:gd name="T6" fmla="*/ 0 w 169"/>
                <a:gd name="T7" fmla="*/ 8 h 203"/>
                <a:gd name="T8" fmla="*/ 0 w 169"/>
                <a:gd name="T9" fmla="*/ 6 h 203"/>
                <a:gd name="T10" fmla="*/ 0 w 169"/>
                <a:gd name="T11" fmla="*/ 6 h 203"/>
                <a:gd name="T12" fmla="*/ 0 w 169"/>
                <a:gd name="T13" fmla="*/ 6 h 203"/>
                <a:gd name="T14" fmla="*/ 1 w 169"/>
                <a:gd name="T15" fmla="*/ 4 h 203"/>
                <a:gd name="T16" fmla="*/ 1 w 169"/>
                <a:gd name="T17" fmla="*/ 3 h 203"/>
                <a:gd name="T18" fmla="*/ 2 w 169"/>
                <a:gd name="T19" fmla="*/ 1 h 203"/>
                <a:gd name="T20" fmla="*/ 2 w 169"/>
                <a:gd name="T21" fmla="*/ 1 h 203"/>
                <a:gd name="T22" fmla="*/ 2 w 169"/>
                <a:gd name="T23" fmla="*/ 1 h 203"/>
                <a:gd name="T24" fmla="*/ 3 w 169"/>
                <a:gd name="T25" fmla="*/ 1 h 203"/>
                <a:gd name="T26" fmla="*/ 4 w 169"/>
                <a:gd name="T27" fmla="*/ 1 h 203"/>
                <a:gd name="T28" fmla="*/ 5 w 169"/>
                <a:gd name="T29" fmla="*/ 1 h 203"/>
                <a:gd name="T30" fmla="*/ 6 w 169"/>
                <a:gd name="T31" fmla="*/ 0 h 203"/>
                <a:gd name="T32" fmla="*/ 7 w 169"/>
                <a:gd name="T33" fmla="*/ 0 h 203"/>
                <a:gd name="T34" fmla="*/ 7 w 169"/>
                <a:gd name="T35" fmla="*/ 1 h 203"/>
                <a:gd name="T36" fmla="*/ 8 w 169"/>
                <a:gd name="T37" fmla="*/ 2 h 203"/>
                <a:gd name="T38" fmla="*/ 8 w 169"/>
                <a:gd name="T39" fmla="*/ 3 h 203"/>
                <a:gd name="T40" fmla="*/ 5 w 169"/>
                <a:gd name="T41" fmla="*/ 9 h 203"/>
                <a:gd name="T42" fmla="*/ 4 w 169"/>
                <a:gd name="T43" fmla="*/ 9 h 2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9"/>
                <a:gd name="T67" fmla="*/ 0 h 203"/>
                <a:gd name="T68" fmla="*/ 169 w 169"/>
                <a:gd name="T69" fmla="*/ 203 h 2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9" h="203">
                  <a:moveTo>
                    <a:pt x="93" y="203"/>
                  </a:moveTo>
                  <a:lnTo>
                    <a:pt x="57" y="192"/>
                  </a:lnTo>
                  <a:lnTo>
                    <a:pt x="22" y="179"/>
                  </a:lnTo>
                  <a:lnTo>
                    <a:pt x="0" y="160"/>
                  </a:lnTo>
                  <a:lnTo>
                    <a:pt x="5" y="136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14" y="91"/>
                  </a:lnTo>
                  <a:lnTo>
                    <a:pt x="21" y="64"/>
                  </a:lnTo>
                  <a:lnTo>
                    <a:pt x="35" y="34"/>
                  </a:lnTo>
                  <a:lnTo>
                    <a:pt x="41" y="13"/>
                  </a:lnTo>
                  <a:lnTo>
                    <a:pt x="41" y="20"/>
                  </a:lnTo>
                  <a:lnTo>
                    <a:pt x="52" y="22"/>
                  </a:lnTo>
                  <a:lnTo>
                    <a:pt x="74" y="22"/>
                  </a:lnTo>
                  <a:lnTo>
                    <a:pt x="99" y="14"/>
                  </a:lnTo>
                  <a:lnTo>
                    <a:pt x="117" y="0"/>
                  </a:lnTo>
                  <a:lnTo>
                    <a:pt x="150" y="0"/>
                  </a:lnTo>
                  <a:lnTo>
                    <a:pt x="150" y="22"/>
                  </a:lnTo>
                  <a:lnTo>
                    <a:pt x="157" y="42"/>
                  </a:lnTo>
                  <a:lnTo>
                    <a:pt x="169" y="58"/>
                  </a:lnTo>
                  <a:lnTo>
                    <a:pt x="95" y="203"/>
                  </a:lnTo>
                  <a:lnTo>
                    <a:pt x="93" y="20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23" name="Freeform 90"/>
            <p:cNvSpPr>
              <a:spLocks/>
            </p:cNvSpPr>
            <p:nvPr/>
          </p:nvSpPr>
          <p:spPr bwMode="auto">
            <a:xfrm>
              <a:off x="3208" y="2945"/>
              <a:ext cx="70" cy="118"/>
            </a:xfrm>
            <a:custGeom>
              <a:avLst/>
              <a:gdLst>
                <a:gd name="T0" fmla="*/ 8 w 188"/>
                <a:gd name="T1" fmla="*/ 14 h 327"/>
                <a:gd name="T2" fmla="*/ 6 w 188"/>
                <a:gd name="T3" fmla="*/ 14 h 327"/>
                <a:gd name="T4" fmla="*/ 5 w 188"/>
                <a:gd name="T5" fmla="*/ 15 h 327"/>
                <a:gd name="T6" fmla="*/ 4 w 188"/>
                <a:gd name="T7" fmla="*/ 16 h 327"/>
                <a:gd name="T8" fmla="*/ 3 w 188"/>
                <a:gd name="T9" fmla="*/ 16 h 327"/>
                <a:gd name="T10" fmla="*/ 2 w 188"/>
                <a:gd name="T11" fmla="*/ 15 h 327"/>
                <a:gd name="T12" fmla="*/ 2 w 188"/>
                <a:gd name="T13" fmla="*/ 15 h 327"/>
                <a:gd name="T14" fmla="*/ 3 w 188"/>
                <a:gd name="T15" fmla="*/ 12 h 327"/>
                <a:gd name="T16" fmla="*/ 3 w 188"/>
                <a:gd name="T17" fmla="*/ 11 h 327"/>
                <a:gd name="T18" fmla="*/ 3 w 188"/>
                <a:gd name="T19" fmla="*/ 9 h 327"/>
                <a:gd name="T20" fmla="*/ 2 w 188"/>
                <a:gd name="T21" fmla="*/ 8 h 327"/>
                <a:gd name="T22" fmla="*/ 2 w 188"/>
                <a:gd name="T23" fmla="*/ 5 h 327"/>
                <a:gd name="T24" fmla="*/ 2 w 188"/>
                <a:gd name="T25" fmla="*/ 4 h 327"/>
                <a:gd name="T26" fmla="*/ 1 w 188"/>
                <a:gd name="T27" fmla="*/ 3 h 327"/>
                <a:gd name="T28" fmla="*/ 0 w 188"/>
                <a:gd name="T29" fmla="*/ 3 h 327"/>
                <a:gd name="T30" fmla="*/ 0 w 188"/>
                <a:gd name="T31" fmla="*/ 2 h 327"/>
                <a:gd name="T32" fmla="*/ 0 w 188"/>
                <a:gd name="T33" fmla="*/ 1 h 327"/>
                <a:gd name="T34" fmla="*/ 1 w 188"/>
                <a:gd name="T35" fmla="*/ 1 h 327"/>
                <a:gd name="T36" fmla="*/ 3 w 188"/>
                <a:gd name="T37" fmla="*/ 0 h 327"/>
                <a:gd name="T38" fmla="*/ 4 w 188"/>
                <a:gd name="T39" fmla="*/ 0 h 327"/>
                <a:gd name="T40" fmla="*/ 5 w 188"/>
                <a:gd name="T41" fmla="*/ 0 h 327"/>
                <a:gd name="T42" fmla="*/ 6 w 188"/>
                <a:gd name="T43" fmla="*/ 2 h 327"/>
                <a:gd name="T44" fmla="*/ 6 w 188"/>
                <a:gd name="T45" fmla="*/ 3 h 327"/>
                <a:gd name="T46" fmla="*/ 7 w 188"/>
                <a:gd name="T47" fmla="*/ 5 h 327"/>
                <a:gd name="T48" fmla="*/ 9 w 188"/>
                <a:gd name="T49" fmla="*/ 7 h 327"/>
                <a:gd name="T50" fmla="*/ 10 w 188"/>
                <a:gd name="T51" fmla="*/ 11 h 327"/>
                <a:gd name="T52" fmla="*/ 9 w 188"/>
                <a:gd name="T53" fmla="*/ 12 h 327"/>
                <a:gd name="T54" fmla="*/ 8 w 188"/>
                <a:gd name="T55" fmla="*/ 14 h 327"/>
                <a:gd name="T56" fmla="*/ 8 w 188"/>
                <a:gd name="T57" fmla="*/ 14 h 3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8"/>
                <a:gd name="T88" fmla="*/ 0 h 327"/>
                <a:gd name="T89" fmla="*/ 188 w 188"/>
                <a:gd name="T90" fmla="*/ 327 h 3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8" h="327">
                  <a:moveTo>
                    <a:pt x="151" y="305"/>
                  </a:moveTo>
                  <a:lnTo>
                    <a:pt x="118" y="305"/>
                  </a:lnTo>
                  <a:lnTo>
                    <a:pt x="100" y="319"/>
                  </a:lnTo>
                  <a:lnTo>
                    <a:pt x="75" y="327"/>
                  </a:lnTo>
                  <a:lnTo>
                    <a:pt x="53" y="327"/>
                  </a:lnTo>
                  <a:lnTo>
                    <a:pt x="42" y="325"/>
                  </a:lnTo>
                  <a:lnTo>
                    <a:pt x="42" y="318"/>
                  </a:lnTo>
                  <a:lnTo>
                    <a:pt x="60" y="262"/>
                  </a:lnTo>
                  <a:lnTo>
                    <a:pt x="59" y="232"/>
                  </a:lnTo>
                  <a:lnTo>
                    <a:pt x="50" y="193"/>
                  </a:lnTo>
                  <a:lnTo>
                    <a:pt x="39" y="163"/>
                  </a:lnTo>
                  <a:lnTo>
                    <a:pt x="37" y="106"/>
                  </a:lnTo>
                  <a:lnTo>
                    <a:pt x="42" y="86"/>
                  </a:lnTo>
                  <a:lnTo>
                    <a:pt x="25" y="70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3" y="23"/>
                  </a:lnTo>
                  <a:lnTo>
                    <a:pt x="23" y="16"/>
                  </a:lnTo>
                  <a:lnTo>
                    <a:pt x="58" y="11"/>
                  </a:lnTo>
                  <a:lnTo>
                    <a:pt x="78" y="11"/>
                  </a:lnTo>
                  <a:lnTo>
                    <a:pt x="102" y="0"/>
                  </a:lnTo>
                  <a:lnTo>
                    <a:pt x="106" y="39"/>
                  </a:lnTo>
                  <a:lnTo>
                    <a:pt x="122" y="66"/>
                  </a:lnTo>
                  <a:lnTo>
                    <a:pt x="140" y="97"/>
                  </a:lnTo>
                  <a:lnTo>
                    <a:pt x="179" y="143"/>
                  </a:lnTo>
                  <a:lnTo>
                    <a:pt x="188" y="232"/>
                  </a:lnTo>
                  <a:lnTo>
                    <a:pt x="175" y="263"/>
                  </a:lnTo>
                  <a:lnTo>
                    <a:pt x="152" y="305"/>
                  </a:lnTo>
                  <a:lnTo>
                    <a:pt x="151" y="305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24" name="Freeform 91"/>
            <p:cNvSpPr>
              <a:spLocks/>
            </p:cNvSpPr>
            <p:nvPr/>
          </p:nvSpPr>
          <p:spPr bwMode="auto">
            <a:xfrm>
              <a:off x="3143" y="2840"/>
              <a:ext cx="138" cy="128"/>
            </a:xfrm>
            <a:custGeom>
              <a:avLst/>
              <a:gdLst>
                <a:gd name="T0" fmla="*/ 14 w 378"/>
                <a:gd name="T1" fmla="*/ 14 h 358"/>
                <a:gd name="T2" fmla="*/ 13 w 378"/>
                <a:gd name="T3" fmla="*/ 14 h 358"/>
                <a:gd name="T4" fmla="*/ 12 w 378"/>
                <a:gd name="T5" fmla="*/ 14 h 358"/>
                <a:gd name="T6" fmla="*/ 10 w 378"/>
                <a:gd name="T7" fmla="*/ 14 h 358"/>
                <a:gd name="T8" fmla="*/ 9 w 378"/>
                <a:gd name="T9" fmla="*/ 15 h 358"/>
                <a:gd name="T10" fmla="*/ 9 w 378"/>
                <a:gd name="T11" fmla="*/ 15 h 358"/>
                <a:gd name="T12" fmla="*/ 9 w 378"/>
                <a:gd name="T13" fmla="*/ 16 h 358"/>
                <a:gd name="T14" fmla="*/ 7 w 378"/>
                <a:gd name="T15" fmla="*/ 16 h 358"/>
                <a:gd name="T16" fmla="*/ 6 w 378"/>
                <a:gd name="T17" fmla="*/ 16 h 358"/>
                <a:gd name="T18" fmla="*/ 6 w 378"/>
                <a:gd name="T19" fmla="*/ 16 h 358"/>
                <a:gd name="T20" fmla="*/ 5 w 378"/>
                <a:gd name="T21" fmla="*/ 15 h 358"/>
                <a:gd name="T22" fmla="*/ 4 w 378"/>
                <a:gd name="T23" fmla="*/ 14 h 358"/>
                <a:gd name="T24" fmla="*/ 4 w 378"/>
                <a:gd name="T25" fmla="*/ 13 h 358"/>
                <a:gd name="T26" fmla="*/ 5 w 378"/>
                <a:gd name="T27" fmla="*/ 12 h 358"/>
                <a:gd name="T28" fmla="*/ 3 w 378"/>
                <a:gd name="T29" fmla="*/ 10 h 358"/>
                <a:gd name="T30" fmla="*/ 2 w 378"/>
                <a:gd name="T31" fmla="*/ 7 h 358"/>
                <a:gd name="T32" fmla="*/ 0 w 378"/>
                <a:gd name="T33" fmla="*/ 5 h 358"/>
                <a:gd name="T34" fmla="*/ 0 w 378"/>
                <a:gd name="T35" fmla="*/ 5 h 358"/>
                <a:gd name="T36" fmla="*/ 0 w 378"/>
                <a:gd name="T37" fmla="*/ 5 h 358"/>
                <a:gd name="T38" fmla="*/ 1 w 378"/>
                <a:gd name="T39" fmla="*/ 4 h 358"/>
                <a:gd name="T40" fmla="*/ 4 w 378"/>
                <a:gd name="T41" fmla="*/ 3 h 358"/>
                <a:gd name="T42" fmla="*/ 6 w 378"/>
                <a:gd name="T43" fmla="*/ 2 h 358"/>
                <a:gd name="T44" fmla="*/ 8 w 378"/>
                <a:gd name="T45" fmla="*/ 0 h 358"/>
                <a:gd name="T46" fmla="*/ 9 w 378"/>
                <a:gd name="T47" fmla="*/ 1 h 358"/>
                <a:gd name="T48" fmla="*/ 12 w 378"/>
                <a:gd name="T49" fmla="*/ 2 h 358"/>
                <a:gd name="T50" fmla="*/ 15 w 378"/>
                <a:gd name="T51" fmla="*/ 4 h 358"/>
                <a:gd name="T52" fmla="*/ 18 w 378"/>
                <a:gd name="T53" fmla="*/ 4 h 358"/>
                <a:gd name="T54" fmla="*/ 18 w 378"/>
                <a:gd name="T55" fmla="*/ 5 h 358"/>
                <a:gd name="T56" fmla="*/ 17 w 378"/>
                <a:gd name="T57" fmla="*/ 6 h 358"/>
                <a:gd name="T58" fmla="*/ 15 w 378"/>
                <a:gd name="T59" fmla="*/ 8 h 358"/>
                <a:gd name="T60" fmla="*/ 14 w 378"/>
                <a:gd name="T61" fmla="*/ 9 h 358"/>
                <a:gd name="T62" fmla="*/ 14 w 378"/>
                <a:gd name="T63" fmla="*/ 11 h 358"/>
                <a:gd name="T64" fmla="*/ 14 w 378"/>
                <a:gd name="T65" fmla="*/ 12 h 358"/>
                <a:gd name="T66" fmla="*/ 14 w 378"/>
                <a:gd name="T67" fmla="*/ 14 h 358"/>
                <a:gd name="T68" fmla="*/ 14 w 378"/>
                <a:gd name="T69" fmla="*/ 14 h 3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8"/>
                <a:gd name="T106" fmla="*/ 0 h 358"/>
                <a:gd name="T107" fmla="*/ 378 w 378"/>
                <a:gd name="T108" fmla="*/ 358 h 3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8" h="358">
                  <a:moveTo>
                    <a:pt x="284" y="295"/>
                  </a:moveTo>
                  <a:lnTo>
                    <a:pt x="260" y="306"/>
                  </a:lnTo>
                  <a:lnTo>
                    <a:pt x="240" y="306"/>
                  </a:lnTo>
                  <a:lnTo>
                    <a:pt x="205" y="311"/>
                  </a:lnTo>
                  <a:lnTo>
                    <a:pt x="185" y="318"/>
                  </a:lnTo>
                  <a:lnTo>
                    <a:pt x="182" y="334"/>
                  </a:lnTo>
                  <a:lnTo>
                    <a:pt x="182" y="348"/>
                  </a:lnTo>
                  <a:lnTo>
                    <a:pt x="148" y="357"/>
                  </a:lnTo>
                  <a:lnTo>
                    <a:pt x="119" y="358"/>
                  </a:lnTo>
                  <a:lnTo>
                    <a:pt x="112" y="326"/>
                  </a:lnTo>
                  <a:lnTo>
                    <a:pt x="91" y="300"/>
                  </a:lnTo>
                  <a:lnTo>
                    <a:pt x="89" y="286"/>
                  </a:lnTo>
                  <a:lnTo>
                    <a:pt x="98" y="262"/>
                  </a:lnTo>
                  <a:lnTo>
                    <a:pt x="60" y="223"/>
                  </a:lnTo>
                  <a:lnTo>
                    <a:pt x="47" y="158"/>
                  </a:lnTo>
                  <a:lnTo>
                    <a:pt x="5" y="106"/>
                  </a:lnTo>
                  <a:lnTo>
                    <a:pt x="0" y="105"/>
                  </a:lnTo>
                  <a:lnTo>
                    <a:pt x="4" y="99"/>
                  </a:lnTo>
                  <a:lnTo>
                    <a:pt x="34" y="84"/>
                  </a:lnTo>
                  <a:lnTo>
                    <a:pt x="86" y="69"/>
                  </a:lnTo>
                  <a:lnTo>
                    <a:pt x="127" y="43"/>
                  </a:lnTo>
                  <a:lnTo>
                    <a:pt x="167" y="0"/>
                  </a:lnTo>
                  <a:lnTo>
                    <a:pt x="191" y="34"/>
                  </a:lnTo>
                  <a:lnTo>
                    <a:pt x="241" y="48"/>
                  </a:lnTo>
                  <a:lnTo>
                    <a:pt x="316" y="76"/>
                  </a:lnTo>
                  <a:lnTo>
                    <a:pt x="378" y="85"/>
                  </a:lnTo>
                  <a:lnTo>
                    <a:pt x="375" y="98"/>
                  </a:lnTo>
                  <a:lnTo>
                    <a:pt x="347" y="127"/>
                  </a:lnTo>
                  <a:lnTo>
                    <a:pt x="303" y="169"/>
                  </a:lnTo>
                  <a:lnTo>
                    <a:pt x="288" y="201"/>
                  </a:lnTo>
                  <a:lnTo>
                    <a:pt x="288" y="233"/>
                  </a:lnTo>
                  <a:lnTo>
                    <a:pt x="284" y="254"/>
                  </a:lnTo>
                  <a:lnTo>
                    <a:pt x="286" y="298"/>
                  </a:lnTo>
                  <a:lnTo>
                    <a:pt x="284" y="29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25" name="Freeform 92"/>
            <p:cNvSpPr>
              <a:spLocks/>
            </p:cNvSpPr>
            <p:nvPr/>
          </p:nvSpPr>
          <p:spPr bwMode="auto">
            <a:xfrm>
              <a:off x="2919" y="2620"/>
              <a:ext cx="313" cy="308"/>
            </a:xfrm>
            <a:custGeom>
              <a:avLst/>
              <a:gdLst>
                <a:gd name="T0" fmla="*/ 37 w 852"/>
                <a:gd name="T1" fmla="*/ 30 h 857"/>
                <a:gd name="T2" fmla="*/ 32 w 852"/>
                <a:gd name="T3" fmla="*/ 32 h 857"/>
                <a:gd name="T4" fmla="*/ 30 w 852"/>
                <a:gd name="T5" fmla="*/ 33 h 857"/>
                <a:gd name="T6" fmla="*/ 24 w 852"/>
                <a:gd name="T7" fmla="*/ 36 h 857"/>
                <a:gd name="T8" fmla="*/ 18 w 852"/>
                <a:gd name="T9" fmla="*/ 40 h 857"/>
                <a:gd name="T10" fmla="*/ 13 w 852"/>
                <a:gd name="T11" fmla="*/ 37 h 857"/>
                <a:gd name="T12" fmla="*/ 3 w 852"/>
                <a:gd name="T13" fmla="*/ 35 h 857"/>
                <a:gd name="T14" fmla="*/ 4 w 852"/>
                <a:gd name="T15" fmla="*/ 33 h 857"/>
                <a:gd name="T16" fmla="*/ 4 w 852"/>
                <a:gd name="T17" fmla="*/ 29 h 857"/>
                <a:gd name="T18" fmla="*/ 3 w 852"/>
                <a:gd name="T19" fmla="*/ 26 h 857"/>
                <a:gd name="T20" fmla="*/ 3 w 852"/>
                <a:gd name="T21" fmla="*/ 23 h 857"/>
                <a:gd name="T22" fmla="*/ 0 w 852"/>
                <a:gd name="T23" fmla="*/ 19 h 857"/>
                <a:gd name="T24" fmla="*/ 3 w 852"/>
                <a:gd name="T25" fmla="*/ 15 h 857"/>
                <a:gd name="T26" fmla="*/ 5 w 852"/>
                <a:gd name="T27" fmla="*/ 13 h 857"/>
                <a:gd name="T28" fmla="*/ 7 w 852"/>
                <a:gd name="T29" fmla="*/ 12 h 857"/>
                <a:gd name="T30" fmla="*/ 9 w 852"/>
                <a:gd name="T31" fmla="*/ 13 h 857"/>
                <a:gd name="T32" fmla="*/ 12 w 852"/>
                <a:gd name="T33" fmla="*/ 13 h 857"/>
                <a:gd name="T34" fmla="*/ 13 w 852"/>
                <a:gd name="T35" fmla="*/ 15 h 857"/>
                <a:gd name="T36" fmla="*/ 17 w 852"/>
                <a:gd name="T37" fmla="*/ 16 h 857"/>
                <a:gd name="T38" fmla="*/ 19 w 852"/>
                <a:gd name="T39" fmla="*/ 14 h 857"/>
                <a:gd name="T40" fmla="*/ 21 w 852"/>
                <a:gd name="T41" fmla="*/ 13 h 857"/>
                <a:gd name="T42" fmla="*/ 25 w 852"/>
                <a:gd name="T43" fmla="*/ 10 h 857"/>
                <a:gd name="T44" fmla="*/ 25 w 852"/>
                <a:gd name="T45" fmla="*/ 8 h 857"/>
                <a:gd name="T46" fmla="*/ 23 w 852"/>
                <a:gd name="T47" fmla="*/ 6 h 857"/>
                <a:gd name="T48" fmla="*/ 27 w 852"/>
                <a:gd name="T49" fmla="*/ 4 h 857"/>
                <a:gd name="T50" fmla="*/ 28 w 852"/>
                <a:gd name="T51" fmla="*/ 3 h 857"/>
                <a:gd name="T52" fmla="*/ 29 w 852"/>
                <a:gd name="T53" fmla="*/ 1 h 857"/>
                <a:gd name="T54" fmla="*/ 30 w 852"/>
                <a:gd name="T55" fmla="*/ 0 h 857"/>
                <a:gd name="T56" fmla="*/ 35 w 852"/>
                <a:gd name="T57" fmla="*/ 2 h 857"/>
                <a:gd name="T58" fmla="*/ 42 w 852"/>
                <a:gd name="T59" fmla="*/ 9 h 857"/>
                <a:gd name="T60" fmla="*/ 40 w 852"/>
                <a:gd name="T61" fmla="*/ 14 h 857"/>
                <a:gd name="T62" fmla="*/ 39 w 852"/>
                <a:gd name="T63" fmla="*/ 19 h 857"/>
                <a:gd name="T64" fmla="*/ 35 w 852"/>
                <a:gd name="T65" fmla="*/ 23 h 857"/>
                <a:gd name="T66" fmla="*/ 37 w 852"/>
                <a:gd name="T67" fmla="*/ 27 h 857"/>
                <a:gd name="T68" fmla="*/ 39 w 852"/>
                <a:gd name="T69" fmla="*/ 28 h 8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2"/>
                <a:gd name="T106" fmla="*/ 0 h 857"/>
                <a:gd name="T107" fmla="*/ 852 w 852"/>
                <a:gd name="T108" fmla="*/ 857 h 8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2" h="857">
                  <a:moveTo>
                    <a:pt x="777" y="609"/>
                  </a:moveTo>
                  <a:lnTo>
                    <a:pt x="737" y="652"/>
                  </a:lnTo>
                  <a:lnTo>
                    <a:pt x="696" y="678"/>
                  </a:lnTo>
                  <a:lnTo>
                    <a:pt x="644" y="693"/>
                  </a:lnTo>
                  <a:lnTo>
                    <a:pt x="614" y="708"/>
                  </a:lnTo>
                  <a:lnTo>
                    <a:pt x="610" y="714"/>
                  </a:lnTo>
                  <a:lnTo>
                    <a:pt x="534" y="755"/>
                  </a:lnTo>
                  <a:lnTo>
                    <a:pt x="477" y="781"/>
                  </a:lnTo>
                  <a:lnTo>
                    <a:pt x="430" y="808"/>
                  </a:lnTo>
                  <a:lnTo>
                    <a:pt x="370" y="857"/>
                  </a:lnTo>
                  <a:lnTo>
                    <a:pt x="360" y="857"/>
                  </a:lnTo>
                  <a:lnTo>
                    <a:pt x="259" y="803"/>
                  </a:lnTo>
                  <a:lnTo>
                    <a:pt x="145" y="771"/>
                  </a:lnTo>
                  <a:lnTo>
                    <a:pt x="53" y="745"/>
                  </a:lnTo>
                  <a:lnTo>
                    <a:pt x="55" y="745"/>
                  </a:lnTo>
                  <a:lnTo>
                    <a:pt x="72" y="712"/>
                  </a:lnTo>
                  <a:lnTo>
                    <a:pt x="90" y="673"/>
                  </a:lnTo>
                  <a:lnTo>
                    <a:pt x="85" y="638"/>
                  </a:lnTo>
                  <a:lnTo>
                    <a:pt x="73" y="595"/>
                  </a:lnTo>
                  <a:lnTo>
                    <a:pt x="69" y="552"/>
                  </a:lnTo>
                  <a:lnTo>
                    <a:pt x="95" y="541"/>
                  </a:lnTo>
                  <a:lnTo>
                    <a:pt x="65" y="497"/>
                  </a:lnTo>
                  <a:lnTo>
                    <a:pt x="23" y="452"/>
                  </a:lnTo>
                  <a:lnTo>
                    <a:pt x="0" y="416"/>
                  </a:lnTo>
                  <a:lnTo>
                    <a:pt x="29" y="358"/>
                  </a:lnTo>
                  <a:lnTo>
                    <a:pt x="67" y="328"/>
                  </a:lnTo>
                  <a:lnTo>
                    <a:pt x="101" y="291"/>
                  </a:lnTo>
                  <a:lnTo>
                    <a:pt x="106" y="277"/>
                  </a:lnTo>
                  <a:lnTo>
                    <a:pt x="106" y="269"/>
                  </a:lnTo>
                  <a:lnTo>
                    <a:pt x="133" y="258"/>
                  </a:lnTo>
                  <a:lnTo>
                    <a:pt x="160" y="276"/>
                  </a:lnTo>
                  <a:lnTo>
                    <a:pt x="188" y="283"/>
                  </a:lnTo>
                  <a:lnTo>
                    <a:pt x="223" y="285"/>
                  </a:lnTo>
                  <a:lnTo>
                    <a:pt x="241" y="286"/>
                  </a:lnTo>
                  <a:lnTo>
                    <a:pt x="258" y="307"/>
                  </a:lnTo>
                  <a:lnTo>
                    <a:pt x="266" y="329"/>
                  </a:lnTo>
                  <a:lnTo>
                    <a:pt x="298" y="355"/>
                  </a:lnTo>
                  <a:lnTo>
                    <a:pt x="336" y="341"/>
                  </a:lnTo>
                  <a:lnTo>
                    <a:pt x="374" y="341"/>
                  </a:lnTo>
                  <a:lnTo>
                    <a:pt x="395" y="309"/>
                  </a:lnTo>
                  <a:lnTo>
                    <a:pt x="402" y="285"/>
                  </a:lnTo>
                  <a:lnTo>
                    <a:pt x="415" y="271"/>
                  </a:lnTo>
                  <a:lnTo>
                    <a:pt x="463" y="252"/>
                  </a:lnTo>
                  <a:lnTo>
                    <a:pt x="500" y="229"/>
                  </a:lnTo>
                  <a:lnTo>
                    <a:pt x="500" y="198"/>
                  </a:lnTo>
                  <a:lnTo>
                    <a:pt x="500" y="171"/>
                  </a:lnTo>
                  <a:lnTo>
                    <a:pt x="478" y="151"/>
                  </a:lnTo>
                  <a:lnTo>
                    <a:pt x="469" y="135"/>
                  </a:lnTo>
                  <a:lnTo>
                    <a:pt x="517" y="105"/>
                  </a:lnTo>
                  <a:lnTo>
                    <a:pt x="548" y="80"/>
                  </a:lnTo>
                  <a:lnTo>
                    <a:pt x="563" y="58"/>
                  </a:lnTo>
                  <a:lnTo>
                    <a:pt x="564" y="54"/>
                  </a:lnTo>
                  <a:lnTo>
                    <a:pt x="565" y="53"/>
                  </a:lnTo>
                  <a:lnTo>
                    <a:pt x="578" y="34"/>
                  </a:lnTo>
                  <a:lnTo>
                    <a:pt x="586" y="17"/>
                  </a:lnTo>
                  <a:lnTo>
                    <a:pt x="601" y="0"/>
                  </a:lnTo>
                  <a:lnTo>
                    <a:pt x="605" y="0"/>
                  </a:lnTo>
                  <a:lnTo>
                    <a:pt x="696" y="42"/>
                  </a:lnTo>
                  <a:lnTo>
                    <a:pt x="852" y="129"/>
                  </a:lnTo>
                  <a:lnTo>
                    <a:pt x="839" y="203"/>
                  </a:lnTo>
                  <a:lnTo>
                    <a:pt x="834" y="230"/>
                  </a:lnTo>
                  <a:lnTo>
                    <a:pt x="802" y="308"/>
                  </a:lnTo>
                  <a:lnTo>
                    <a:pt x="806" y="354"/>
                  </a:lnTo>
                  <a:lnTo>
                    <a:pt x="778" y="406"/>
                  </a:lnTo>
                  <a:lnTo>
                    <a:pt x="715" y="473"/>
                  </a:lnTo>
                  <a:lnTo>
                    <a:pt x="701" y="499"/>
                  </a:lnTo>
                  <a:lnTo>
                    <a:pt x="723" y="535"/>
                  </a:lnTo>
                  <a:lnTo>
                    <a:pt x="759" y="583"/>
                  </a:lnTo>
                  <a:lnTo>
                    <a:pt x="777" y="606"/>
                  </a:lnTo>
                  <a:lnTo>
                    <a:pt x="777" y="60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26" name="Freeform 93"/>
            <p:cNvSpPr>
              <a:spLocks/>
            </p:cNvSpPr>
            <p:nvPr/>
          </p:nvSpPr>
          <p:spPr bwMode="auto">
            <a:xfrm>
              <a:off x="3246" y="2869"/>
              <a:ext cx="112" cy="207"/>
            </a:xfrm>
            <a:custGeom>
              <a:avLst/>
              <a:gdLst>
                <a:gd name="T0" fmla="*/ 3 w 307"/>
                <a:gd name="T1" fmla="*/ 27 h 574"/>
                <a:gd name="T2" fmla="*/ 3 w 307"/>
                <a:gd name="T3" fmla="*/ 26 h 574"/>
                <a:gd name="T4" fmla="*/ 3 w 307"/>
                <a:gd name="T5" fmla="*/ 25 h 574"/>
                <a:gd name="T6" fmla="*/ 3 w 307"/>
                <a:gd name="T7" fmla="*/ 24 h 574"/>
                <a:gd name="T8" fmla="*/ 3 w 307"/>
                <a:gd name="T9" fmla="*/ 24 h 574"/>
                <a:gd name="T10" fmla="*/ 4 w 307"/>
                <a:gd name="T11" fmla="*/ 22 h 574"/>
                <a:gd name="T12" fmla="*/ 4 w 307"/>
                <a:gd name="T13" fmla="*/ 21 h 574"/>
                <a:gd name="T14" fmla="*/ 4 w 307"/>
                <a:gd name="T15" fmla="*/ 17 h 574"/>
                <a:gd name="T16" fmla="*/ 2 w 307"/>
                <a:gd name="T17" fmla="*/ 14 h 574"/>
                <a:gd name="T18" fmla="*/ 1 w 307"/>
                <a:gd name="T19" fmla="*/ 13 h 574"/>
                <a:gd name="T20" fmla="*/ 0 w 307"/>
                <a:gd name="T21" fmla="*/ 12 h 574"/>
                <a:gd name="T22" fmla="*/ 0 w 307"/>
                <a:gd name="T23" fmla="*/ 10 h 574"/>
                <a:gd name="T24" fmla="*/ 0 w 307"/>
                <a:gd name="T25" fmla="*/ 10 h 574"/>
                <a:gd name="T26" fmla="*/ 0 w 307"/>
                <a:gd name="T27" fmla="*/ 8 h 574"/>
                <a:gd name="T28" fmla="*/ 0 w 307"/>
                <a:gd name="T29" fmla="*/ 7 h 574"/>
                <a:gd name="T30" fmla="*/ 0 w 307"/>
                <a:gd name="T31" fmla="*/ 5 h 574"/>
                <a:gd name="T32" fmla="*/ 1 w 307"/>
                <a:gd name="T33" fmla="*/ 4 h 574"/>
                <a:gd name="T34" fmla="*/ 3 w 307"/>
                <a:gd name="T35" fmla="*/ 2 h 574"/>
                <a:gd name="T36" fmla="*/ 4 w 307"/>
                <a:gd name="T37" fmla="*/ 1 h 574"/>
                <a:gd name="T38" fmla="*/ 4 w 307"/>
                <a:gd name="T39" fmla="*/ 0 h 574"/>
                <a:gd name="T40" fmla="*/ 5 w 307"/>
                <a:gd name="T41" fmla="*/ 0 h 574"/>
                <a:gd name="T42" fmla="*/ 8 w 307"/>
                <a:gd name="T43" fmla="*/ 0 h 574"/>
                <a:gd name="T44" fmla="*/ 9 w 307"/>
                <a:gd name="T45" fmla="*/ 0 h 574"/>
                <a:gd name="T46" fmla="*/ 12 w 307"/>
                <a:gd name="T47" fmla="*/ 1 h 574"/>
                <a:gd name="T48" fmla="*/ 13 w 307"/>
                <a:gd name="T49" fmla="*/ 3 h 574"/>
                <a:gd name="T50" fmla="*/ 15 w 307"/>
                <a:gd name="T51" fmla="*/ 5 h 574"/>
                <a:gd name="T52" fmla="*/ 14 w 307"/>
                <a:gd name="T53" fmla="*/ 8 h 574"/>
                <a:gd name="T54" fmla="*/ 12 w 307"/>
                <a:gd name="T55" fmla="*/ 12 h 574"/>
                <a:gd name="T56" fmla="*/ 8 w 307"/>
                <a:gd name="T57" fmla="*/ 19 h 574"/>
                <a:gd name="T58" fmla="*/ 5 w 307"/>
                <a:gd name="T59" fmla="*/ 25 h 574"/>
                <a:gd name="T60" fmla="*/ 3 w 307"/>
                <a:gd name="T61" fmla="*/ 27 h 5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7"/>
                <a:gd name="T94" fmla="*/ 0 h 574"/>
                <a:gd name="T95" fmla="*/ 307 w 307"/>
                <a:gd name="T96" fmla="*/ 574 h 5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7" h="574">
                  <a:moveTo>
                    <a:pt x="68" y="574"/>
                  </a:moveTo>
                  <a:lnTo>
                    <a:pt x="56" y="558"/>
                  </a:lnTo>
                  <a:lnTo>
                    <a:pt x="49" y="538"/>
                  </a:lnTo>
                  <a:lnTo>
                    <a:pt x="49" y="516"/>
                  </a:lnTo>
                  <a:lnTo>
                    <a:pt x="73" y="474"/>
                  </a:lnTo>
                  <a:lnTo>
                    <a:pt x="86" y="443"/>
                  </a:lnTo>
                  <a:lnTo>
                    <a:pt x="77" y="354"/>
                  </a:lnTo>
                  <a:lnTo>
                    <a:pt x="38" y="308"/>
                  </a:lnTo>
                  <a:lnTo>
                    <a:pt x="20" y="277"/>
                  </a:lnTo>
                  <a:lnTo>
                    <a:pt x="4" y="250"/>
                  </a:lnTo>
                  <a:lnTo>
                    <a:pt x="0" y="211"/>
                  </a:lnTo>
                  <a:lnTo>
                    <a:pt x="2" y="214"/>
                  </a:lnTo>
                  <a:lnTo>
                    <a:pt x="0" y="170"/>
                  </a:lnTo>
                  <a:lnTo>
                    <a:pt x="4" y="149"/>
                  </a:lnTo>
                  <a:lnTo>
                    <a:pt x="4" y="117"/>
                  </a:lnTo>
                  <a:lnTo>
                    <a:pt x="19" y="85"/>
                  </a:lnTo>
                  <a:lnTo>
                    <a:pt x="63" y="43"/>
                  </a:lnTo>
                  <a:lnTo>
                    <a:pt x="91" y="14"/>
                  </a:lnTo>
                  <a:lnTo>
                    <a:pt x="92" y="6"/>
                  </a:lnTo>
                  <a:lnTo>
                    <a:pt x="116" y="5"/>
                  </a:lnTo>
                  <a:lnTo>
                    <a:pt x="157" y="0"/>
                  </a:lnTo>
                  <a:lnTo>
                    <a:pt x="194" y="0"/>
                  </a:lnTo>
                  <a:lnTo>
                    <a:pt x="238" y="23"/>
                  </a:lnTo>
                  <a:lnTo>
                    <a:pt x="266" y="52"/>
                  </a:lnTo>
                  <a:lnTo>
                    <a:pt x="307" y="114"/>
                  </a:lnTo>
                  <a:lnTo>
                    <a:pt x="295" y="164"/>
                  </a:lnTo>
                  <a:lnTo>
                    <a:pt x="249" y="253"/>
                  </a:lnTo>
                  <a:lnTo>
                    <a:pt x="164" y="406"/>
                  </a:lnTo>
                  <a:lnTo>
                    <a:pt x="100" y="528"/>
                  </a:lnTo>
                  <a:lnTo>
                    <a:pt x="68" y="574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27" name="Freeform 94"/>
            <p:cNvSpPr>
              <a:spLocks/>
            </p:cNvSpPr>
            <p:nvPr/>
          </p:nvSpPr>
          <p:spPr bwMode="auto">
            <a:xfrm>
              <a:off x="3126" y="2366"/>
              <a:ext cx="142" cy="270"/>
            </a:xfrm>
            <a:custGeom>
              <a:avLst/>
              <a:gdLst>
                <a:gd name="T0" fmla="*/ 2 w 387"/>
                <a:gd name="T1" fmla="*/ 33 h 747"/>
                <a:gd name="T2" fmla="*/ 3 w 387"/>
                <a:gd name="T3" fmla="*/ 32 h 747"/>
                <a:gd name="T4" fmla="*/ 4 w 387"/>
                <a:gd name="T5" fmla="*/ 31 h 747"/>
                <a:gd name="T6" fmla="*/ 3 w 387"/>
                <a:gd name="T7" fmla="*/ 29 h 747"/>
                <a:gd name="T8" fmla="*/ 1 w 387"/>
                <a:gd name="T9" fmla="*/ 26 h 747"/>
                <a:gd name="T10" fmla="*/ 4 w 387"/>
                <a:gd name="T11" fmla="*/ 27 h 747"/>
                <a:gd name="T12" fmla="*/ 4 w 387"/>
                <a:gd name="T13" fmla="*/ 25 h 747"/>
                <a:gd name="T14" fmla="*/ 2 w 387"/>
                <a:gd name="T15" fmla="*/ 22 h 747"/>
                <a:gd name="T16" fmla="*/ 0 w 387"/>
                <a:gd name="T17" fmla="*/ 20 h 747"/>
                <a:gd name="T18" fmla="*/ 0 w 387"/>
                <a:gd name="T19" fmla="*/ 17 h 747"/>
                <a:gd name="T20" fmla="*/ 2 w 387"/>
                <a:gd name="T21" fmla="*/ 14 h 747"/>
                <a:gd name="T22" fmla="*/ 2 w 387"/>
                <a:gd name="T23" fmla="*/ 12 h 747"/>
                <a:gd name="T24" fmla="*/ 0 w 387"/>
                <a:gd name="T25" fmla="*/ 12 h 747"/>
                <a:gd name="T26" fmla="*/ 0 w 387"/>
                <a:gd name="T27" fmla="*/ 10 h 747"/>
                <a:gd name="T28" fmla="*/ 2 w 387"/>
                <a:gd name="T29" fmla="*/ 9 h 747"/>
                <a:gd name="T30" fmla="*/ 6 w 387"/>
                <a:gd name="T31" fmla="*/ 11 h 747"/>
                <a:gd name="T32" fmla="*/ 7 w 387"/>
                <a:gd name="T33" fmla="*/ 9 h 747"/>
                <a:gd name="T34" fmla="*/ 6 w 387"/>
                <a:gd name="T35" fmla="*/ 7 h 747"/>
                <a:gd name="T36" fmla="*/ 3 w 387"/>
                <a:gd name="T37" fmla="*/ 6 h 747"/>
                <a:gd name="T38" fmla="*/ 1 w 387"/>
                <a:gd name="T39" fmla="*/ 3 h 747"/>
                <a:gd name="T40" fmla="*/ 1 w 387"/>
                <a:gd name="T41" fmla="*/ 1 h 747"/>
                <a:gd name="T42" fmla="*/ 3 w 387"/>
                <a:gd name="T43" fmla="*/ 0 h 747"/>
                <a:gd name="T44" fmla="*/ 5 w 387"/>
                <a:gd name="T45" fmla="*/ 1 h 747"/>
                <a:gd name="T46" fmla="*/ 6 w 387"/>
                <a:gd name="T47" fmla="*/ 4 h 747"/>
                <a:gd name="T48" fmla="*/ 11 w 387"/>
                <a:gd name="T49" fmla="*/ 6 h 747"/>
                <a:gd name="T50" fmla="*/ 16 w 387"/>
                <a:gd name="T51" fmla="*/ 7 h 747"/>
                <a:gd name="T52" fmla="*/ 18 w 387"/>
                <a:gd name="T53" fmla="*/ 10 h 747"/>
                <a:gd name="T54" fmla="*/ 19 w 387"/>
                <a:gd name="T55" fmla="*/ 15 h 747"/>
                <a:gd name="T56" fmla="*/ 16 w 387"/>
                <a:gd name="T57" fmla="*/ 16 h 747"/>
                <a:gd name="T58" fmla="*/ 12 w 387"/>
                <a:gd name="T59" fmla="*/ 17 h 747"/>
                <a:gd name="T60" fmla="*/ 10 w 387"/>
                <a:gd name="T61" fmla="*/ 22 h 747"/>
                <a:gd name="T62" fmla="*/ 13 w 387"/>
                <a:gd name="T63" fmla="*/ 23 h 747"/>
                <a:gd name="T64" fmla="*/ 15 w 387"/>
                <a:gd name="T65" fmla="*/ 24 h 747"/>
                <a:gd name="T66" fmla="*/ 15 w 387"/>
                <a:gd name="T67" fmla="*/ 27 h 747"/>
                <a:gd name="T68" fmla="*/ 13 w 387"/>
                <a:gd name="T69" fmla="*/ 32 h 747"/>
                <a:gd name="T70" fmla="*/ 8 w 387"/>
                <a:gd name="T71" fmla="*/ 31 h 747"/>
                <a:gd name="T72" fmla="*/ 8 w 387"/>
                <a:gd name="T73" fmla="*/ 34 h 747"/>
                <a:gd name="T74" fmla="*/ 7 w 387"/>
                <a:gd name="T75" fmla="*/ 35 h 7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7"/>
                <a:gd name="T115" fmla="*/ 0 h 747"/>
                <a:gd name="T116" fmla="*/ 387 w 387"/>
                <a:gd name="T117" fmla="*/ 747 h 7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7" h="747">
                  <a:moveTo>
                    <a:pt x="132" y="747"/>
                  </a:moveTo>
                  <a:lnTo>
                    <a:pt x="41" y="705"/>
                  </a:lnTo>
                  <a:lnTo>
                    <a:pt x="37" y="705"/>
                  </a:lnTo>
                  <a:lnTo>
                    <a:pt x="58" y="677"/>
                  </a:lnTo>
                  <a:lnTo>
                    <a:pt x="78" y="663"/>
                  </a:lnTo>
                  <a:lnTo>
                    <a:pt x="85" y="652"/>
                  </a:lnTo>
                  <a:lnTo>
                    <a:pt x="65" y="627"/>
                  </a:lnTo>
                  <a:lnTo>
                    <a:pt x="55" y="612"/>
                  </a:lnTo>
                  <a:lnTo>
                    <a:pt x="31" y="582"/>
                  </a:lnTo>
                  <a:lnTo>
                    <a:pt x="29" y="557"/>
                  </a:lnTo>
                  <a:lnTo>
                    <a:pt x="56" y="557"/>
                  </a:lnTo>
                  <a:lnTo>
                    <a:pt x="87" y="570"/>
                  </a:lnTo>
                  <a:lnTo>
                    <a:pt x="87" y="566"/>
                  </a:lnTo>
                  <a:lnTo>
                    <a:pt x="86" y="539"/>
                  </a:lnTo>
                  <a:lnTo>
                    <a:pt x="65" y="497"/>
                  </a:lnTo>
                  <a:lnTo>
                    <a:pt x="39" y="471"/>
                  </a:lnTo>
                  <a:lnTo>
                    <a:pt x="10" y="437"/>
                  </a:lnTo>
                  <a:lnTo>
                    <a:pt x="10" y="430"/>
                  </a:lnTo>
                  <a:lnTo>
                    <a:pt x="5" y="402"/>
                  </a:lnTo>
                  <a:lnTo>
                    <a:pt x="1" y="362"/>
                  </a:lnTo>
                  <a:lnTo>
                    <a:pt x="10" y="347"/>
                  </a:lnTo>
                  <a:lnTo>
                    <a:pt x="36" y="299"/>
                  </a:lnTo>
                  <a:lnTo>
                    <a:pt x="50" y="261"/>
                  </a:lnTo>
                  <a:lnTo>
                    <a:pt x="46" y="260"/>
                  </a:lnTo>
                  <a:lnTo>
                    <a:pt x="16" y="250"/>
                  </a:lnTo>
                  <a:lnTo>
                    <a:pt x="0" y="245"/>
                  </a:lnTo>
                  <a:lnTo>
                    <a:pt x="0" y="238"/>
                  </a:lnTo>
                  <a:lnTo>
                    <a:pt x="10" y="221"/>
                  </a:lnTo>
                  <a:lnTo>
                    <a:pt x="39" y="193"/>
                  </a:lnTo>
                  <a:lnTo>
                    <a:pt x="45" y="193"/>
                  </a:lnTo>
                  <a:lnTo>
                    <a:pt x="85" y="221"/>
                  </a:lnTo>
                  <a:lnTo>
                    <a:pt x="124" y="236"/>
                  </a:lnTo>
                  <a:lnTo>
                    <a:pt x="144" y="224"/>
                  </a:lnTo>
                  <a:lnTo>
                    <a:pt x="151" y="199"/>
                  </a:lnTo>
                  <a:lnTo>
                    <a:pt x="159" y="171"/>
                  </a:lnTo>
                  <a:lnTo>
                    <a:pt x="128" y="150"/>
                  </a:lnTo>
                  <a:lnTo>
                    <a:pt x="99" y="146"/>
                  </a:lnTo>
                  <a:lnTo>
                    <a:pt x="69" y="130"/>
                  </a:lnTo>
                  <a:lnTo>
                    <a:pt x="43" y="96"/>
                  </a:lnTo>
                  <a:lnTo>
                    <a:pt x="29" y="63"/>
                  </a:lnTo>
                  <a:lnTo>
                    <a:pt x="24" y="36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63" y="2"/>
                  </a:lnTo>
                  <a:lnTo>
                    <a:pt x="70" y="0"/>
                  </a:lnTo>
                  <a:lnTo>
                    <a:pt x="98" y="25"/>
                  </a:lnTo>
                  <a:lnTo>
                    <a:pt x="110" y="64"/>
                  </a:lnTo>
                  <a:lnTo>
                    <a:pt x="115" y="81"/>
                  </a:lnTo>
                  <a:lnTo>
                    <a:pt x="177" y="124"/>
                  </a:lnTo>
                  <a:lnTo>
                    <a:pt x="225" y="128"/>
                  </a:lnTo>
                  <a:lnTo>
                    <a:pt x="244" y="146"/>
                  </a:lnTo>
                  <a:lnTo>
                    <a:pt x="315" y="146"/>
                  </a:lnTo>
                  <a:lnTo>
                    <a:pt x="330" y="211"/>
                  </a:lnTo>
                  <a:lnTo>
                    <a:pt x="362" y="211"/>
                  </a:lnTo>
                  <a:lnTo>
                    <a:pt x="380" y="275"/>
                  </a:lnTo>
                  <a:lnTo>
                    <a:pt x="387" y="325"/>
                  </a:lnTo>
                  <a:lnTo>
                    <a:pt x="349" y="319"/>
                  </a:lnTo>
                  <a:lnTo>
                    <a:pt x="324" y="345"/>
                  </a:lnTo>
                  <a:lnTo>
                    <a:pt x="282" y="376"/>
                  </a:lnTo>
                  <a:lnTo>
                    <a:pt x="243" y="364"/>
                  </a:lnTo>
                  <a:lnTo>
                    <a:pt x="220" y="407"/>
                  </a:lnTo>
                  <a:lnTo>
                    <a:pt x="194" y="461"/>
                  </a:lnTo>
                  <a:lnTo>
                    <a:pt x="225" y="476"/>
                  </a:lnTo>
                  <a:lnTo>
                    <a:pt x="268" y="496"/>
                  </a:lnTo>
                  <a:lnTo>
                    <a:pt x="268" y="517"/>
                  </a:lnTo>
                  <a:lnTo>
                    <a:pt x="302" y="511"/>
                  </a:lnTo>
                  <a:lnTo>
                    <a:pt x="312" y="552"/>
                  </a:lnTo>
                  <a:lnTo>
                    <a:pt x="293" y="583"/>
                  </a:lnTo>
                  <a:lnTo>
                    <a:pt x="339" y="662"/>
                  </a:lnTo>
                  <a:lnTo>
                    <a:pt x="267" y="680"/>
                  </a:lnTo>
                  <a:lnTo>
                    <a:pt x="206" y="695"/>
                  </a:lnTo>
                  <a:lnTo>
                    <a:pt x="171" y="659"/>
                  </a:lnTo>
                  <a:lnTo>
                    <a:pt x="160" y="665"/>
                  </a:lnTo>
                  <a:lnTo>
                    <a:pt x="152" y="712"/>
                  </a:lnTo>
                  <a:lnTo>
                    <a:pt x="134" y="742"/>
                  </a:lnTo>
                  <a:lnTo>
                    <a:pt x="132" y="747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28" name="Freeform 95"/>
            <p:cNvSpPr>
              <a:spLocks/>
            </p:cNvSpPr>
            <p:nvPr/>
          </p:nvSpPr>
          <p:spPr bwMode="auto">
            <a:xfrm>
              <a:off x="2968" y="2181"/>
              <a:ext cx="183" cy="239"/>
            </a:xfrm>
            <a:custGeom>
              <a:avLst/>
              <a:gdLst>
                <a:gd name="T0" fmla="*/ 22 w 499"/>
                <a:gd name="T1" fmla="*/ 25 h 665"/>
                <a:gd name="T2" fmla="*/ 22 w 499"/>
                <a:gd name="T3" fmla="*/ 26 h 665"/>
                <a:gd name="T4" fmla="*/ 20 w 499"/>
                <a:gd name="T5" fmla="*/ 25 h 665"/>
                <a:gd name="T6" fmla="*/ 17 w 499"/>
                <a:gd name="T7" fmla="*/ 25 h 665"/>
                <a:gd name="T8" fmla="*/ 15 w 499"/>
                <a:gd name="T9" fmla="*/ 28 h 665"/>
                <a:gd name="T10" fmla="*/ 15 w 499"/>
                <a:gd name="T11" fmla="*/ 31 h 665"/>
                <a:gd name="T12" fmla="*/ 14 w 499"/>
                <a:gd name="T13" fmla="*/ 30 h 665"/>
                <a:gd name="T14" fmla="*/ 12 w 499"/>
                <a:gd name="T15" fmla="*/ 26 h 665"/>
                <a:gd name="T16" fmla="*/ 11 w 499"/>
                <a:gd name="T17" fmla="*/ 23 h 665"/>
                <a:gd name="T18" fmla="*/ 12 w 499"/>
                <a:gd name="T19" fmla="*/ 20 h 665"/>
                <a:gd name="T20" fmla="*/ 12 w 499"/>
                <a:gd name="T21" fmla="*/ 19 h 665"/>
                <a:gd name="T22" fmla="*/ 9 w 499"/>
                <a:gd name="T23" fmla="*/ 19 h 665"/>
                <a:gd name="T24" fmla="*/ 6 w 499"/>
                <a:gd name="T25" fmla="*/ 18 h 665"/>
                <a:gd name="T26" fmla="*/ 7 w 499"/>
                <a:gd name="T27" fmla="*/ 14 h 665"/>
                <a:gd name="T28" fmla="*/ 7 w 499"/>
                <a:gd name="T29" fmla="*/ 13 h 665"/>
                <a:gd name="T30" fmla="*/ 9 w 499"/>
                <a:gd name="T31" fmla="*/ 12 h 665"/>
                <a:gd name="T32" fmla="*/ 10 w 499"/>
                <a:gd name="T33" fmla="*/ 13 h 665"/>
                <a:gd name="T34" fmla="*/ 12 w 499"/>
                <a:gd name="T35" fmla="*/ 11 h 665"/>
                <a:gd name="T36" fmla="*/ 12 w 499"/>
                <a:gd name="T37" fmla="*/ 9 h 665"/>
                <a:gd name="T38" fmla="*/ 13 w 499"/>
                <a:gd name="T39" fmla="*/ 6 h 665"/>
                <a:gd name="T40" fmla="*/ 8 w 499"/>
                <a:gd name="T41" fmla="*/ 5 h 665"/>
                <a:gd name="T42" fmla="*/ 4 w 499"/>
                <a:gd name="T43" fmla="*/ 6 h 665"/>
                <a:gd name="T44" fmla="*/ 1 w 499"/>
                <a:gd name="T45" fmla="*/ 4 h 665"/>
                <a:gd name="T46" fmla="*/ 0 w 499"/>
                <a:gd name="T47" fmla="*/ 2 h 665"/>
                <a:gd name="T48" fmla="*/ 1 w 499"/>
                <a:gd name="T49" fmla="*/ 2 h 665"/>
                <a:gd name="T50" fmla="*/ 4 w 499"/>
                <a:gd name="T51" fmla="*/ 2 h 665"/>
                <a:gd name="T52" fmla="*/ 7 w 499"/>
                <a:gd name="T53" fmla="*/ 2 h 665"/>
                <a:gd name="T54" fmla="*/ 7 w 499"/>
                <a:gd name="T55" fmla="*/ 3 h 665"/>
                <a:gd name="T56" fmla="*/ 8 w 499"/>
                <a:gd name="T57" fmla="*/ 3 h 665"/>
                <a:gd name="T58" fmla="*/ 9 w 499"/>
                <a:gd name="T59" fmla="*/ 2 h 665"/>
                <a:gd name="T60" fmla="*/ 10 w 499"/>
                <a:gd name="T61" fmla="*/ 1 h 665"/>
                <a:gd name="T62" fmla="*/ 11 w 499"/>
                <a:gd name="T63" fmla="*/ 0 h 665"/>
                <a:gd name="T64" fmla="*/ 12 w 499"/>
                <a:gd name="T65" fmla="*/ 1 h 665"/>
                <a:gd name="T66" fmla="*/ 13 w 499"/>
                <a:gd name="T67" fmla="*/ 2 h 665"/>
                <a:gd name="T68" fmla="*/ 14 w 499"/>
                <a:gd name="T69" fmla="*/ 2 h 665"/>
                <a:gd name="T70" fmla="*/ 16 w 499"/>
                <a:gd name="T71" fmla="*/ 2 h 665"/>
                <a:gd name="T72" fmla="*/ 18 w 499"/>
                <a:gd name="T73" fmla="*/ 1 h 665"/>
                <a:gd name="T74" fmla="*/ 19 w 499"/>
                <a:gd name="T75" fmla="*/ 2 h 665"/>
                <a:gd name="T76" fmla="*/ 19 w 499"/>
                <a:gd name="T77" fmla="*/ 5 h 665"/>
                <a:gd name="T78" fmla="*/ 20 w 499"/>
                <a:gd name="T79" fmla="*/ 8 h 665"/>
                <a:gd name="T80" fmla="*/ 20 w 499"/>
                <a:gd name="T81" fmla="*/ 10 h 665"/>
                <a:gd name="T82" fmla="*/ 21 w 499"/>
                <a:gd name="T83" fmla="*/ 12 h 665"/>
                <a:gd name="T84" fmla="*/ 22 w 499"/>
                <a:gd name="T85" fmla="*/ 15 h 665"/>
                <a:gd name="T86" fmla="*/ 22 w 499"/>
                <a:gd name="T87" fmla="*/ 18 h 665"/>
                <a:gd name="T88" fmla="*/ 23 w 499"/>
                <a:gd name="T89" fmla="*/ 21 h 665"/>
                <a:gd name="T90" fmla="*/ 24 w 499"/>
                <a:gd name="T91" fmla="*/ 23 h 665"/>
                <a:gd name="T92" fmla="*/ 25 w 499"/>
                <a:gd name="T93" fmla="*/ 24 h 6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99"/>
                <a:gd name="T142" fmla="*/ 0 h 665"/>
                <a:gd name="T143" fmla="*/ 499 w 499"/>
                <a:gd name="T144" fmla="*/ 665 h 6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99" h="665">
                  <a:moveTo>
                    <a:pt x="492" y="517"/>
                  </a:moveTo>
                  <a:lnTo>
                    <a:pt x="454" y="539"/>
                  </a:lnTo>
                  <a:lnTo>
                    <a:pt x="454" y="540"/>
                  </a:lnTo>
                  <a:lnTo>
                    <a:pt x="453" y="551"/>
                  </a:lnTo>
                  <a:lnTo>
                    <a:pt x="454" y="540"/>
                  </a:lnTo>
                  <a:lnTo>
                    <a:pt x="407" y="540"/>
                  </a:lnTo>
                  <a:lnTo>
                    <a:pt x="382" y="540"/>
                  </a:lnTo>
                  <a:lnTo>
                    <a:pt x="341" y="546"/>
                  </a:lnTo>
                  <a:lnTo>
                    <a:pt x="303" y="549"/>
                  </a:lnTo>
                  <a:lnTo>
                    <a:pt x="303" y="602"/>
                  </a:lnTo>
                  <a:lnTo>
                    <a:pt x="303" y="639"/>
                  </a:lnTo>
                  <a:lnTo>
                    <a:pt x="302" y="665"/>
                  </a:lnTo>
                  <a:lnTo>
                    <a:pt x="287" y="665"/>
                  </a:lnTo>
                  <a:lnTo>
                    <a:pt x="272" y="654"/>
                  </a:lnTo>
                  <a:lnTo>
                    <a:pt x="251" y="629"/>
                  </a:lnTo>
                  <a:lnTo>
                    <a:pt x="245" y="564"/>
                  </a:lnTo>
                  <a:lnTo>
                    <a:pt x="237" y="529"/>
                  </a:lnTo>
                  <a:lnTo>
                    <a:pt x="215" y="493"/>
                  </a:lnTo>
                  <a:lnTo>
                    <a:pt x="257" y="440"/>
                  </a:lnTo>
                  <a:lnTo>
                    <a:pt x="257" y="437"/>
                  </a:lnTo>
                  <a:lnTo>
                    <a:pt x="252" y="413"/>
                  </a:lnTo>
                  <a:lnTo>
                    <a:pt x="235" y="401"/>
                  </a:lnTo>
                  <a:lnTo>
                    <a:pt x="229" y="385"/>
                  </a:lnTo>
                  <a:lnTo>
                    <a:pt x="188" y="413"/>
                  </a:lnTo>
                  <a:lnTo>
                    <a:pt x="160" y="390"/>
                  </a:lnTo>
                  <a:lnTo>
                    <a:pt x="125" y="395"/>
                  </a:lnTo>
                  <a:lnTo>
                    <a:pt x="146" y="327"/>
                  </a:lnTo>
                  <a:lnTo>
                    <a:pt x="145" y="307"/>
                  </a:lnTo>
                  <a:lnTo>
                    <a:pt x="130" y="274"/>
                  </a:lnTo>
                  <a:lnTo>
                    <a:pt x="135" y="271"/>
                  </a:lnTo>
                  <a:lnTo>
                    <a:pt x="153" y="266"/>
                  </a:lnTo>
                  <a:lnTo>
                    <a:pt x="185" y="252"/>
                  </a:lnTo>
                  <a:lnTo>
                    <a:pt x="196" y="273"/>
                  </a:lnTo>
                  <a:lnTo>
                    <a:pt x="208" y="285"/>
                  </a:lnTo>
                  <a:lnTo>
                    <a:pt x="231" y="255"/>
                  </a:lnTo>
                  <a:lnTo>
                    <a:pt x="257" y="235"/>
                  </a:lnTo>
                  <a:lnTo>
                    <a:pt x="258" y="223"/>
                  </a:lnTo>
                  <a:lnTo>
                    <a:pt x="239" y="200"/>
                  </a:lnTo>
                  <a:lnTo>
                    <a:pt x="252" y="175"/>
                  </a:lnTo>
                  <a:lnTo>
                    <a:pt x="266" y="137"/>
                  </a:lnTo>
                  <a:lnTo>
                    <a:pt x="218" y="88"/>
                  </a:lnTo>
                  <a:lnTo>
                    <a:pt x="163" y="113"/>
                  </a:lnTo>
                  <a:lnTo>
                    <a:pt x="124" y="135"/>
                  </a:lnTo>
                  <a:lnTo>
                    <a:pt x="85" y="130"/>
                  </a:lnTo>
                  <a:lnTo>
                    <a:pt x="49" y="119"/>
                  </a:lnTo>
                  <a:lnTo>
                    <a:pt x="22" y="88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23" y="33"/>
                  </a:lnTo>
                  <a:lnTo>
                    <a:pt x="32" y="37"/>
                  </a:lnTo>
                  <a:lnTo>
                    <a:pt x="53" y="46"/>
                  </a:lnTo>
                  <a:lnTo>
                    <a:pt x="88" y="40"/>
                  </a:lnTo>
                  <a:lnTo>
                    <a:pt x="107" y="41"/>
                  </a:lnTo>
                  <a:lnTo>
                    <a:pt x="135" y="44"/>
                  </a:lnTo>
                  <a:lnTo>
                    <a:pt x="132" y="52"/>
                  </a:lnTo>
                  <a:lnTo>
                    <a:pt x="145" y="62"/>
                  </a:lnTo>
                  <a:lnTo>
                    <a:pt x="161" y="57"/>
                  </a:lnTo>
                  <a:lnTo>
                    <a:pt x="173" y="52"/>
                  </a:lnTo>
                  <a:lnTo>
                    <a:pt x="180" y="48"/>
                  </a:lnTo>
                  <a:lnTo>
                    <a:pt x="184" y="37"/>
                  </a:lnTo>
                  <a:lnTo>
                    <a:pt x="188" y="29"/>
                  </a:lnTo>
                  <a:lnTo>
                    <a:pt x="196" y="20"/>
                  </a:lnTo>
                  <a:lnTo>
                    <a:pt x="198" y="8"/>
                  </a:lnTo>
                  <a:lnTo>
                    <a:pt x="214" y="0"/>
                  </a:lnTo>
                  <a:lnTo>
                    <a:pt x="225" y="9"/>
                  </a:lnTo>
                  <a:lnTo>
                    <a:pt x="241" y="21"/>
                  </a:lnTo>
                  <a:lnTo>
                    <a:pt x="245" y="31"/>
                  </a:lnTo>
                  <a:lnTo>
                    <a:pt x="258" y="36"/>
                  </a:lnTo>
                  <a:lnTo>
                    <a:pt x="277" y="40"/>
                  </a:lnTo>
                  <a:lnTo>
                    <a:pt x="291" y="37"/>
                  </a:lnTo>
                  <a:lnTo>
                    <a:pt x="313" y="36"/>
                  </a:lnTo>
                  <a:lnTo>
                    <a:pt x="331" y="35"/>
                  </a:lnTo>
                  <a:lnTo>
                    <a:pt x="353" y="31"/>
                  </a:lnTo>
                  <a:lnTo>
                    <a:pt x="372" y="31"/>
                  </a:lnTo>
                  <a:lnTo>
                    <a:pt x="392" y="33"/>
                  </a:lnTo>
                  <a:lnTo>
                    <a:pt x="392" y="51"/>
                  </a:lnTo>
                  <a:lnTo>
                    <a:pt x="391" y="72"/>
                  </a:lnTo>
                  <a:lnTo>
                    <a:pt x="389" y="100"/>
                  </a:lnTo>
                  <a:lnTo>
                    <a:pt x="396" y="135"/>
                  </a:lnTo>
                  <a:lnTo>
                    <a:pt x="402" y="160"/>
                  </a:lnTo>
                  <a:lnTo>
                    <a:pt x="406" y="185"/>
                  </a:lnTo>
                  <a:lnTo>
                    <a:pt x="411" y="206"/>
                  </a:lnTo>
                  <a:lnTo>
                    <a:pt x="414" y="235"/>
                  </a:lnTo>
                  <a:lnTo>
                    <a:pt x="427" y="263"/>
                  </a:lnTo>
                  <a:lnTo>
                    <a:pt x="435" y="296"/>
                  </a:lnTo>
                  <a:lnTo>
                    <a:pt x="444" y="328"/>
                  </a:lnTo>
                  <a:lnTo>
                    <a:pt x="450" y="359"/>
                  </a:lnTo>
                  <a:lnTo>
                    <a:pt x="453" y="397"/>
                  </a:lnTo>
                  <a:lnTo>
                    <a:pt x="459" y="422"/>
                  </a:lnTo>
                  <a:lnTo>
                    <a:pt x="465" y="445"/>
                  </a:lnTo>
                  <a:lnTo>
                    <a:pt x="475" y="463"/>
                  </a:lnTo>
                  <a:lnTo>
                    <a:pt x="489" y="492"/>
                  </a:lnTo>
                  <a:lnTo>
                    <a:pt x="495" y="500"/>
                  </a:lnTo>
                  <a:lnTo>
                    <a:pt x="499" y="515"/>
                  </a:lnTo>
                  <a:lnTo>
                    <a:pt x="492" y="517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29" name="Freeform 96"/>
            <p:cNvSpPr>
              <a:spLocks/>
            </p:cNvSpPr>
            <p:nvPr/>
          </p:nvSpPr>
          <p:spPr bwMode="auto">
            <a:xfrm>
              <a:off x="2998" y="2064"/>
              <a:ext cx="122" cy="140"/>
            </a:xfrm>
            <a:custGeom>
              <a:avLst/>
              <a:gdLst>
                <a:gd name="T0" fmla="*/ 15 w 334"/>
                <a:gd name="T1" fmla="*/ 17 h 386"/>
                <a:gd name="T2" fmla="*/ 14 w 334"/>
                <a:gd name="T3" fmla="*/ 17 h 386"/>
                <a:gd name="T4" fmla="*/ 13 w 334"/>
                <a:gd name="T5" fmla="*/ 17 h 386"/>
                <a:gd name="T6" fmla="*/ 12 w 334"/>
                <a:gd name="T7" fmla="*/ 17 h 386"/>
                <a:gd name="T8" fmla="*/ 11 w 334"/>
                <a:gd name="T9" fmla="*/ 17 h 386"/>
                <a:gd name="T10" fmla="*/ 10 w 334"/>
                <a:gd name="T11" fmla="*/ 17 h 386"/>
                <a:gd name="T12" fmla="*/ 9 w 334"/>
                <a:gd name="T13" fmla="*/ 17 h 386"/>
                <a:gd name="T14" fmla="*/ 8 w 334"/>
                <a:gd name="T15" fmla="*/ 17 h 386"/>
                <a:gd name="T16" fmla="*/ 8 w 334"/>
                <a:gd name="T17" fmla="*/ 17 h 386"/>
                <a:gd name="T18" fmla="*/ 8 w 334"/>
                <a:gd name="T19" fmla="*/ 16 h 386"/>
                <a:gd name="T20" fmla="*/ 7 w 334"/>
                <a:gd name="T21" fmla="*/ 16 h 386"/>
                <a:gd name="T22" fmla="*/ 7 w 334"/>
                <a:gd name="T23" fmla="*/ 16 h 386"/>
                <a:gd name="T24" fmla="*/ 5 w 334"/>
                <a:gd name="T25" fmla="*/ 16 h 386"/>
                <a:gd name="T26" fmla="*/ 5 w 334"/>
                <a:gd name="T27" fmla="*/ 16 h 386"/>
                <a:gd name="T28" fmla="*/ 5 w 334"/>
                <a:gd name="T29" fmla="*/ 17 h 386"/>
                <a:gd name="T30" fmla="*/ 5 w 334"/>
                <a:gd name="T31" fmla="*/ 17 h 386"/>
                <a:gd name="T32" fmla="*/ 5 w 334"/>
                <a:gd name="T33" fmla="*/ 18 h 386"/>
                <a:gd name="T34" fmla="*/ 4 w 334"/>
                <a:gd name="T35" fmla="*/ 18 h 386"/>
                <a:gd name="T36" fmla="*/ 4 w 334"/>
                <a:gd name="T37" fmla="*/ 18 h 386"/>
                <a:gd name="T38" fmla="*/ 3 w 334"/>
                <a:gd name="T39" fmla="*/ 18 h 386"/>
                <a:gd name="T40" fmla="*/ 3 w 334"/>
                <a:gd name="T41" fmla="*/ 18 h 386"/>
                <a:gd name="T42" fmla="*/ 3 w 334"/>
                <a:gd name="T43" fmla="*/ 17 h 386"/>
                <a:gd name="T44" fmla="*/ 3 w 334"/>
                <a:gd name="T45" fmla="*/ 17 h 386"/>
                <a:gd name="T46" fmla="*/ 2 w 334"/>
                <a:gd name="T47" fmla="*/ 16 h 386"/>
                <a:gd name="T48" fmla="*/ 3 w 334"/>
                <a:gd name="T49" fmla="*/ 13 h 386"/>
                <a:gd name="T50" fmla="*/ 3 w 334"/>
                <a:gd name="T51" fmla="*/ 12 h 386"/>
                <a:gd name="T52" fmla="*/ 4 w 334"/>
                <a:gd name="T53" fmla="*/ 11 h 386"/>
                <a:gd name="T54" fmla="*/ 2 w 334"/>
                <a:gd name="T55" fmla="*/ 5 h 386"/>
                <a:gd name="T56" fmla="*/ 1 w 334"/>
                <a:gd name="T57" fmla="*/ 2 h 386"/>
                <a:gd name="T58" fmla="*/ 0 w 334"/>
                <a:gd name="T59" fmla="*/ 1 h 386"/>
                <a:gd name="T60" fmla="*/ 3 w 334"/>
                <a:gd name="T61" fmla="*/ 0 h 386"/>
                <a:gd name="T62" fmla="*/ 3 w 334"/>
                <a:gd name="T63" fmla="*/ 0 h 386"/>
                <a:gd name="T64" fmla="*/ 4 w 334"/>
                <a:gd name="T65" fmla="*/ 0 h 386"/>
                <a:gd name="T66" fmla="*/ 5 w 334"/>
                <a:gd name="T67" fmla="*/ 2 h 386"/>
                <a:gd name="T68" fmla="*/ 8 w 334"/>
                <a:gd name="T69" fmla="*/ 4 h 386"/>
                <a:gd name="T70" fmla="*/ 8 w 334"/>
                <a:gd name="T71" fmla="*/ 6 h 386"/>
                <a:gd name="T72" fmla="*/ 10 w 334"/>
                <a:gd name="T73" fmla="*/ 8 h 386"/>
                <a:gd name="T74" fmla="*/ 11 w 334"/>
                <a:gd name="T75" fmla="*/ 9 h 386"/>
                <a:gd name="T76" fmla="*/ 13 w 334"/>
                <a:gd name="T77" fmla="*/ 11 h 386"/>
                <a:gd name="T78" fmla="*/ 14 w 334"/>
                <a:gd name="T79" fmla="*/ 11 h 386"/>
                <a:gd name="T80" fmla="*/ 14 w 334"/>
                <a:gd name="T81" fmla="*/ 12 h 386"/>
                <a:gd name="T82" fmla="*/ 16 w 334"/>
                <a:gd name="T83" fmla="*/ 14 h 386"/>
                <a:gd name="T84" fmla="*/ 16 w 334"/>
                <a:gd name="T85" fmla="*/ 16 h 386"/>
                <a:gd name="T86" fmla="*/ 15 w 334"/>
                <a:gd name="T87" fmla="*/ 17 h 3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4"/>
                <a:gd name="T133" fmla="*/ 0 h 386"/>
                <a:gd name="T134" fmla="*/ 334 w 334"/>
                <a:gd name="T135" fmla="*/ 386 h 3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4" h="386">
                  <a:moveTo>
                    <a:pt x="310" y="357"/>
                  </a:moveTo>
                  <a:lnTo>
                    <a:pt x="290" y="355"/>
                  </a:lnTo>
                  <a:lnTo>
                    <a:pt x="271" y="355"/>
                  </a:lnTo>
                  <a:lnTo>
                    <a:pt x="249" y="359"/>
                  </a:lnTo>
                  <a:lnTo>
                    <a:pt x="231" y="360"/>
                  </a:lnTo>
                  <a:lnTo>
                    <a:pt x="209" y="361"/>
                  </a:lnTo>
                  <a:lnTo>
                    <a:pt x="195" y="364"/>
                  </a:lnTo>
                  <a:lnTo>
                    <a:pt x="176" y="360"/>
                  </a:lnTo>
                  <a:lnTo>
                    <a:pt x="163" y="355"/>
                  </a:lnTo>
                  <a:lnTo>
                    <a:pt x="159" y="345"/>
                  </a:lnTo>
                  <a:lnTo>
                    <a:pt x="143" y="333"/>
                  </a:lnTo>
                  <a:lnTo>
                    <a:pt x="132" y="324"/>
                  </a:lnTo>
                  <a:lnTo>
                    <a:pt x="116" y="332"/>
                  </a:lnTo>
                  <a:lnTo>
                    <a:pt x="114" y="344"/>
                  </a:lnTo>
                  <a:lnTo>
                    <a:pt x="106" y="353"/>
                  </a:lnTo>
                  <a:lnTo>
                    <a:pt x="102" y="361"/>
                  </a:lnTo>
                  <a:lnTo>
                    <a:pt x="98" y="372"/>
                  </a:lnTo>
                  <a:lnTo>
                    <a:pt x="91" y="376"/>
                  </a:lnTo>
                  <a:lnTo>
                    <a:pt x="79" y="381"/>
                  </a:lnTo>
                  <a:lnTo>
                    <a:pt x="63" y="386"/>
                  </a:lnTo>
                  <a:lnTo>
                    <a:pt x="50" y="376"/>
                  </a:lnTo>
                  <a:lnTo>
                    <a:pt x="53" y="368"/>
                  </a:lnTo>
                  <a:lnTo>
                    <a:pt x="48" y="359"/>
                  </a:lnTo>
                  <a:lnTo>
                    <a:pt x="43" y="324"/>
                  </a:lnTo>
                  <a:lnTo>
                    <a:pt x="53" y="283"/>
                  </a:lnTo>
                  <a:lnTo>
                    <a:pt x="64" y="250"/>
                  </a:lnTo>
                  <a:lnTo>
                    <a:pt x="84" y="224"/>
                  </a:lnTo>
                  <a:lnTo>
                    <a:pt x="43" y="111"/>
                  </a:lnTo>
                  <a:lnTo>
                    <a:pt x="17" y="47"/>
                  </a:lnTo>
                  <a:lnTo>
                    <a:pt x="0" y="17"/>
                  </a:lnTo>
                  <a:lnTo>
                    <a:pt x="49" y="7"/>
                  </a:lnTo>
                  <a:lnTo>
                    <a:pt x="70" y="0"/>
                  </a:lnTo>
                  <a:lnTo>
                    <a:pt x="79" y="4"/>
                  </a:lnTo>
                  <a:lnTo>
                    <a:pt x="114" y="39"/>
                  </a:lnTo>
                  <a:lnTo>
                    <a:pt x="166" y="86"/>
                  </a:lnTo>
                  <a:lnTo>
                    <a:pt x="174" y="126"/>
                  </a:lnTo>
                  <a:lnTo>
                    <a:pt x="207" y="175"/>
                  </a:lnTo>
                  <a:lnTo>
                    <a:pt x="229" y="195"/>
                  </a:lnTo>
                  <a:lnTo>
                    <a:pt x="261" y="222"/>
                  </a:lnTo>
                  <a:lnTo>
                    <a:pt x="275" y="238"/>
                  </a:lnTo>
                  <a:lnTo>
                    <a:pt x="276" y="259"/>
                  </a:lnTo>
                  <a:lnTo>
                    <a:pt x="334" y="293"/>
                  </a:lnTo>
                  <a:lnTo>
                    <a:pt x="321" y="325"/>
                  </a:lnTo>
                  <a:lnTo>
                    <a:pt x="310" y="357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30" name="Freeform 97"/>
            <p:cNvSpPr>
              <a:spLocks/>
            </p:cNvSpPr>
            <p:nvPr/>
          </p:nvSpPr>
          <p:spPr bwMode="auto">
            <a:xfrm>
              <a:off x="3023" y="2011"/>
              <a:ext cx="292" cy="169"/>
            </a:xfrm>
            <a:custGeom>
              <a:avLst/>
              <a:gdLst>
                <a:gd name="T0" fmla="*/ 13 w 797"/>
                <a:gd name="T1" fmla="*/ 20 h 472"/>
                <a:gd name="T2" fmla="*/ 10 w 797"/>
                <a:gd name="T3" fmla="*/ 19 h 472"/>
                <a:gd name="T4" fmla="*/ 10 w 797"/>
                <a:gd name="T5" fmla="*/ 18 h 472"/>
                <a:gd name="T6" fmla="*/ 10 w 797"/>
                <a:gd name="T7" fmla="*/ 17 h 472"/>
                <a:gd name="T8" fmla="*/ 8 w 797"/>
                <a:gd name="T9" fmla="*/ 16 h 472"/>
                <a:gd name="T10" fmla="*/ 7 w 797"/>
                <a:gd name="T11" fmla="*/ 15 h 472"/>
                <a:gd name="T12" fmla="*/ 5 w 797"/>
                <a:gd name="T13" fmla="*/ 13 h 472"/>
                <a:gd name="T14" fmla="*/ 5 w 797"/>
                <a:gd name="T15" fmla="*/ 11 h 472"/>
                <a:gd name="T16" fmla="*/ 2 w 797"/>
                <a:gd name="T17" fmla="*/ 9 h 472"/>
                <a:gd name="T18" fmla="*/ 0 w 797"/>
                <a:gd name="T19" fmla="*/ 7 h 472"/>
                <a:gd name="T20" fmla="*/ 0 w 797"/>
                <a:gd name="T21" fmla="*/ 7 h 472"/>
                <a:gd name="T22" fmla="*/ 1 w 797"/>
                <a:gd name="T23" fmla="*/ 5 h 472"/>
                <a:gd name="T24" fmla="*/ 1 w 797"/>
                <a:gd name="T25" fmla="*/ 4 h 472"/>
                <a:gd name="T26" fmla="*/ 1 w 797"/>
                <a:gd name="T27" fmla="*/ 2 h 472"/>
                <a:gd name="T28" fmla="*/ 3 w 797"/>
                <a:gd name="T29" fmla="*/ 1 h 472"/>
                <a:gd name="T30" fmla="*/ 4 w 797"/>
                <a:gd name="T31" fmla="*/ 0 h 472"/>
                <a:gd name="T32" fmla="*/ 5 w 797"/>
                <a:gd name="T33" fmla="*/ 2 h 472"/>
                <a:gd name="T34" fmla="*/ 6 w 797"/>
                <a:gd name="T35" fmla="*/ 3 h 472"/>
                <a:gd name="T36" fmla="*/ 8 w 797"/>
                <a:gd name="T37" fmla="*/ 4 h 472"/>
                <a:gd name="T38" fmla="*/ 10 w 797"/>
                <a:gd name="T39" fmla="*/ 5 h 472"/>
                <a:gd name="T40" fmla="*/ 14 w 797"/>
                <a:gd name="T41" fmla="*/ 5 h 472"/>
                <a:gd name="T42" fmla="*/ 15 w 797"/>
                <a:gd name="T43" fmla="*/ 4 h 472"/>
                <a:gd name="T44" fmla="*/ 19 w 797"/>
                <a:gd name="T45" fmla="*/ 4 h 472"/>
                <a:gd name="T46" fmla="*/ 22 w 797"/>
                <a:gd name="T47" fmla="*/ 4 h 472"/>
                <a:gd name="T48" fmla="*/ 24 w 797"/>
                <a:gd name="T49" fmla="*/ 4 h 472"/>
                <a:gd name="T50" fmla="*/ 26 w 797"/>
                <a:gd name="T51" fmla="*/ 4 h 472"/>
                <a:gd name="T52" fmla="*/ 28 w 797"/>
                <a:gd name="T53" fmla="*/ 4 h 472"/>
                <a:gd name="T54" fmla="*/ 29 w 797"/>
                <a:gd name="T55" fmla="*/ 3 h 472"/>
                <a:gd name="T56" fmla="*/ 32 w 797"/>
                <a:gd name="T57" fmla="*/ 3 h 472"/>
                <a:gd name="T58" fmla="*/ 33 w 797"/>
                <a:gd name="T59" fmla="*/ 3 h 472"/>
                <a:gd name="T60" fmla="*/ 36 w 797"/>
                <a:gd name="T61" fmla="*/ 3 h 472"/>
                <a:gd name="T62" fmla="*/ 38 w 797"/>
                <a:gd name="T63" fmla="*/ 4 h 472"/>
                <a:gd name="T64" fmla="*/ 38 w 797"/>
                <a:gd name="T65" fmla="*/ 4 h 472"/>
                <a:gd name="T66" fmla="*/ 39 w 797"/>
                <a:gd name="T67" fmla="*/ 7 h 472"/>
                <a:gd name="T68" fmla="*/ 39 w 797"/>
                <a:gd name="T69" fmla="*/ 7 h 472"/>
                <a:gd name="T70" fmla="*/ 38 w 797"/>
                <a:gd name="T71" fmla="*/ 9 h 472"/>
                <a:gd name="T72" fmla="*/ 37 w 797"/>
                <a:gd name="T73" fmla="*/ 9 h 472"/>
                <a:gd name="T74" fmla="*/ 34 w 797"/>
                <a:gd name="T75" fmla="*/ 9 h 472"/>
                <a:gd name="T76" fmla="*/ 33 w 797"/>
                <a:gd name="T77" fmla="*/ 10 h 472"/>
                <a:gd name="T78" fmla="*/ 31 w 797"/>
                <a:gd name="T79" fmla="*/ 11 h 472"/>
                <a:gd name="T80" fmla="*/ 33 w 797"/>
                <a:gd name="T81" fmla="*/ 12 h 472"/>
                <a:gd name="T82" fmla="*/ 34 w 797"/>
                <a:gd name="T83" fmla="*/ 13 h 472"/>
                <a:gd name="T84" fmla="*/ 34 w 797"/>
                <a:gd name="T85" fmla="*/ 14 h 472"/>
                <a:gd name="T86" fmla="*/ 34 w 797"/>
                <a:gd name="T87" fmla="*/ 18 h 472"/>
                <a:gd name="T88" fmla="*/ 33 w 797"/>
                <a:gd name="T89" fmla="*/ 20 h 472"/>
                <a:gd name="T90" fmla="*/ 30 w 797"/>
                <a:gd name="T91" fmla="*/ 22 h 472"/>
                <a:gd name="T92" fmla="*/ 27 w 797"/>
                <a:gd name="T93" fmla="*/ 19 h 472"/>
                <a:gd name="T94" fmla="*/ 26 w 797"/>
                <a:gd name="T95" fmla="*/ 16 h 472"/>
                <a:gd name="T96" fmla="*/ 25 w 797"/>
                <a:gd name="T97" fmla="*/ 14 h 472"/>
                <a:gd name="T98" fmla="*/ 23 w 797"/>
                <a:gd name="T99" fmla="*/ 11 h 472"/>
                <a:gd name="T100" fmla="*/ 22 w 797"/>
                <a:gd name="T101" fmla="*/ 11 h 472"/>
                <a:gd name="T102" fmla="*/ 19 w 797"/>
                <a:gd name="T103" fmla="*/ 13 h 472"/>
                <a:gd name="T104" fmla="*/ 18 w 797"/>
                <a:gd name="T105" fmla="*/ 14 h 472"/>
                <a:gd name="T106" fmla="*/ 18 w 797"/>
                <a:gd name="T107" fmla="*/ 14 h 472"/>
                <a:gd name="T108" fmla="*/ 20 w 797"/>
                <a:gd name="T109" fmla="*/ 17 h 472"/>
                <a:gd name="T110" fmla="*/ 17 w 797"/>
                <a:gd name="T111" fmla="*/ 18 h 472"/>
                <a:gd name="T112" fmla="*/ 15 w 797"/>
                <a:gd name="T113" fmla="*/ 17 h 472"/>
                <a:gd name="T114" fmla="*/ 14 w 797"/>
                <a:gd name="T115" fmla="*/ 18 h 472"/>
                <a:gd name="T116" fmla="*/ 13 w 797"/>
                <a:gd name="T117" fmla="*/ 20 h 4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7"/>
                <a:gd name="T178" fmla="*/ 0 h 472"/>
                <a:gd name="T179" fmla="*/ 797 w 797"/>
                <a:gd name="T180" fmla="*/ 472 h 4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7" h="472">
                  <a:moveTo>
                    <a:pt x="264" y="442"/>
                  </a:moveTo>
                  <a:lnTo>
                    <a:pt x="206" y="408"/>
                  </a:lnTo>
                  <a:lnTo>
                    <a:pt x="205" y="387"/>
                  </a:lnTo>
                  <a:lnTo>
                    <a:pt x="191" y="371"/>
                  </a:lnTo>
                  <a:lnTo>
                    <a:pt x="159" y="344"/>
                  </a:lnTo>
                  <a:lnTo>
                    <a:pt x="137" y="324"/>
                  </a:lnTo>
                  <a:lnTo>
                    <a:pt x="104" y="275"/>
                  </a:lnTo>
                  <a:lnTo>
                    <a:pt x="96" y="235"/>
                  </a:lnTo>
                  <a:lnTo>
                    <a:pt x="44" y="188"/>
                  </a:lnTo>
                  <a:lnTo>
                    <a:pt x="9" y="153"/>
                  </a:lnTo>
                  <a:lnTo>
                    <a:pt x="0" y="149"/>
                  </a:lnTo>
                  <a:lnTo>
                    <a:pt x="13" y="121"/>
                  </a:lnTo>
                  <a:lnTo>
                    <a:pt x="16" y="80"/>
                  </a:lnTo>
                  <a:lnTo>
                    <a:pt x="30" y="48"/>
                  </a:lnTo>
                  <a:lnTo>
                    <a:pt x="58" y="20"/>
                  </a:lnTo>
                  <a:lnTo>
                    <a:pt x="87" y="0"/>
                  </a:lnTo>
                  <a:lnTo>
                    <a:pt x="99" y="44"/>
                  </a:lnTo>
                  <a:lnTo>
                    <a:pt x="121" y="73"/>
                  </a:lnTo>
                  <a:lnTo>
                    <a:pt x="161" y="85"/>
                  </a:lnTo>
                  <a:lnTo>
                    <a:pt x="207" y="98"/>
                  </a:lnTo>
                  <a:lnTo>
                    <a:pt x="283" y="99"/>
                  </a:lnTo>
                  <a:lnTo>
                    <a:pt x="316" y="95"/>
                  </a:lnTo>
                  <a:lnTo>
                    <a:pt x="396" y="95"/>
                  </a:lnTo>
                  <a:lnTo>
                    <a:pt x="449" y="94"/>
                  </a:lnTo>
                  <a:lnTo>
                    <a:pt x="487" y="94"/>
                  </a:lnTo>
                  <a:lnTo>
                    <a:pt x="535" y="94"/>
                  </a:lnTo>
                  <a:lnTo>
                    <a:pt x="564" y="84"/>
                  </a:lnTo>
                  <a:lnTo>
                    <a:pt x="589" y="74"/>
                  </a:lnTo>
                  <a:lnTo>
                    <a:pt x="656" y="72"/>
                  </a:lnTo>
                  <a:lnTo>
                    <a:pt x="672" y="72"/>
                  </a:lnTo>
                  <a:lnTo>
                    <a:pt x="730" y="71"/>
                  </a:lnTo>
                  <a:lnTo>
                    <a:pt x="772" y="80"/>
                  </a:lnTo>
                  <a:lnTo>
                    <a:pt x="777" y="96"/>
                  </a:lnTo>
                  <a:lnTo>
                    <a:pt x="793" y="146"/>
                  </a:lnTo>
                  <a:lnTo>
                    <a:pt x="797" y="158"/>
                  </a:lnTo>
                  <a:lnTo>
                    <a:pt x="770" y="184"/>
                  </a:lnTo>
                  <a:lnTo>
                    <a:pt x="748" y="196"/>
                  </a:lnTo>
                  <a:lnTo>
                    <a:pt x="700" y="193"/>
                  </a:lnTo>
                  <a:lnTo>
                    <a:pt x="680" y="213"/>
                  </a:lnTo>
                  <a:lnTo>
                    <a:pt x="633" y="236"/>
                  </a:lnTo>
                  <a:lnTo>
                    <a:pt x="678" y="261"/>
                  </a:lnTo>
                  <a:lnTo>
                    <a:pt x="701" y="279"/>
                  </a:lnTo>
                  <a:lnTo>
                    <a:pt x="691" y="313"/>
                  </a:lnTo>
                  <a:lnTo>
                    <a:pt x="684" y="385"/>
                  </a:lnTo>
                  <a:lnTo>
                    <a:pt x="675" y="440"/>
                  </a:lnTo>
                  <a:lnTo>
                    <a:pt x="605" y="472"/>
                  </a:lnTo>
                  <a:lnTo>
                    <a:pt x="558" y="421"/>
                  </a:lnTo>
                  <a:lnTo>
                    <a:pt x="526" y="360"/>
                  </a:lnTo>
                  <a:lnTo>
                    <a:pt x="505" y="295"/>
                  </a:lnTo>
                  <a:lnTo>
                    <a:pt x="476" y="243"/>
                  </a:lnTo>
                  <a:lnTo>
                    <a:pt x="451" y="250"/>
                  </a:lnTo>
                  <a:lnTo>
                    <a:pt x="398" y="279"/>
                  </a:lnTo>
                  <a:lnTo>
                    <a:pt x="363" y="300"/>
                  </a:lnTo>
                  <a:lnTo>
                    <a:pt x="366" y="316"/>
                  </a:lnTo>
                  <a:lnTo>
                    <a:pt x="407" y="363"/>
                  </a:lnTo>
                  <a:lnTo>
                    <a:pt x="343" y="399"/>
                  </a:lnTo>
                  <a:lnTo>
                    <a:pt x="313" y="363"/>
                  </a:lnTo>
                  <a:lnTo>
                    <a:pt x="292" y="397"/>
                  </a:lnTo>
                  <a:lnTo>
                    <a:pt x="264" y="442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31" name="Freeform 98"/>
            <p:cNvSpPr>
              <a:spLocks/>
            </p:cNvSpPr>
            <p:nvPr/>
          </p:nvSpPr>
          <p:spPr bwMode="auto">
            <a:xfrm>
              <a:off x="3174" y="2435"/>
              <a:ext cx="561" cy="320"/>
            </a:xfrm>
            <a:custGeom>
              <a:avLst/>
              <a:gdLst>
                <a:gd name="T0" fmla="*/ 37 w 1529"/>
                <a:gd name="T1" fmla="*/ 42 h 884"/>
                <a:gd name="T2" fmla="*/ 36 w 1529"/>
                <a:gd name="T3" fmla="*/ 41 h 884"/>
                <a:gd name="T4" fmla="*/ 31 w 1529"/>
                <a:gd name="T5" fmla="*/ 42 h 884"/>
                <a:gd name="T6" fmla="*/ 28 w 1529"/>
                <a:gd name="T7" fmla="*/ 38 h 884"/>
                <a:gd name="T8" fmla="*/ 25 w 1529"/>
                <a:gd name="T9" fmla="*/ 39 h 884"/>
                <a:gd name="T10" fmla="*/ 21 w 1529"/>
                <a:gd name="T11" fmla="*/ 38 h 884"/>
                <a:gd name="T12" fmla="*/ 18 w 1529"/>
                <a:gd name="T13" fmla="*/ 36 h 884"/>
                <a:gd name="T14" fmla="*/ 15 w 1529"/>
                <a:gd name="T15" fmla="*/ 33 h 884"/>
                <a:gd name="T16" fmla="*/ 8 w 1529"/>
                <a:gd name="T17" fmla="*/ 30 h 884"/>
                <a:gd name="T18" fmla="*/ 0 w 1529"/>
                <a:gd name="T19" fmla="*/ 26 h 884"/>
                <a:gd name="T20" fmla="*/ 0 w 1529"/>
                <a:gd name="T21" fmla="*/ 26 h 884"/>
                <a:gd name="T22" fmla="*/ 1 w 1529"/>
                <a:gd name="T23" fmla="*/ 25 h 884"/>
                <a:gd name="T24" fmla="*/ 1 w 1529"/>
                <a:gd name="T25" fmla="*/ 22 h 884"/>
                <a:gd name="T26" fmla="*/ 2 w 1529"/>
                <a:gd name="T27" fmla="*/ 22 h 884"/>
                <a:gd name="T28" fmla="*/ 4 w 1529"/>
                <a:gd name="T29" fmla="*/ 24 h 884"/>
                <a:gd name="T30" fmla="*/ 7 w 1529"/>
                <a:gd name="T31" fmla="*/ 23 h 884"/>
                <a:gd name="T32" fmla="*/ 10 w 1529"/>
                <a:gd name="T33" fmla="*/ 22 h 884"/>
                <a:gd name="T34" fmla="*/ 8 w 1529"/>
                <a:gd name="T35" fmla="*/ 18 h 884"/>
                <a:gd name="T36" fmla="*/ 9 w 1529"/>
                <a:gd name="T37" fmla="*/ 17 h 884"/>
                <a:gd name="T38" fmla="*/ 10 w 1529"/>
                <a:gd name="T39" fmla="*/ 17 h 884"/>
                <a:gd name="T40" fmla="*/ 11 w 1529"/>
                <a:gd name="T41" fmla="*/ 17 h 884"/>
                <a:gd name="T42" fmla="*/ 14 w 1529"/>
                <a:gd name="T43" fmla="*/ 16 h 884"/>
                <a:gd name="T44" fmla="*/ 15 w 1529"/>
                <a:gd name="T45" fmla="*/ 13 h 884"/>
                <a:gd name="T46" fmla="*/ 17 w 1529"/>
                <a:gd name="T47" fmla="*/ 12 h 884"/>
                <a:gd name="T48" fmla="*/ 18 w 1529"/>
                <a:gd name="T49" fmla="*/ 11 h 884"/>
                <a:gd name="T50" fmla="*/ 18 w 1529"/>
                <a:gd name="T51" fmla="*/ 10 h 884"/>
                <a:gd name="T52" fmla="*/ 20 w 1529"/>
                <a:gd name="T53" fmla="*/ 9 h 884"/>
                <a:gd name="T54" fmla="*/ 20 w 1529"/>
                <a:gd name="T55" fmla="*/ 7 h 884"/>
                <a:gd name="T56" fmla="*/ 23 w 1529"/>
                <a:gd name="T57" fmla="*/ 7 h 884"/>
                <a:gd name="T58" fmla="*/ 24 w 1529"/>
                <a:gd name="T59" fmla="*/ 6 h 884"/>
                <a:gd name="T60" fmla="*/ 25 w 1529"/>
                <a:gd name="T61" fmla="*/ 5 h 884"/>
                <a:gd name="T62" fmla="*/ 26 w 1529"/>
                <a:gd name="T63" fmla="*/ 3 h 884"/>
                <a:gd name="T64" fmla="*/ 28 w 1529"/>
                <a:gd name="T65" fmla="*/ 3 h 884"/>
                <a:gd name="T66" fmla="*/ 32 w 1529"/>
                <a:gd name="T67" fmla="*/ 5 h 884"/>
                <a:gd name="T68" fmla="*/ 34 w 1529"/>
                <a:gd name="T69" fmla="*/ 4 h 884"/>
                <a:gd name="T70" fmla="*/ 35 w 1529"/>
                <a:gd name="T71" fmla="*/ 4 h 884"/>
                <a:gd name="T72" fmla="*/ 37 w 1529"/>
                <a:gd name="T73" fmla="*/ 5 h 884"/>
                <a:gd name="T74" fmla="*/ 37 w 1529"/>
                <a:gd name="T75" fmla="*/ 4 h 884"/>
                <a:gd name="T76" fmla="*/ 37 w 1529"/>
                <a:gd name="T77" fmla="*/ 0 h 884"/>
                <a:gd name="T78" fmla="*/ 39 w 1529"/>
                <a:gd name="T79" fmla="*/ 0 h 884"/>
                <a:gd name="T80" fmla="*/ 41 w 1529"/>
                <a:gd name="T81" fmla="*/ 3 h 884"/>
                <a:gd name="T82" fmla="*/ 47 w 1529"/>
                <a:gd name="T83" fmla="*/ 4 h 884"/>
                <a:gd name="T84" fmla="*/ 50 w 1529"/>
                <a:gd name="T85" fmla="*/ 5 h 884"/>
                <a:gd name="T86" fmla="*/ 56 w 1529"/>
                <a:gd name="T87" fmla="*/ 6 h 884"/>
                <a:gd name="T88" fmla="*/ 63 w 1529"/>
                <a:gd name="T89" fmla="*/ 7 h 884"/>
                <a:gd name="T90" fmla="*/ 68 w 1529"/>
                <a:gd name="T91" fmla="*/ 7 h 884"/>
                <a:gd name="T92" fmla="*/ 72 w 1529"/>
                <a:gd name="T93" fmla="*/ 7 h 884"/>
                <a:gd name="T94" fmla="*/ 73 w 1529"/>
                <a:gd name="T95" fmla="*/ 8 h 884"/>
                <a:gd name="T96" fmla="*/ 75 w 1529"/>
                <a:gd name="T97" fmla="*/ 9 h 884"/>
                <a:gd name="T98" fmla="*/ 76 w 1529"/>
                <a:gd name="T99" fmla="*/ 12 h 884"/>
                <a:gd name="T100" fmla="*/ 66 w 1529"/>
                <a:gd name="T101" fmla="*/ 12 h 884"/>
                <a:gd name="T102" fmla="*/ 54 w 1529"/>
                <a:gd name="T103" fmla="*/ 12 h 884"/>
                <a:gd name="T104" fmla="*/ 53 w 1529"/>
                <a:gd name="T105" fmla="*/ 12 h 884"/>
                <a:gd name="T106" fmla="*/ 52 w 1529"/>
                <a:gd name="T107" fmla="*/ 16 h 884"/>
                <a:gd name="T108" fmla="*/ 46 w 1529"/>
                <a:gd name="T109" fmla="*/ 26 h 884"/>
                <a:gd name="T110" fmla="*/ 41 w 1529"/>
                <a:gd name="T111" fmla="*/ 33 h 884"/>
                <a:gd name="T112" fmla="*/ 37 w 1529"/>
                <a:gd name="T113" fmla="*/ 42 h 8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29"/>
                <a:gd name="T172" fmla="*/ 0 h 884"/>
                <a:gd name="T173" fmla="*/ 1529 w 1529"/>
                <a:gd name="T174" fmla="*/ 884 h 8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29" h="884">
                  <a:moveTo>
                    <a:pt x="741" y="884"/>
                  </a:moveTo>
                  <a:lnTo>
                    <a:pt x="719" y="867"/>
                  </a:lnTo>
                  <a:lnTo>
                    <a:pt x="631" y="884"/>
                  </a:lnTo>
                  <a:lnTo>
                    <a:pt x="569" y="803"/>
                  </a:lnTo>
                  <a:lnTo>
                    <a:pt x="510" y="814"/>
                  </a:lnTo>
                  <a:lnTo>
                    <a:pt x="427" y="811"/>
                  </a:lnTo>
                  <a:lnTo>
                    <a:pt x="355" y="756"/>
                  </a:lnTo>
                  <a:lnTo>
                    <a:pt x="310" y="703"/>
                  </a:lnTo>
                  <a:lnTo>
                    <a:pt x="156" y="641"/>
                  </a:lnTo>
                  <a:lnTo>
                    <a:pt x="0" y="554"/>
                  </a:lnTo>
                  <a:lnTo>
                    <a:pt x="2" y="549"/>
                  </a:lnTo>
                  <a:lnTo>
                    <a:pt x="20" y="519"/>
                  </a:lnTo>
                  <a:lnTo>
                    <a:pt x="28" y="472"/>
                  </a:lnTo>
                  <a:lnTo>
                    <a:pt x="39" y="466"/>
                  </a:lnTo>
                  <a:lnTo>
                    <a:pt x="74" y="502"/>
                  </a:lnTo>
                  <a:lnTo>
                    <a:pt x="135" y="487"/>
                  </a:lnTo>
                  <a:lnTo>
                    <a:pt x="207" y="469"/>
                  </a:lnTo>
                  <a:lnTo>
                    <a:pt x="161" y="390"/>
                  </a:lnTo>
                  <a:lnTo>
                    <a:pt x="180" y="359"/>
                  </a:lnTo>
                  <a:lnTo>
                    <a:pt x="200" y="365"/>
                  </a:lnTo>
                  <a:lnTo>
                    <a:pt x="228" y="359"/>
                  </a:lnTo>
                  <a:lnTo>
                    <a:pt x="292" y="325"/>
                  </a:lnTo>
                  <a:lnTo>
                    <a:pt x="309" y="278"/>
                  </a:lnTo>
                  <a:lnTo>
                    <a:pt x="339" y="254"/>
                  </a:lnTo>
                  <a:lnTo>
                    <a:pt x="361" y="231"/>
                  </a:lnTo>
                  <a:lnTo>
                    <a:pt x="364" y="205"/>
                  </a:lnTo>
                  <a:lnTo>
                    <a:pt x="411" y="183"/>
                  </a:lnTo>
                  <a:lnTo>
                    <a:pt x="409" y="147"/>
                  </a:lnTo>
                  <a:lnTo>
                    <a:pt x="468" y="139"/>
                  </a:lnTo>
                  <a:lnTo>
                    <a:pt x="483" y="126"/>
                  </a:lnTo>
                  <a:lnTo>
                    <a:pt x="497" y="103"/>
                  </a:lnTo>
                  <a:lnTo>
                    <a:pt x="529" y="64"/>
                  </a:lnTo>
                  <a:lnTo>
                    <a:pt x="566" y="61"/>
                  </a:lnTo>
                  <a:lnTo>
                    <a:pt x="638" y="107"/>
                  </a:lnTo>
                  <a:lnTo>
                    <a:pt x="696" y="82"/>
                  </a:lnTo>
                  <a:lnTo>
                    <a:pt x="712" y="81"/>
                  </a:lnTo>
                  <a:lnTo>
                    <a:pt x="746" y="101"/>
                  </a:lnTo>
                  <a:lnTo>
                    <a:pt x="753" y="82"/>
                  </a:lnTo>
                  <a:lnTo>
                    <a:pt x="748" y="9"/>
                  </a:lnTo>
                  <a:lnTo>
                    <a:pt x="791" y="0"/>
                  </a:lnTo>
                  <a:lnTo>
                    <a:pt x="839" y="57"/>
                  </a:lnTo>
                  <a:lnTo>
                    <a:pt x="943" y="82"/>
                  </a:lnTo>
                  <a:lnTo>
                    <a:pt x="1015" y="104"/>
                  </a:lnTo>
                  <a:lnTo>
                    <a:pt x="1126" y="122"/>
                  </a:lnTo>
                  <a:lnTo>
                    <a:pt x="1286" y="154"/>
                  </a:lnTo>
                  <a:lnTo>
                    <a:pt x="1370" y="146"/>
                  </a:lnTo>
                  <a:lnTo>
                    <a:pt x="1467" y="152"/>
                  </a:lnTo>
                  <a:lnTo>
                    <a:pt x="1489" y="176"/>
                  </a:lnTo>
                  <a:lnTo>
                    <a:pt x="1521" y="192"/>
                  </a:lnTo>
                  <a:lnTo>
                    <a:pt x="1529" y="261"/>
                  </a:lnTo>
                  <a:lnTo>
                    <a:pt x="1329" y="253"/>
                  </a:lnTo>
                  <a:lnTo>
                    <a:pt x="1082" y="253"/>
                  </a:lnTo>
                  <a:lnTo>
                    <a:pt x="1078" y="253"/>
                  </a:lnTo>
                  <a:lnTo>
                    <a:pt x="1043" y="330"/>
                  </a:lnTo>
                  <a:lnTo>
                    <a:pt x="928" y="541"/>
                  </a:lnTo>
                  <a:lnTo>
                    <a:pt x="833" y="705"/>
                  </a:lnTo>
                  <a:lnTo>
                    <a:pt x="741" y="884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32" name="Freeform 99"/>
            <p:cNvSpPr>
              <a:spLocks/>
            </p:cNvSpPr>
            <p:nvPr/>
          </p:nvSpPr>
          <p:spPr bwMode="auto">
            <a:xfrm>
              <a:off x="3111" y="2099"/>
              <a:ext cx="256" cy="468"/>
            </a:xfrm>
            <a:custGeom>
              <a:avLst/>
              <a:gdLst>
                <a:gd name="T0" fmla="*/ 33 w 701"/>
                <a:gd name="T1" fmla="*/ 48 h 1303"/>
                <a:gd name="T2" fmla="*/ 31 w 701"/>
                <a:gd name="T3" fmla="*/ 50 h 1303"/>
                <a:gd name="T4" fmla="*/ 28 w 701"/>
                <a:gd name="T5" fmla="*/ 52 h 1303"/>
                <a:gd name="T6" fmla="*/ 26 w 701"/>
                <a:gd name="T7" fmla="*/ 54 h 1303"/>
                <a:gd name="T8" fmla="*/ 23 w 701"/>
                <a:gd name="T9" fmla="*/ 56 h 1303"/>
                <a:gd name="T10" fmla="*/ 19 w 701"/>
                <a:gd name="T11" fmla="*/ 60 h 1303"/>
                <a:gd name="T12" fmla="*/ 17 w 701"/>
                <a:gd name="T13" fmla="*/ 60 h 1303"/>
                <a:gd name="T14" fmla="*/ 15 w 701"/>
                <a:gd name="T15" fmla="*/ 59 h 1303"/>
                <a:gd name="T16" fmla="*/ 13 w 701"/>
                <a:gd name="T17" fmla="*/ 57 h 1303"/>
                <a:gd name="T18" fmla="*/ 13 w 701"/>
                <a:gd name="T19" fmla="*/ 54 h 1303"/>
                <a:gd name="T20" fmla="*/ 16 w 701"/>
                <a:gd name="T21" fmla="*/ 52 h 1303"/>
                <a:gd name="T22" fmla="*/ 19 w 701"/>
                <a:gd name="T23" fmla="*/ 49 h 1303"/>
                <a:gd name="T24" fmla="*/ 20 w 701"/>
                <a:gd name="T25" fmla="*/ 47 h 1303"/>
                <a:gd name="T26" fmla="*/ 18 w 701"/>
                <a:gd name="T27" fmla="*/ 44 h 1303"/>
                <a:gd name="T28" fmla="*/ 14 w 701"/>
                <a:gd name="T29" fmla="*/ 41 h 1303"/>
                <a:gd name="T30" fmla="*/ 11 w 701"/>
                <a:gd name="T31" fmla="*/ 40 h 1303"/>
                <a:gd name="T32" fmla="*/ 7 w 701"/>
                <a:gd name="T33" fmla="*/ 38 h 1303"/>
                <a:gd name="T34" fmla="*/ 5 w 701"/>
                <a:gd name="T35" fmla="*/ 34 h 1303"/>
                <a:gd name="T36" fmla="*/ 5 w 701"/>
                <a:gd name="T37" fmla="*/ 33 h 1303"/>
                <a:gd name="T38" fmla="*/ 4 w 701"/>
                <a:gd name="T39" fmla="*/ 31 h 1303"/>
                <a:gd name="T40" fmla="*/ 3 w 701"/>
                <a:gd name="T41" fmla="*/ 29 h 1303"/>
                <a:gd name="T42" fmla="*/ 3 w 701"/>
                <a:gd name="T43" fmla="*/ 26 h 1303"/>
                <a:gd name="T44" fmla="*/ 2 w 701"/>
                <a:gd name="T45" fmla="*/ 23 h 1303"/>
                <a:gd name="T46" fmla="*/ 1 w 701"/>
                <a:gd name="T47" fmla="*/ 20 h 1303"/>
                <a:gd name="T48" fmla="*/ 1 w 701"/>
                <a:gd name="T49" fmla="*/ 18 h 1303"/>
                <a:gd name="T50" fmla="*/ 0 w 701"/>
                <a:gd name="T51" fmla="*/ 15 h 1303"/>
                <a:gd name="T52" fmla="*/ 0 w 701"/>
                <a:gd name="T53" fmla="*/ 13 h 1303"/>
                <a:gd name="T54" fmla="*/ 1 w 701"/>
                <a:gd name="T55" fmla="*/ 11 h 1303"/>
                <a:gd name="T56" fmla="*/ 3 w 701"/>
                <a:gd name="T57" fmla="*/ 7 h 1303"/>
                <a:gd name="T58" fmla="*/ 5 w 701"/>
                <a:gd name="T59" fmla="*/ 7 h 1303"/>
                <a:gd name="T60" fmla="*/ 6 w 701"/>
                <a:gd name="T61" fmla="*/ 3 h 1303"/>
                <a:gd name="T62" fmla="*/ 8 w 701"/>
                <a:gd name="T63" fmla="*/ 2 h 1303"/>
                <a:gd name="T64" fmla="*/ 12 w 701"/>
                <a:gd name="T65" fmla="*/ 0 h 1303"/>
                <a:gd name="T66" fmla="*/ 14 w 701"/>
                <a:gd name="T67" fmla="*/ 5 h 1303"/>
                <a:gd name="T68" fmla="*/ 18 w 701"/>
                <a:gd name="T69" fmla="*/ 10 h 1303"/>
                <a:gd name="T70" fmla="*/ 21 w 701"/>
                <a:gd name="T71" fmla="*/ 13 h 1303"/>
                <a:gd name="T72" fmla="*/ 23 w 701"/>
                <a:gd name="T73" fmla="*/ 16 h 1303"/>
                <a:gd name="T74" fmla="*/ 27 w 701"/>
                <a:gd name="T75" fmla="*/ 17 h 1303"/>
                <a:gd name="T76" fmla="*/ 28 w 701"/>
                <a:gd name="T77" fmla="*/ 21 h 1303"/>
                <a:gd name="T78" fmla="*/ 31 w 701"/>
                <a:gd name="T79" fmla="*/ 24 h 1303"/>
                <a:gd name="T80" fmla="*/ 32 w 701"/>
                <a:gd name="T81" fmla="*/ 29 h 1303"/>
                <a:gd name="T82" fmla="*/ 34 w 701"/>
                <a:gd name="T83" fmla="*/ 34 h 1303"/>
                <a:gd name="T84" fmla="*/ 32 w 701"/>
                <a:gd name="T85" fmla="*/ 36 h 1303"/>
                <a:gd name="T86" fmla="*/ 32 w 701"/>
                <a:gd name="T87" fmla="*/ 38 h 1303"/>
                <a:gd name="T88" fmla="*/ 32 w 701"/>
                <a:gd name="T89" fmla="*/ 41 h 1303"/>
                <a:gd name="T90" fmla="*/ 34 w 701"/>
                <a:gd name="T91" fmla="*/ 46 h 13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01"/>
                <a:gd name="T139" fmla="*/ 0 h 1303"/>
                <a:gd name="T140" fmla="*/ 701 w 701"/>
                <a:gd name="T141" fmla="*/ 1303 h 13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01" h="1303">
                  <a:moveTo>
                    <a:pt x="701" y="1002"/>
                  </a:moveTo>
                  <a:lnTo>
                    <a:pt x="669" y="1041"/>
                  </a:lnTo>
                  <a:lnTo>
                    <a:pt x="655" y="1064"/>
                  </a:lnTo>
                  <a:lnTo>
                    <a:pt x="640" y="1077"/>
                  </a:lnTo>
                  <a:lnTo>
                    <a:pt x="581" y="1085"/>
                  </a:lnTo>
                  <a:lnTo>
                    <a:pt x="583" y="1121"/>
                  </a:lnTo>
                  <a:lnTo>
                    <a:pt x="536" y="1143"/>
                  </a:lnTo>
                  <a:lnTo>
                    <a:pt x="533" y="1169"/>
                  </a:lnTo>
                  <a:lnTo>
                    <a:pt x="511" y="1192"/>
                  </a:lnTo>
                  <a:lnTo>
                    <a:pt x="481" y="1216"/>
                  </a:lnTo>
                  <a:lnTo>
                    <a:pt x="464" y="1263"/>
                  </a:lnTo>
                  <a:lnTo>
                    <a:pt x="400" y="1297"/>
                  </a:lnTo>
                  <a:lnTo>
                    <a:pt x="372" y="1303"/>
                  </a:lnTo>
                  <a:lnTo>
                    <a:pt x="352" y="1297"/>
                  </a:lnTo>
                  <a:lnTo>
                    <a:pt x="342" y="1256"/>
                  </a:lnTo>
                  <a:lnTo>
                    <a:pt x="308" y="1262"/>
                  </a:lnTo>
                  <a:lnTo>
                    <a:pt x="308" y="1241"/>
                  </a:lnTo>
                  <a:lnTo>
                    <a:pt x="265" y="1221"/>
                  </a:lnTo>
                  <a:lnTo>
                    <a:pt x="234" y="1206"/>
                  </a:lnTo>
                  <a:lnTo>
                    <a:pt x="260" y="1152"/>
                  </a:lnTo>
                  <a:lnTo>
                    <a:pt x="283" y="1109"/>
                  </a:lnTo>
                  <a:lnTo>
                    <a:pt x="322" y="1121"/>
                  </a:lnTo>
                  <a:lnTo>
                    <a:pt x="364" y="1090"/>
                  </a:lnTo>
                  <a:lnTo>
                    <a:pt x="389" y="1064"/>
                  </a:lnTo>
                  <a:lnTo>
                    <a:pt x="427" y="1070"/>
                  </a:lnTo>
                  <a:lnTo>
                    <a:pt x="420" y="1020"/>
                  </a:lnTo>
                  <a:lnTo>
                    <a:pt x="402" y="956"/>
                  </a:lnTo>
                  <a:lnTo>
                    <a:pt x="370" y="956"/>
                  </a:lnTo>
                  <a:lnTo>
                    <a:pt x="355" y="891"/>
                  </a:lnTo>
                  <a:lnTo>
                    <a:pt x="284" y="891"/>
                  </a:lnTo>
                  <a:lnTo>
                    <a:pt x="265" y="873"/>
                  </a:lnTo>
                  <a:lnTo>
                    <a:pt x="217" y="869"/>
                  </a:lnTo>
                  <a:lnTo>
                    <a:pt x="155" y="826"/>
                  </a:lnTo>
                  <a:lnTo>
                    <a:pt x="150" y="809"/>
                  </a:lnTo>
                  <a:lnTo>
                    <a:pt x="138" y="770"/>
                  </a:lnTo>
                  <a:lnTo>
                    <a:pt x="110" y="745"/>
                  </a:lnTo>
                  <a:lnTo>
                    <a:pt x="106" y="730"/>
                  </a:lnTo>
                  <a:lnTo>
                    <a:pt x="100" y="722"/>
                  </a:lnTo>
                  <a:lnTo>
                    <a:pt x="86" y="693"/>
                  </a:lnTo>
                  <a:lnTo>
                    <a:pt x="76" y="675"/>
                  </a:lnTo>
                  <a:lnTo>
                    <a:pt x="70" y="652"/>
                  </a:lnTo>
                  <a:lnTo>
                    <a:pt x="64" y="627"/>
                  </a:lnTo>
                  <a:lnTo>
                    <a:pt x="61" y="589"/>
                  </a:lnTo>
                  <a:lnTo>
                    <a:pt x="55" y="558"/>
                  </a:lnTo>
                  <a:lnTo>
                    <a:pt x="46" y="526"/>
                  </a:lnTo>
                  <a:lnTo>
                    <a:pt x="38" y="493"/>
                  </a:lnTo>
                  <a:lnTo>
                    <a:pt x="25" y="465"/>
                  </a:lnTo>
                  <a:lnTo>
                    <a:pt x="22" y="436"/>
                  </a:lnTo>
                  <a:lnTo>
                    <a:pt x="17" y="415"/>
                  </a:lnTo>
                  <a:lnTo>
                    <a:pt x="13" y="390"/>
                  </a:lnTo>
                  <a:lnTo>
                    <a:pt x="7" y="365"/>
                  </a:lnTo>
                  <a:lnTo>
                    <a:pt x="0" y="330"/>
                  </a:lnTo>
                  <a:lnTo>
                    <a:pt x="2" y="302"/>
                  </a:lnTo>
                  <a:lnTo>
                    <a:pt x="3" y="281"/>
                  </a:lnTo>
                  <a:lnTo>
                    <a:pt x="3" y="263"/>
                  </a:lnTo>
                  <a:lnTo>
                    <a:pt x="14" y="231"/>
                  </a:lnTo>
                  <a:lnTo>
                    <a:pt x="27" y="199"/>
                  </a:lnTo>
                  <a:lnTo>
                    <a:pt x="55" y="154"/>
                  </a:lnTo>
                  <a:lnTo>
                    <a:pt x="76" y="120"/>
                  </a:lnTo>
                  <a:lnTo>
                    <a:pt x="106" y="156"/>
                  </a:lnTo>
                  <a:lnTo>
                    <a:pt x="170" y="120"/>
                  </a:lnTo>
                  <a:lnTo>
                    <a:pt x="129" y="73"/>
                  </a:lnTo>
                  <a:lnTo>
                    <a:pt x="126" y="57"/>
                  </a:lnTo>
                  <a:lnTo>
                    <a:pt x="161" y="36"/>
                  </a:lnTo>
                  <a:lnTo>
                    <a:pt x="214" y="7"/>
                  </a:lnTo>
                  <a:lnTo>
                    <a:pt x="239" y="0"/>
                  </a:lnTo>
                  <a:lnTo>
                    <a:pt x="268" y="52"/>
                  </a:lnTo>
                  <a:lnTo>
                    <a:pt x="289" y="117"/>
                  </a:lnTo>
                  <a:lnTo>
                    <a:pt x="321" y="178"/>
                  </a:lnTo>
                  <a:lnTo>
                    <a:pt x="368" y="229"/>
                  </a:lnTo>
                  <a:lnTo>
                    <a:pt x="438" y="197"/>
                  </a:lnTo>
                  <a:lnTo>
                    <a:pt x="435" y="276"/>
                  </a:lnTo>
                  <a:lnTo>
                    <a:pt x="438" y="313"/>
                  </a:lnTo>
                  <a:lnTo>
                    <a:pt x="475" y="340"/>
                  </a:lnTo>
                  <a:lnTo>
                    <a:pt x="541" y="331"/>
                  </a:lnTo>
                  <a:lnTo>
                    <a:pt x="553" y="367"/>
                  </a:lnTo>
                  <a:lnTo>
                    <a:pt x="572" y="390"/>
                  </a:lnTo>
                  <a:lnTo>
                    <a:pt x="583" y="453"/>
                  </a:lnTo>
                  <a:lnTo>
                    <a:pt x="604" y="490"/>
                  </a:lnTo>
                  <a:lnTo>
                    <a:pt x="647" y="526"/>
                  </a:lnTo>
                  <a:lnTo>
                    <a:pt x="614" y="594"/>
                  </a:lnTo>
                  <a:lnTo>
                    <a:pt x="657" y="636"/>
                  </a:lnTo>
                  <a:lnTo>
                    <a:pt x="634" y="704"/>
                  </a:lnTo>
                  <a:lnTo>
                    <a:pt x="691" y="730"/>
                  </a:lnTo>
                  <a:lnTo>
                    <a:pt x="657" y="753"/>
                  </a:lnTo>
                  <a:lnTo>
                    <a:pt x="655" y="767"/>
                  </a:lnTo>
                  <a:lnTo>
                    <a:pt x="657" y="784"/>
                  </a:lnTo>
                  <a:lnTo>
                    <a:pt x="661" y="810"/>
                  </a:lnTo>
                  <a:lnTo>
                    <a:pt x="620" y="854"/>
                  </a:lnTo>
                  <a:lnTo>
                    <a:pt x="650" y="881"/>
                  </a:lnTo>
                  <a:lnTo>
                    <a:pt x="669" y="926"/>
                  </a:lnTo>
                  <a:lnTo>
                    <a:pt x="701" y="1002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33" name="Freeform 100"/>
            <p:cNvSpPr>
              <a:spLocks/>
            </p:cNvSpPr>
            <p:nvPr/>
          </p:nvSpPr>
          <p:spPr bwMode="auto">
            <a:xfrm>
              <a:off x="3338" y="2353"/>
              <a:ext cx="455" cy="177"/>
            </a:xfrm>
            <a:custGeom>
              <a:avLst/>
              <a:gdLst>
                <a:gd name="T0" fmla="*/ 53 w 1241"/>
                <a:gd name="T1" fmla="*/ 22 h 497"/>
                <a:gd name="T2" fmla="*/ 53 w 1241"/>
                <a:gd name="T3" fmla="*/ 19 h 497"/>
                <a:gd name="T4" fmla="*/ 51 w 1241"/>
                <a:gd name="T5" fmla="*/ 19 h 497"/>
                <a:gd name="T6" fmla="*/ 50 w 1241"/>
                <a:gd name="T7" fmla="*/ 17 h 497"/>
                <a:gd name="T8" fmla="*/ 45 w 1241"/>
                <a:gd name="T9" fmla="*/ 17 h 497"/>
                <a:gd name="T10" fmla="*/ 41 w 1241"/>
                <a:gd name="T11" fmla="*/ 17 h 497"/>
                <a:gd name="T12" fmla="*/ 33 w 1241"/>
                <a:gd name="T13" fmla="*/ 16 h 497"/>
                <a:gd name="T14" fmla="*/ 28 w 1241"/>
                <a:gd name="T15" fmla="*/ 15 h 497"/>
                <a:gd name="T16" fmla="*/ 24 w 1241"/>
                <a:gd name="T17" fmla="*/ 14 h 497"/>
                <a:gd name="T18" fmla="*/ 19 w 1241"/>
                <a:gd name="T19" fmla="*/ 13 h 497"/>
                <a:gd name="T20" fmla="*/ 17 w 1241"/>
                <a:gd name="T21" fmla="*/ 11 h 497"/>
                <a:gd name="T22" fmla="*/ 15 w 1241"/>
                <a:gd name="T23" fmla="*/ 11 h 497"/>
                <a:gd name="T24" fmla="*/ 15 w 1241"/>
                <a:gd name="T25" fmla="*/ 14 h 497"/>
                <a:gd name="T26" fmla="*/ 15 w 1241"/>
                <a:gd name="T27" fmla="*/ 15 h 497"/>
                <a:gd name="T28" fmla="*/ 13 w 1241"/>
                <a:gd name="T29" fmla="*/ 14 h 497"/>
                <a:gd name="T30" fmla="*/ 12 w 1241"/>
                <a:gd name="T31" fmla="*/ 14 h 497"/>
                <a:gd name="T32" fmla="*/ 10 w 1241"/>
                <a:gd name="T33" fmla="*/ 15 h 497"/>
                <a:gd name="T34" fmla="*/ 6 w 1241"/>
                <a:gd name="T35" fmla="*/ 13 h 497"/>
                <a:gd name="T36" fmla="*/ 4 w 1241"/>
                <a:gd name="T37" fmla="*/ 13 h 497"/>
                <a:gd name="T38" fmla="*/ 3 w 1241"/>
                <a:gd name="T39" fmla="*/ 10 h 497"/>
                <a:gd name="T40" fmla="*/ 1 w 1241"/>
                <a:gd name="T41" fmla="*/ 8 h 497"/>
                <a:gd name="T42" fmla="*/ 0 w 1241"/>
                <a:gd name="T43" fmla="*/ 7 h 497"/>
                <a:gd name="T44" fmla="*/ 2 w 1241"/>
                <a:gd name="T45" fmla="*/ 5 h 497"/>
                <a:gd name="T46" fmla="*/ 2 w 1241"/>
                <a:gd name="T47" fmla="*/ 4 h 497"/>
                <a:gd name="T48" fmla="*/ 2 w 1241"/>
                <a:gd name="T49" fmla="*/ 3 h 497"/>
                <a:gd name="T50" fmla="*/ 2 w 1241"/>
                <a:gd name="T51" fmla="*/ 2 h 497"/>
                <a:gd name="T52" fmla="*/ 4 w 1241"/>
                <a:gd name="T53" fmla="*/ 1 h 497"/>
                <a:gd name="T54" fmla="*/ 4 w 1241"/>
                <a:gd name="T55" fmla="*/ 1 h 497"/>
                <a:gd name="T56" fmla="*/ 7 w 1241"/>
                <a:gd name="T57" fmla="*/ 0 h 497"/>
                <a:gd name="T58" fmla="*/ 8 w 1241"/>
                <a:gd name="T59" fmla="*/ 1 h 497"/>
                <a:gd name="T60" fmla="*/ 13 w 1241"/>
                <a:gd name="T61" fmla="*/ 1 h 497"/>
                <a:gd name="T62" fmla="*/ 16 w 1241"/>
                <a:gd name="T63" fmla="*/ 2 h 497"/>
                <a:gd name="T64" fmla="*/ 21 w 1241"/>
                <a:gd name="T65" fmla="*/ 4 h 497"/>
                <a:gd name="T66" fmla="*/ 25 w 1241"/>
                <a:gd name="T67" fmla="*/ 5 h 497"/>
                <a:gd name="T68" fmla="*/ 30 w 1241"/>
                <a:gd name="T69" fmla="*/ 4 h 497"/>
                <a:gd name="T70" fmla="*/ 31 w 1241"/>
                <a:gd name="T71" fmla="*/ 6 h 497"/>
                <a:gd name="T72" fmla="*/ 35 w 1241"/>
                <a:gd name="T73" fmla="*/ 7 h 497"/>
                <a:gd name="T74" fmla="*/ 37 w 1241"/>
                <a:gd name="T75" fmla="*/ 6 h 497"/>
                <a:gd name="T76" fmla="*/ 40 w 1241"/>
                <a:gd name="T77" fmla="*/ 6 h 497"/>
                <a:gd name="T78" fmla="*/ 44 w 1241"/>
                <a:gd name="T79" fmla="*/ 10 h 497"/>
                <a:gd name="T80" fmla="*/ 45 w 1241"/>
                <a:gd name="T81" fmla="*/ 11 h 497"/>
                <a:gd name="T82" fmla="*/ 49 w 1241"/>
                <a:gd name="T83" fmla="*/ 11 h 497"/>
                <a:gd name="T84" fmla="*/ 53 w 1241"/>
                <a:gd name="T85" fmla="*/ 11 h 497"/>
                <a:gd name="T86" fmla="*/ 55 w 1241"/>
                <a:gd name="T87" fmla="*/ 14 h 497"/>
                <a:gd name="T88" fmla="*/ 58 w 1241"/>
                <a:gd name="T89" fmla="*/ 16 h 497"/>
                <a:gd name="T90" fmla="*/ 61 w 1241"/>
                <a:gd name="T91" fmla="*/ 19 h 497"/>
                <a:gd name="T92" fmla="*/ 61 w 1241"/>
                <a:gd name="T93" fmla="*/ 22 h 497"/>
                <a:gd name="T94" fmla="*/ 56 w 1241"/>
                <a:gd name="T95" fmla="*/ 22 h 497"/>
                <a:gd name="T96" fmla="*/ 53 w 1241"/>
                <a:gd name="T97" fmla="*/ 22 h 4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41"/>
                <a:gd name="T148" fmla="*/ 0 h 497"/>
                <a:gd name="T149" fmla="*/ 1241 w 1241"/>
                <a:gd name="T150" fmla="*/ 497 h 4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41" h="497">
                  <a:moveTo>
                    <a:pt x="1081" y="493"/>
                  </a:moveTo>
                  <a:lnTo>
                    <a:pt x="1073" y="424"/>
                  </a:lnTo>
                  <a:lnTo>
                    <a:pt x="1041" y="408"/>
                  </a:lnTo>
                  <a:lnTo>
                    <a:pt x="1019" y="384"/>
                  </a:lnTo>
                  <a:lnTo>
                    <a:pt x="922" y="378"/>
                  </a:lnTo>
                  <a:lnTo>
                    <a:pt x="838" y="386"/>
                  </a:lnTo>
                  <a:lnTo>
                    <a:pt x="678" y="354"/>
                  </a:lnTo>
                  <a:lnTo>
                    <a:pt x="567" y="336"/>
                  </a:lnTo>
                  <a:lnTo>
                    <a:pt x="495" y="314"/>
                  </a:lnTo>
                  <a:lnTo>
                    <a:pt x="391" y="289"/>
                  </a:lnTo>
                  <a:lnTo>
                    <a:pt x="343" y="232"/>
                  </a:lnTo>
                  <a:lnTo>
                    <a:pt x="300" y="241"/>
                  </a:lnTo>
                  <a:lnTo>
                    <a:pt x="305" y="314"/>
                  </a:lnTo>
                  <a:lnTo>
                    <a:pt x="298" y="333"/>
                  </a:lnTo>
                  <a:lnTo>
                    <a:pt x="264" y="313"/>
                  </a:lnTo>
                  <a:lnTo>
                    <a:pt x="248" y="314"/>
                  </a:lnTo>
                  <a:lnTo>
                    <a:pt x="190" y="339"/>
                  </a:lnTo>
                  <a:lnTo>
                    <a:pt x="118" y="293"/>
                  </a:lnTo>
                  <a:lnTo>
                    <a:pt x="81" y="296"/>
                  </a:lnTo>
                  <a:lnTo>
                    <a:pt x="49" y="220"/>
                  </a:lnTo>
                  <a:lnTo>
                    <a:pt x="30" y="175"/>
                  </a:lnTo>
                  <a:lnTo>
                    <a:pt x="0" y="148"/>
                  </a:lnTo>
                  <a:lnTo>
                    <a:pt x="41" y="104"/>
                  </a:lnTo>
                  <a:lnTo>
                    <a:pt x="37" y="78"/>
                  </a:lnTo>
                  <a:lnTo>
                    <a:pt x="35" y="61"/>
                  </a:lnTo>
                  <a:lnTo>
                    <a:pt x="37" y="47"/>
                  </a:lnTo>
                  <a:lnTo>
                    <a:pt x="71" y="24"/>
                  </a:lnTo>
                  <a:lnTo>
                    <a:pt x="85" y="24"/>
                  </a:lnTo>
                  <a:lnTo>
                    <a:pt x="150" y="0"/>
                  </a:lnTo>
                  <a:lnTo>
                    <a:pt x="173" y="34"/>
                  </a:lnTo>
                  <a:lnTo>
                    <a:pt x="264" y="32"/>
                  </a:lnTo>
                  <a:lnTo>
                    <a:pt x="322" y="38"/>
                  </a:lnTo>
                  <a:lnTo>
                    <a:pt x="426" y="84"/>
                  </a:lnTo>
                  <a:lnTo>
                    <a:pt x="497" y="120"/>
                  </a:lnTo>
                  <a:lnTo>
                    <a:pt x="599" y="84"/>
                  </a:lnTo>
                  <a:lnTo>
                    <a:pt x="633" y="126"/>
                  </a:lnTo>
                  <a:lnTo>
                    <a:pt x="706" y="164"/>
                  </a:lnTo>
                  <a:lnTo>
                    <a:pt x="743" y="126"/>
                  </a:lnTo>
                  <a:lnTo>
                    <a:pt x="817" y="134"/>
                  </a:lnTo>
                  <a:lnTo>
                    <a:pt x="885" y="210"/>
                  </a:lnTo>
                  <a:lnTo>
                    <a:pt x="910" y="232"/>
                  </a:lnTo>
                  <a:lnTo>
                    <a:pt x="990" y="234"/>
                  </a:lnTo>
                  <a:lnTo>
                    <a:pt x="1071" y="239"/>
                  </a:lnTo>
                  <a:lnTo>
                    <a:pt x="1109" y="299"/>
                  </a:lnTo>
                  <a:lnTo>
                    <a:pt x="1170" y="363"/>
                  </a:lnTo>
                  <a:lnTo>
                    <a:pt x="1241" y="415"/>
                  </a:lnTo>
                  <a:lnTo>
                    <a:pt x="1237" y="497"/>
                  </a:lnTo>
                  <a:lnTo>
                    <a:pt x="1143" y="497"/>
                  </a:lnTo>
                  <a:lnTo>
                    <a:pt x="1081" y="493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34" name="Freeform 101"/>
            <p:cNvSpPr>
              <a:spLocks/>
            </p:cNvSpPr>
            <p:nvPr/>
          </p:nvSpPr>
          <p:spPr bwMode="auto">
            <a:xfrm>
              <a:off x="2873" y="1876"/>
              <a:ext cx="103" cy="61"/>
            </a:xfrm>
            <a:custGeom>
              <a:avLst/>
              <a:gdLst>
                <a:gd name="T0" fmla="*/ 7 w 282"/>
                <a:gd name="T1" fmla="*/ 8 h 169"/>
                <a:gd name="T2" fmla="*/ 6 w 282"/>
                <a:gd name="T3" fmla="*/ 8 h 169"/>
                <a:gd name="T4" fmla="*/ 3 w 282"/>
                <a:gd name="T5" fmla="*/ 8 h 169"/>
                <a:gd name="T6" fmla="*/ 3 w 282"/>
                <a:gd name="T7" fmla="*/ 8 h 169"/>
                <a:gd name="T8" fmla="*/ 1 w 282"/>
                <a:gd name="T9" fmla="*/ 8 h 169"/>
                <a:gd name="T10" fmla="*/ 1 w 282"/>
                <a:gd name="T11" fmla="*/ 6 h 169"/>
                <a:gd name="T12" fmla="*/ 0 w 282"/>
                <a:gd name="T13" fmla="*/ 5 h 169"/>
                <a:gd name="T14" fmla="*/ 0 w 282"/>
                <a:gd name="T15" fmla="*/ 4 h 169"/>
                <a:gd name="T16" fmla="*/ 2 w 282"/>
                <a:gd name="T17" fmla="*/ 5 h 169"/>
                <a:gd name="T18" fmla="*/ 4 w 282"/>
                <a:gd name="T19" fmla="*/ 3 h 169"/>
                <a:gd name="T20" fmla="*/ 6 w 282"/>
                <a:gd name="T21" fmla="*/ 3 h 169"/>
                <a:gd name="T22" fmla="*/ 8 w 282"/>
                <a:gd name="T23" fmla="*/ 3 h 169"/>
                <a:gd name="T24" fmla="*/ 9 w 282"/>
                <a:gd name="T25" fmla="*/ 3 h 169"/>
                <a:gd name="T26" fmla="*/ 9 w 282"/>
                <a:gd name="T27" fmla="*/ 1 h 169"/>
                <a:gd name="T28" fmla="*/ 10 w 282"/>
                <a:gd name="T29" fmla="*/ 1 h 169"/>
                <a:gd name="T30" fmla="*/ 10 w 282"/>
                <a:gd name="T31" fmla="*/ 0 h 169"/>
                <a:gd name="T32" fmla="*/ 11 w 282"/>
                <a:gd name="T33" fmla="*/ 0 h 169"/>
                <a:gd name="T34" fmla="*/ 12 w 282"/>
                <a:gd name="T35" fmla="*/ 0 h 169"/>
                <a:gd name="T36" fmla="*/ 12 w 282"/>
                <a:gd name="T37" fmla="*/ 1 h 169"/>
                <a:gd name="T38" fmla="*/ 14 w 282"/>
                <a:gd name="T39" fmla="*/ 2 h 169"/>
                <a:gd name="T40" fmla="*/ 14 w 282"/>
                <a:gd name="T41" fmla="*/ 3 h 169"/>
                <a:gd name="T42" fmla="*/ 13 w 282"/>
                <a:gd name="T43" fmla="*/ 4 h 169"/>
                <a:gd name="T44" fmla="*/ 12 w 282"/>
                <a:gd name="T45" fmla="*/ 4 h 169"/>
                <a:gd name="T46" fmla="*/ 12 w 282"/>
                <a:gd name="T47" fmla="*/ 4 h 169"/>
                <a:gd name="T48" fmla="*/ 11 w 282"/>
                <a:gd name="T49" fmla="*/ 5 h 169"/>
                <a:gd name="T50" fmla="*/ 10 w 282"/>
                <a:gd name="T51" fmla="*/ 6 h 169"/>
                <a:gd name="T52" fmla="*/ 10 w 282"/>
                <a:gd name="T53" fmla="*/ 6 h 169"/>
                <a:gd name="T54" fmla="*/ 9 w 282"/>
                <a:gd name="T55" fmla="*/ 6 h 169"/>
                <a:gd name="T56" fmla="*/ 9 w 282"/>
                <a:gd name="T57" fmla="*/ 6 h 169"/>
                <a:gd name="T58" fmla="*/ 8 w 282"/>
                <a:gd name="T59" fmla="*/ 7 h 169"/>
                <a:gd name="T60" fmla="*/ 8 w 282"/>
                <a:gd name="T61" fmla="*/ 8 h 169"/>
                <a:gd name="T62" fmla="*/ 8 w 282"/>
                <a:gd name="T63" fmla="*/ 8 h 169"/>
                <a:gd name="T64" fmla="*/ 7 w 282"/>
                <a:gd name="T65" fmla="*/ 8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2"/>
                <a:gd name="T100" fmla="*/ 0 h 169"/>
                <a:gd name="T101" fmla="*/ 282 w 282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2" h="169">
                  <a:moveTo>
                    <a:pt x="147" y="163"/>
                  </a:moveTo>
                  <a:lnTo>
                    <a:pt x="148" y="168"/>
                  </a:lnTo>
                  <a:lnTo>
                    <a:pt x="148" y="167"/>
                  </a:lnTo>
                  <a:lnTo>
                    <a:pt x="119" y="167"/>
                  </a:lnTo>
                  <a:lnTo>
                    <a:pt x="84" y="168"/>
                  </a:lnTo>
                  <a:lnTo>
                    <a:pt x="71" y="169"/>
                  </a:lnTo>
                  <a:lnTo>
                    <a:pt x="61" y="168"/>
                  </a:lnTo>
                  <a:lnTo>
                    <a:pt x="50" y="169"/>
                  </a:lnTo>
                  <a:lnTo>
                    <a:pt x="33" y="169"/>
                  </a:lnTo>
                  <a:lnTo>
                    <a:pt x="22" y="160"/>
                  </a:lnTo>
                  <a:lnTo>
                    <a:pt x="21" y="156"/>
                  </a:lnTo>
                  <a:lnTo>
                    <a:pt x="21" y="140"/>
                  </a:lnTo>
                  <a:lnTo>
                    <a:pt x="17" y="134"/>
                  </a:lnTo>
                  <a:lnTo>
                    <a:pt x="7" y="105"/>
                  </a:lnTo>
                  <a:lnTo>
                    <a:pt x="0" y="94"/>
                  </a:lnTo>
                  <a:lnTo>
                    <a:pt x="8" y="93"/>
                  </a:lnTo>
                  <a:lnTo>
                    <a:pt x="29" y="94"/>
                  </a:lnTo>
                  <a:lnTo>
                    <a:pt x="41" y="96"/>
                  </a:lnTo>
                  <a:lnTo>
                    <a:pt x="79" y="70"/>
                  </a:lnTo>
                  <a:lnTo>
                    <a:pt x="91" y="68"/>
                  </a:lnTo>
                  <a:lnTo>
                    <a:pt x="108" y="68"/>
                  </a:lnTo>
                  <a:lnTo>
                    <a:pt x="122" y="65"/>
                  </a:lnTo>
                  <a:lnTo>
                    <a:pt x="162" y="64"/>
                  </a:lnTo>
                  <a:lnTo>
                    <a:pt x="174" y="53"/>
                  </a:lnTo>
                  <a:lnTo>
                    <a:pt x="173" y="53"/>
                  </a:lnTo>
                  <a:lnTo>
                    <a:pt x="177" y="57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4" y="25"/>
                  </a:lnTo>
                  <a:lnTo>
                    <a:pt x="207" y="21"/>
                  </a:lnTo>
                  <a:lnTo>
                    <a:pt x="209" y="11"/>
                  </a:lnTo>
                  <a:lnTo>
                    <a:pt x="209" y="9"/>
                  </a:lnTo>
                  <a:lnTo>
                    <a:pt x="219" y="4"/>
                  </a:lnTo>
                  <a:lnTo>
                    <a:pt x="224" y="0"/>
                  </a:lnTo>
                  <a:lnTo>
                    <a:pt x="239" y="8"/>
                  </a:lnTo>
                  <a:lnTo>
                    <a:pt x="241" y="10"/>
                  </a:lnTo>
                  <a:lnTo>
                    <a:pt x="250" y="19"/>
                  </a:lnTo>
                  <a:lnTo>
                    <a:pt x="254" y="31"/>
                  </a:lnTo>
                  <a:lnTo>
                    <a:pt x="274" y="41"/>
                  </a:lnTo>
                  <a:lnTo>
                    <a:pt x="274" y="48"/>
                  </a:lnTo>
                  <a:lnTo>
                    <a:pt x="281" y="55"/>
                  </a:lnTo>
                  <a:lnTo>
                    <a:pt x="282" y="72"/>
                  </a:lnTo>
                  <a:lnTo>
                    <a:pt x="281" y="69"/>
                  </a:lnTo>
                  <a:lnTo>
                    <a:pt x="267" y="74"/>
                  </a:lnTo>
                  <a:lnTo>
                    <a:pt x="266" y="74"/>
                  </a:lnTo>
                  <a:lnTo>
                    <a:pt x="258" y="77"/>
                  </a:lnTo>
                  <a:lnTo>
                    <a:pt x="255" y="82"/>
                  </a:lnTo>
                  <a:lnTo>
                    <a:pt x="251" y="87"/>
                  </a:lnTo>
                  <a:lnTo>
                    <a:pt x="240" y="94"/>
                  </a:lnTo>
                  <a:lnTo>
                    <a:pt x="223" y="103"/>
                  </a:lnTo>
                  <a:lnTo>
                    <a:pt x="219" y="109"/>
                  </a:lnTo>
                  <a:lnTo>
                    <a:pt x="211" y="118"/>
                  </a:lnTo>
                  <a:lnTo>
                    <a:pt x="209" y="119"/>
                  </a:lnTo>
                  <a:lnTo>
                    <a:pt x="208" y="119"/>
                  </a:lnTo>
                  <a:lnTo>
                    <a:pt x="207" y="125"/>
                  </a:lnTo>
                  <a:lnTo>
                    <a:pt x="194" y="136"/>
                  </a:lnTo>
                  <a:lnTo>
                    <a:pt x="191" y="136"/>
                  </a:lnTo>
                  <a:lnTo>
                    <a:pt x="191" y="138"/>
                  </a:lnTo>
                  <a:lnTo>
                    <a:pt x="179" y="147"/>
                  </a:lnTo>
                  <a:lnTo>
                    <a:pt x="172" y="156"/>
                  </a:lnTo>
                  <a:lnTo>
                    <a:pt x="169" y="156"/>
                  </a:lnTo>
                  <a:lnTo>
                    <a:pt x="169" y="161"/>
                  </a:lnTo>
                  <a:lnTo>
                    <a:pt x="165" y="165"/>
                  </a:lnTo>
                  <a:lnTo>
                    <a:pt x="160" y="168"/>
                  </a:lnTo>
                  <a:lnTo>
                    <a:pt x="157" y="168"/>
                  </a:lnTo>
                  <a:lnTo>
                    <a:pt x="147" y="163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35" name="Rectangle 102"/>
            <p:cNvSpPr>
              <a:spLocks noChangeArrowheads="1"/>
            </p:cNvSpPr>
            <p:nvPr/>
          </p:nvSpPr>
          <p:spPr bwMode="auto">
            <a:xfrm>
              <a:off x="1794" y="2771"/>
              <a:ext cx="6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100" b="1">
                  <a:solidFill>
                    <a:srgbClr val="0000FF"/>
                  </a:solidFill>
                  <a:latin typeface="Times New Roman" pitchFamily="18" charset="0"/>
                </a:rPr>
                <a:t>O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36" name="Rectangle 103"/>
            <p:cNvSpPr>
              <a:spLocks noChangeArrowheads="1"/>
            </p:cNvSpPr>
            <p:nvPr/>
          </p:nvSpPr>
          <p:spPr bwMode="auto">
            <a:xfrm>
              <a:off x="1864" y="2820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1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37" name="Rectangle 104"/>
            <p:cNvSpPr>
              <a:spLocks noChangeArrowheads="1"/>
            </p:cNvSpPr>
            <p:nvPr/>
          </p:nvSpPr>
          <p:spPr bwMode="auto">
            <a:xfrm>
              <a:off x="1931" y="2860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100" b="1">
                  <a:solidFill>
                    <a:srgbClr val="0000FF"/>
                  </a:solidFill>
                  <a:latin typeface="Times New Roman" pitchFamily="18" charset="0"/>
                </a:rPr>
                <a:t>E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38" name="Rectangle 105"/>
            <p:cNvSpPr>
              <a:spLocks noChangeArrowheads="1"/>
            </p:cNvSpPr>
            <p:nvPr/>
          </p:nvSpPr>
          <p:spPr bwMode="auto">
            <a:xfrm>
              <a:off x="1988" y="2915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1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39" name="Rectangle 106"/>
            <p:cNvSpPr>
              <a:spLocks noChangeArrowheads="1"/>
            </p:cNvSpPr>
            <p:nvPr/>
          </p:nvSpPr>
          <p:spPr bwMode="auto">
            <a:xfrm>
              <a:off x="2056" y="2964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100" b="1">
                  <a:solidFill>
                    <a:srgbClr val="0000FF"/>
                  </a:solidFill>
                  <a:latin typeface="Times New Roman" pitchFamily="18" charset="0"/>
                </a:rPr>
                <a:t>N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40" name="Rectangle 107"/>
            <p:cNvSpPr>
              <a:spLocks noChangeArrowheads="1"/>
            </p:cNvSpPr>
            <p:nvPr/>
          </p:nvSpPr>
          <p:spPr bwMode="auto">
            <a:xfrm>
              <a:off x="2118" y="3014"/>
              <a:ext cx="6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100" b="1">
                  <a:solidFill>
                    <a:srgbClr val="0000FF"/>
                  </a:solidFill>
                  <a:latin typeface="Times New Roman" pitchFamily="18" charset="0"/>
                </a:rPr>
                <a:t>O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41" name="Rectangle 108"/>
            <p:cNvSpPr>
              <a:spLocks noChangeArrowheads="1"/>
            </p:cNvSpPr>
            <p:nvPr/>
          </p:nvSpPr>
          <p:spPr bwMode="auto">
            <a:xfrm>
              <a:off x="2278" y="3151"/>
              <a:ext cx="5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100" b="1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42" name="Rectangle 109"/>
            <p:cNvSpPr>
              <a:spLocks noChangeArrowheads="1"/>
            </p:cNvSpPr>
            <p:nvPr/>
          </p:nvSpPr>
          <p:spPr bwMode="auto">
            <a:xfrm>
              <a:off x="2330" y="3202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1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43" name="Rectangle 110"/>
            <p:cNvSpPr>
              <a:spLocks noChangeArrowheads="1"/>
            </p:cNvSpPr>
            <p:nvPr/>
          </p:nvSpPr>
          <p:spPr bwMode="auto">
            <a:xfrm>
              <a:off x="2393" y="3253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1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44" name="Rectangle 111"/>
            <p:cNvSpPr>
              <a:spLocks noChangeArrowheads="1"/>
            </p:cNvSpPr>
            <p:nvPr/>
          </p:nvSpPr>
          <p:spPr bwMode="auto">
            <a:xfrm>
              <a:off x="2459" y="3298"/>
              <a:ext cx="3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100" b="1">
                  <a:solidFill>
                    <a:srgbClr val="0000FF"/>
                  </a:solidFill>
                  <a:latin typeface="Times New Roman" pitchFamily="18" charset="0"/>
                </a:rPr>
                <a:t>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45" name="Rectangle 112"/>
            <p:cNvSpPr>
              <a:spLocks noChangeArrowheads="1"/>
            </p:cNvSpPr>
            <p:nvPr/>
          </p:nvSpPr>
          <p:spPr bwMode="auto">
            <a:xfrm>
              <a:off x="2509" y="3342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100" b="1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46" name="Rectangle 113"/>
            <p:cNvSpPr>
              <a:spLocks noChangeArrowheads="1"/>
            </p:cNvSpPr>
            <p:nvPr/>
          </p:nvSpPr>
          <p:spPr bwMode="auto">
            <a:xfrm>
              <a:off x="2559" y="3401"/>
              <a:ext cx="3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100" b="1">
                  <a:solidFill>
                    <a:srgbClr val="0000FF"/>
                  </a:solidFill>
                  <a:latin typeface="Times New Roman" pitchFamily="18" charset="0"/>
                </a:rPr>
                <a:t>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47" name="Rectangle 114"/>
            <p:cNvSpPr>
              <a:spLocks noChangeArrowheads="1"/>
            </p:cNvSpPr>
            <p:nvPr/>
          </p:nvSpPr>
          <p:spPr bwMode="auto">
            <a:xfrm>
              <a:off x="2595" y="3436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1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48" name="Rectangle 115"/>
            <p:cNvSpPr>
              <a:spLocks noChangeArrowheads="1"/>
            </p:cNvSpPr>
            <p:nvPr/>
          </p:nvSpPr>
          <p:spPr bwMode="auto">
            <a:xfrm>
              <a:off x="2659" y="3503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000" b="1">
                  <a:solidFill>
                    <a:srgbClr val="0000FF"/>
                  </a:solidFill>
                  <a:latin typeface="Times New Roman" pitchFamily="18" charset="0"/>
                </a:rPr>
                <a:t>O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49" name="Rectangle 116"/>
            <p:cNvSpPr>
              <a:spLocks noChangeArrowheads="1"/>
            </p:cNvSpPr>
            <p:nvPr/>
          </p:nvSpPr>
          <p:spPr bwMode="auto">
            <a:xfrm>
              <a:off x="3437" y="2007"/>
              <a:ext cx="2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500">
                  <a:solidFill>
                    <a:srgbClr val="000000"/>
                  </a:solidFill>
                  <a:latin typeface="Modern" pitchFamily="50"/>
                </a:rPr>
                <a:t>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50" name="Freeform 117"/>
            <p:cNvSpPr>
              <a:spLocks/>
            </p:cNvSpPr>
            <p:nvPr/>
          </p:nvSpPr>
          <p:spPr bwMode="auto">
            <a:xfrm>
              <a:off x="2710" y="1541"/>
              <a:ext cx="16" cy="19"/>
            </a:xfrm>
            <a:custGeom>
              <a:avLst/>
              <a:gdLst>
                <a:gd name="T0" fmla="*/ 0 w 46"/>
                <a:gd name="T1" fmla="*/ 2 h 54"/>
                <a:gd name="T2" fmla="*/ 2 w 46"/>
                <a:gd name="T3" fmla="*/ 0 h 54"/>
                <a:gd name="T4" fmla="*/ 2 w 46"/>
                <a:gd name="T5" fmla="*/ 0 h 54"/>
                <a:gd name="T6" fmla="*/ 0 w 46"/>
                <a:gd name="T7" fmla="*/ 2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54"/>
                <a:gd name="T14" fmla="*/ 46 w 46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54">
                  <a:moveTo>
                    <a:pt x="0" y="54"/>
                  </a:moveTo>
                  <a:lnTo>
                    <a:pt x="43" y="2"/>
                  </a:lnTo>
                  <a:lnTo>
                    <a:pt x="46" y="0"/>
                  </a:lnTo>
                  <a:lnTo>
                    <a:pt x="0" y="5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51" name="Rectangle 118"/>
            <p:cNvSpPr>
              <a:spLocks noChangeArrowheads="1"/>
            </p:cNvSpPr>
            <p:nvPr/>
          </p:nvSpPr>
          <p:spPr bwMode="auto">
            <a:xfrm>
              <a:off x="3990" y="1590"/>
              <a:ext cx="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52" name="Rectangle 119"/>
            <p:cNvSpPr>
              <a:spLocks noChangeArrowheads="1"/>
            </p:cNvSpPr>
            <p:nvPr/>
          </p:nvSpPr>
          <p:spPr bwMode="auto">
            <a:xfrm>
              <a:off x="4022" y="1617"/>
              <a:ext cx="2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0000FF"/>
                  </a:solidFill>
                  <a:latin typeface="Times New Roman" pitchFamily="18" charset="0"/>
                </a:rPr>
                <a:t>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53" name="Rectangle 120"/>
            <p:cNvSpPr>
              <a:spLocks noChangeArrowheads="1"/>
            </p:cNvSpPr>
            <p:nvPr/>
          </p:nvSpPr>
          <p:spPr bwMode="auto">
            <a:xfrm>
              <a:off x="4034" y="1642"/>
              <a:ext cx="4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0000FF"/>
                  </a:solidFill>
                  <a:latin typeface="Times New Roman" pitchFamily="18" charset="0"/>
                </a:rPr>
                <a:t>O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54" name="Rectangle 121"/>
            <p:cNvSpPr>
              <a:spLocks noChangeArrowheads="1"/>
            </p:cNvSpPr>
            <p:nvPr/>
          </p:nvSpPr>
          <p:spPr bwMode="auto">
            <a:xfrm>
              <a:off x="4103" y="1699"/>
              <a:ext cx="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0000FF"/>
                  </a:solidFill>
                  <a:latin typeface="Times New Roman" pitchFamily="18" charset="0"/>
                </a:rPr>
                <a:t>U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55" name="Rectangle 122"/>
            <p:cNvSpPr>
              <a:spLocks noChangeArrowheads="1"/>
            </p:cNvSpPr>
            <p:nvPr/>
          </p:nvSpPr>
          <p:spPr bwMode="auto">
            <a:xfrm>
              <a:off x="4137" y="1720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0000FF"/>
                  </a:solidFill>
                  <a:latin typeface="Times New Roman" pitchFamily="18" charset="0"/>
                </a:rPr>
                <a:t>S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56" name="Rectangle 123"/>
            <p:cNvSpPr>
              <a:spLocks noChangeArrowheads="1"/>
            </p:cNvSpPr>
            <p:nvPr/>
          </p:nvSpPr>
          <p:spPr bwMode="auto">
            <a:xfrm>
              <a:off x="4166" y="1742"/>
              <a:ext cx="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0000FF"/>
                  </a:solidFill>
                  <a:latin typeface="Times New Roman" pitchFamily="18" charset="0"/>
                </a:rPr>
                <a:t>U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57" name="Rectangle 124"/>
            <p:cNvSpPr>
              <a:spLocks noChangeArrowheads="1"/>
            </p:cNvSpPr>
            <p:nvPr/>
          </p:nvSpPr>
          <p:spPr bwMode="auto">
            <a:xfrm>
              <a:off x="4196" y="1768"/>
              <a:ext cx="5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0000FF"/>
                  </a:solidFill>
                  <a:latin typeface="Times New Roman" pitchFamily="18" charset="0"/>
                </a:rPr>
                <a:t>M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58" name="Rectangle 125"/>
            <p:cNvSpPr>
              <a:spLocks noChangeArrowheads="1"/>
            </p:cNvSpPr>
            <p:nvPr/>
          </p:nvSpPr>
          <p:spPr bwMode="auto">
            <a:xfrm>
              <a:off x="4225" y="1794"/>
              <a:ext cx="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59" name="Rectangle 126"/>
            <p:cNvSpPr>
              <a:spLocks noChangeArrowheads="1"/>
            </p:cNvSpPr>
            <p:nvPr/>
          </p:nvSpPr>
          <p:spPr bwMode="auto">
            <a:xfrm>
              <a:off x="4254" y="1818"/>
              <a:ext cx="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60" name="Rectangle 127"/>
            <p:cNvSpPr>
              <a:spLocks noChangeArrowheads="1"/>
            </p:cNvSpPr>
            <p:nvPr/>
          </p:nvSpPr>
          <p:spPr bwMode="auto">
            <a:xfrm>
              <a:off x="4283" y="1846"/>
              <a:ext cx="2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0000FF"/>
                  </a:solidFill>
                  <a:latin typeface="Times New Roman" pitchFamily="18" charset="0"/>
                </a:rPr>
                <a:t>I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61" name="Rectangle 128"/>
            <p:cNvSpPr>
              <a:spLocks noChangeArrowheads="1"/>
            </p:cNvSpPr>
            <p:nvPr/>
          </p:nvSpPr>
          <p:spPr bwMode="auto">
            <a:xfrm>
              <a:off x="4303" y="1872"/>
              <a:ext cx="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0000FF"/>
                  </a:solidFill>
                  <a:latin typeface="Times New Roman" pitchFamily="18" charset="0"/>
                </a:rPr>
                <a:t>N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62" name="Rectangle 129"/>
            <p:cNvSpPr>
              <a:spLocks noChangeArrowheads="1"/>
            </p:cNvSpPr>
            <p:nvPr/>
          </p:nvSpPr>
          <p:spPr bwMode="auto">
            <a:xfrm>
              <a:off x="4331" y="1900"/>
              <a:ext cx="3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0000FF"/>
                  </a:solidFill>
                  <a:latin typeface="Times New Roman" pitchFamily="18" charset="0"/>
                </a:rPr>
                <a:t>T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63" name="Rectangle 130"/>
            <p:cNvSpPr>
              <a:spLocks noChangeArrowheads="1"/>
            </p:cNvSpPr>
            <p:nvPr/>
          </p:nvSpPr>
          <p:spPr bwMode="auto">
            <a:xfrm>
              <a:off x="4355" y="1923"/>
              <a:ext cx="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7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64" name="Freeform 131"/>
            <p:cNvSpPr>
              <a:spLocks/>
            </p:cNvSpPr>
            <p:nvPr/>
          </p:nvSpPr>
          <p:spPr bwMode="auto">
            <a:xfrm>
              <a:off x="1661" y="981"/>
              <a:ext cx="519" cy="439"/>
            </a:xfrm>
            <a:custGeom>
              <a:avLst/>
              <a:gdLst>
                <a:gd name="T0" fmla="*/ 70 w 1415"/>
                <a:gd name="T1" fmla="*/ 57 h 1219"/>
                <a:gd name="T2" fmla="*/ 66 w 1415"/>
                <a:gd name="T3" fmla="*/ 49 h 1219"/>
                <a:gd name="T4" fmla="*/ 63 w 1415"/>
                <a:gd name="T5" fmla="*/ 46 h 1219"/>
                <a:gd name="T6" fmla="*/ 62 w 1415"/>
                <a:gd name="T7" fmla="*/ 46 h 1219"/>
                <a:gd name="T8" fmla="*/ 59 w 1415"/>
                <a:gd name="T9" fmla="*/ 48 h 1219"/>
                <a:gd name="T10" fmla="*/ 58 w 1415"/>
                <a:gd name="T11" fmla="*/ 50 h 1219"/>
                <a:gd name="T12" fmla="*/ 58 w 1415"/>
                <a:gd name="T13" fmla="*/ 52 h 1219"/>
                <a:gd name="T14" fmla="*/ 57 w 1415"/>
                <a:gd name="T15" fmla="*/ 53 h 1219"/>
                <a:gd name="T16" fmla="*/ 55 w 1415"/>
                <a:gd name="T17" fmla="*/ 53 h 1219"/>
                <a:gd name="T18" fmla="*/ 53 w 1415"/>
                <a:gd name="T19" fmla="*/ 51 h 1219"/>
                <a:gd name="T20" fmla="*/ 52 w 1415"/>
                <a:gd name="T21" fmla="*/ 48 h 1219"/>
                <a:gd name="T22" fmla="*/ 51 w 1415"/>
                <a:gd name="T23" fmla="*/ 44 h 1219"/>
                <a:gd name="T24" fmla="*/ 48 w 1415"/>
                <a:gd name="T25" fmla="*/ 40 h 1219"/>
                <a:gd name="T26" fmla="*/ 45 w 1415"/>
                <a:gd name="T27" fmla="*/ 39 h 1219"/>
                <a:gd name="T28" fmla="*/ 42 w 1415"/>
                <a:gd name="T29" fmla="*/ 37 h 1219"/>
                <a:gd name="T30" fmla="*/ 37 w 1415"/>
                <a:gd name="T31" fmla="*/ 37 h 1219"/>
                <a:gd name="T32" fmla="*/ 36 w 1415"/>
                <a:gd name="T33" fmla="*/ 36 h 1219"/>
                <a:gd name="T34" fmla="*/ 37 w 1415"/>
                <a:gd name="T35" fmla="*/ 32 h 1219"/>
                <a:gd name="T36" fmla="*/ 39 w 1415"/>
                <a:gd name="T37" fmla="*/ 30 h 1219"/>
                <a:gd name="T38" fmla="*/ 41 w 1415"/>
                <a:gd name="T39" fmla="*/ 29 h 1219"/>
                <a:gd name="T40" fmla="*/ 42 w 1415"/>
                <a:gd name="T41" fmla="*/ 25 h 1219"/>
                <a:gd name="T42" fmla="*/ 40 w 1415"/>
                <a:gd name="T43" fmla="*/ 23 h 1219"/>
                <a:gd name="T44" fmla="*/ 37 w 1415"/>
                <a:gd name="T45" fmla="*/ 23 h 1219"/>
                <a:gd name="T46" fmla="*/ 29 w 1415"/>
                <a:gd name="T47" fmla="*/ 21 h 1219"/>
                <a:gd name="T48" fmla="*/ 23 w 1415"/>
                <a:gd name="T49" fmla="*/ 21 h 1219"/>
                <a:gd name="T50" fmla="*/ 21 w 1415"/>
                <a:gd name="T51" fmla="*/ 19 h 1219"/>
                <a:gd name="T52" fmla="*/ 20 w 1415"/>
                <a:gd name="T53" fmla="*/ 16 h 1219"/>
                <a:gd name="T54" fmla="*/ 20 w 1415"/>
                <a:gd name="T55" fmla="*/ 12 h 1219"/>
                <a:gd name="T56" fmla="*/ 22 w 1415"/>
                <a:gd name="T57" fmla="*/ 8 h 1219"/>
                <a:gd name="T58" fmla="*/ 22 w 1415"/>
                <a:gd name="T59" fmla="*/ 6 h 1219"/>
                <a:gd name="T60" fmla="*/ 20 w 1415"/>
                <a:gd name="T61" fmla="*/ 4 h 1219"/>
                <a:gd name="T62" fmla="*/ 18 w 1415"/>
                <a:gd name="T63" fmla="*/ 4 h 1219"/>
                <a:gd name="T64" fmla="*/ 15 w 1415"/>
                <a:gd name="T65" fmla="*/ 5 h 1219"/>
                <a:gd name="T66" fmla="*/ 11 w 1415"/>
                <a:gd name="T67" fmla="*/ 6 h 1219"/>
                <a:gd name="T68" fmla="*/ 8 w 1415"/>
                <a:gd name="T69" fmla="*/ 8 h 1219"/>
                <a:gd name="T70" fmla="*/ 6 w 1415"/>
                <a:gd name="T71" fmla="*/ 8 h 1219"/>
                <a:gd name="T72" fmla="*/ 0 w 1415"/>
                <a:gd name="T73" fmla="*/ 0 h 12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15"/>
                <a:gd name="T112" fmla="*/ 0 h 1219"/>
                <a:gd name="T113" fmla="*/ 1415 w 1415"/>
                <a:gd name="T114" fmla="*/ 1219 h 12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15" h="1219">
                  <a:moveTo>
                    <a:pt x="1415" y="1219"/>
                  </a:moveTo>
                  <a:lnTo>
                    <a:pt x="1348" y="1057"/>
                  </a:lnTo>
                  <a:lnTo>
                    <a:pt x="1290" y="983"/>
                  </a:lnTo>
                  <a:lnTo>
                    <a:pt x="1253" y="983"/>
                  </a:lnTo>
                  <a:lnTo>
                    <a:pt x="1194" y="1020"/>
                  </a:lnTo>
                  <a:lnTo>
                    <a:pt x="1184" y="1077"/>
                  </a:lnTo>
                  <a:lnTo>
                    <a:pt x="1184" y="1114"/>
                  </a:lnTo>
                  <a:lnTo>
                    <a:pt x="1156" y="1133"/>
                  </a:lnTo>
                  <a:lnTo>
                    <a:pt x="1108" y="1133"/>
                  </a:lnTo>
                  <a:lnTo>
                    <a:pt x="1069" y="1086"/>
                  </a:lnTo>
                  <a:lnTo>
                    <a:pt x="1050" y="1030"/>
                  </a:lnTo>
                  <a:lnTo>
                    <a:pt x="1031" y="944"/>
                  </a:lnTo>
                  <a:lnTo>
                    <a:pt x="974" y="850"/>
                  </a:lnTo>
                  <a:lnTo>
                    <a:pt x="925" y="821"/>
                  </a:lnTo>
                  <a:lnTo>
                    <a:pt x="857" y="803"/>
                  </a:lnTo>
                  <a:lnTo>
                    <a:pt x="760" y="803"/>
                  </a:lnTo>
                  <a:lnTo>
                    <a:pt x="733" y="765"/>
                  </a:lnTo>
                  <a:lnTo>
                    <a:pt x="741" y="698"/>
                  </a:lnTo>
                  <a:lnTo>
                    <a:pt x="790" y="650"/>
                  </a:lnTo>
                  <a:lnTo>
                    <a:pt x="838" y="624"/>
                  </a:lnTo>
                  <a:lnTo>
                    <a:pt x="848" y="538"/>
                  </a:lnTo>
                  <a:lnTo>
                    <a:pt x="808" y="490"/>
                  </a:lnTo>
                  <a:lnTo>
                    <a:pt x="741" y="490"/>
                  </a:lnTo>
                  <a:lnTo>
                    <a:pt x="578" y="453"/>
                  </a:lnTo>
                  <a:lnTo>
                    <a:pt x="472" y="443"/>
                  </a:lnTo>
                  <a:lnTo>
                    <a:pt x="424" y="414"/>
                  </a:lnTo>
                  <a:lnTo>
                    <a:pt x="405" y="340"/>
                  </a:lnTo>
                  <a:lnTo>
                    <a:pt x="405" y="254"/>
                  </a:lnTo>
                  <a:lnTo>
                    <a:pt x="443" y="160"/>
                  </a:lnTo>
                  <a:lnTo>
                    <a:pt x="443" y="123"/>
                  </a:lnTo>
                  <a:lnTo>
                    <a:pt x="413" y="84"/>
                  </a:lnTo>
                  <a:lnTo>
                    <a:pt x="356" y="84"/>
                  </a:lnTo>
                  <a:lnTo>
                    <a:pt x="298" y="112"/>
                  </a:lnTo>
                  <a:lnTo>
                    <a:pt x="221" y="141"/>
                  </a:lnTo>
                  <a:lnTo>
                    <a:pt x="163" y="169"/>
                  </a:lnTo>
                  <a:lnTo>
                    <a:pt x="116" y="16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65" name="Freeform 132"/>
            <p:cNvSpPr>
              <a:spLocks/>
            </p:cNvSpPr>
            <p:nvPr/>
          </p:nvSpPr>
          <p:spPr bwMode="auto">
            <a:xfrm>
              <a:off x="3749" y="1223"/>
              <a:ext cx="636" cy="207"/>
            </a:xfrm>
            <a:custGeom>
              <a:avLst/>
              <a:gdLst>
                <a:gd name="T0" fmla="*/ 0 w 1734"/>
                <a:gd name="T1" fmla="*/ 27 h 577"/>
                <a:gd name="T2" fmla="*/ 47 w 1734"/>
                <a:gd name="T3" fmla="*/ 27 h 577"/>
                <a:gd name="T4" fmla="*/ 47 w 1734"/>
                <a:gd name="T5" fmla="*/ 0 h 577"/>
                <a:gd name="T6" fmla="*/ 85 w 1734"/>
                <a:gd name="T7" fmla="*/ 0 h 5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4"/>
                <a:gd name="T13" fmla="*/ 0 h 577"/>
                <a:gd name="T14" fmla="*/ 1734 w 1734"/>
                <a:gd name="T15" fmla="*/ 577 h 5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4" h="577">
                  <a:moveTo>
                    <a:pt x="0" y="577"/>
                  </a:moveTo>
                  <a:lnTo>
                    <a:pt x="944" y="577"/>
                  </a:lnTo>
                  <a:lnTo>
                    <a:pt x="944" y="0"/>
                  </a:lnTo>
                  <a:lnTo>
                    <a:pt x="17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ashDotDot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66" name="Freeform 133"/>
            <p:cNvSpPr>
              <a:spLocks/>
            </p:cNvSpPr>
            <p:nvPr/>
          </p:nvSpPr>
          <p:spPr bwMode="auto">
            <a:xfrm>
              <a:off x="2610" y="1433"/>
              <a:ext cx="157" cy="148"/>
            </a:xfrm>
            <a:custGeom>
              <a:avLst/>
              <a:gdLst>
                <a:gd name="T0" fmla="*/ 6 w 427"/>
                <a:gd name="T1" fmla="*/ 0 h 414"/>
                <a:gd name="T2" fmla="*/ 7 w 427"/>
                <a:gd name="T3" fmla="*/ 1 h 414"/>
                <a:gd name="T4" fmla="*/ 9 w 427"/>
                <a:gd name="T5" fmla="*/ 1 h 414"/>
                <a:gd name="T6" fmla="*/ 10 w 427"/>
                <a:gd name="T7" fmla="*/ 2 h 414"/>
                <a:gd name="T8" fmla="*/ 11 w 427"/>
                <a:gd name="T9" fmla="*/ 3 h 414"/>
                <a:gd name="T10" fmla="*/ 11 w 427"/>
                <a:gd name="T11" fmla="*/ 4 h 414"/>
                <a:gd name="T12" fmla="*/ 13 w 427"/>
                <a:gd name="T13" fmla="*/ 5 h 414"/>
                <a:gd name="T14" fmla="*/ 13 w 427"/>
                <a:gd name="T15" fmla="*/ 6 h 414"/>
                <a:gd name="T16" fmla="*/ 14 w 427"/>
                <a:gd name="T17" fmla="*/ 6 h 414"/>
                <a:gd name="T18" fmla="*/ 15 w 427"/>
                <a:gd name="T19" fmla="*/ 7 h 414"/>
                <a:gd name="T20" fmla="*/ 16 w 427"/>
                <a:gd name="T21" fmla="*/ 8 h 414"/>
                <a:gd name="T22" fmla="*/ 17 w 427"/>
                <a:gd name="T23" fmla="*/ 8 h 414"/>
                <a:gd name="T24" fmla="*/ 18 w 427"/>
                <a:gd name="T25" fmla="*/ 9 h 414"/>
                <a:gd name="T26" fmla="*/ 19 w 427"/>
                <a:gd name="T27" fmla="*/ 10 h 414"/>
                <a:gd name="T28" fmla="*/ 19 w 427"/>
                <a:gd name="T29" fmla="*/ 10 h 414"/>
                <a:gd name="T30" fmla="*/ 20 w 427"/>
                <a:gd name="T31" fmla="*/ 11 h 414"/>
                <a:gd name="T32" fmla="*/ 21 w 427"/>
                <a:gd name="T33" fmla="*/ 11 h 414"/>
                <a:gd name="T34" fmla="*/ 21 w 427"/>
                <a:gd name="T35" fmla="*/ 11 h 414"/>
                <a:gd name="T36" fmla="*/ 20 w 427"/>
                <a:gd name="T37" fmla="*/ 12 h 414"/>
                <a:gd name="T38" fmla="*/ 19 w 427"/>
                <a:gd name="T39" fmla="*/ 12 h 414"/>
                <a:gd name="T40" fmla="*/ 19 w 427"/>
                <a:gd name="T41" fmla="*/ 13 h 414"/>
                <a:gd name="T42" fmla="*/ 19 w 427"/>
                <a:gd name="T43" fmla="*/ 13 h 414"/>
                <a:gd name="T44" fmla="*/ 18 w 427"/>
                <a:gd name="T45" fmla="*/ 14 h 414"/>
                <a:gd name="T46" fmla="*/ 18 w 427"/>
                <a:gd name="T47" fmla="*/ 14 h 414"/>
                <a:gd name="T48" fmla="*/ 17 w 427"/>
                <a:gd name="T49" fmla="*/ 14 h 414"/>
                <a:gd name="T50" fmla="*/ 16 w 427"/>
                <a:gd name="T51" fmla="*/ 14 h 414"/>
                <a:gd name="T52" fmla="*/ 13 w 427"/>
                <a:gd name="T53" fmla="*/ 16 h 414"/>
                <a:gd name="T54" fmla="*/ 14 w 427"/>
                <a:gd name="T55" fmla="*/ 18 h 414"/>
                <a:gd name="T56" fmla="*/ 13 w 427"/>
                <a:gd name="T57" fmla="*/ 18 h 414"/>
                <a:gd name="T58" fmla="*/ 12 w 427"/>
                <a:gd name="T59" fmla="*/ 18 h 414"/>
                <a:gd name="T60" fmla="*/ 10 w 427"/>
                <a:gd name="T61" fmla="*/ 18 h 414"/>
                <a:gd name="T62" fmla="*/ 8 w 427"/>
                <a:gd name="T63" fmla="*/ 19 h 414"/>
                <a:gd name="T64" fmla="*/ 6 w 427"/>
                <a:gd name="T65" fmla="*/ 18 h 414"/>
                <a:gd name="T66" fmla="*/ 5 w 427"/>
                <a:gd name="T67" fmla="*/ 18 h 414"/>
                <a:gd name="T68" fmla="*/ 5 w 427"/>
                <a:gd name="T69" fmla="*/ 16 h 414"/>
                <a:gd name="T70" fmla="*/ 4 w 427"/>
                <a:gd name="T71" fmla="*/ 16 h 414"/>
                <a:gd name="T72" fmla="*/ 3 w 427"/>
                <a:gd name="T73" fmla="*/ 14 h 414"/>
                <a:gd name="T74" fmla="*/ 2 w 427"/>
                <a:gd name="T75" fmla="*/ 14 h 414"/>
                <a:gd name="T76" fmla="*/ 1 w 427"/>
                <a:gd name="T77" fmla="*/ 13 h 414"/>
                <a:gd name="T78" fmla="*/ 1 w 427"/>
                <a:gd name="T79" fmla="*/ 12 h 414"/>
                <a:gd name="T80" fmla="*/ 1 w 427"/>
                <a:gd name="T81" fmla="*/ 11 h 414"/>
                <a:gd name="T82" fmla="*/ 1 w 427"/>
                <a:gd name="T83" fmla="*/ 10 h 414"/>
                <a:gd name="T84" fmla="*/ 2 w 427"/>
                <a:gd name="T85" fmla="*/ 10 h 414"/>
                <a:gd name="T86" fmla="*/ 1 w 427"/>
                <a:gd name="T87" fmla="*/ 9 h 414"/>
                <a:gd name="T88" fmla="*/ 1 w 427"/>
                <a:gd name="T89" fmla="*/ 8 h 414"/>
                <a:gd name="T90" fmla="*/ 0 w 427"/>
                <a:gd name="T91" fmla="*/ 7 h 414"/>
                <a:gd name="T92" fmla="*/ 0 w 427"/>
                <a:gd name="T93" fmla="*/ 6 h 414"/>
                <a:gd name="T94" fmla="*/ 0 w 427"/>
                <a:gd name="T95" fmla="*/ 4 h 414"/>
                <a:gd name="T96" fmla="*/ 1 w 427"/>
                <a:gd name="T97" fmla="*/ 3 h 414"/>
                <a:gd name="T98" fmla="*/ 2 w 427"/>
                <a:gd name="T99" fmla="*/ 4 h 414"/>
                <a:gd name="T100" fmla="*/ 3 w 427"/>
                <a:gd name="T101" fmla="*/ 4 h 414"/>
                <a:gd name="T102" fmla="*/ 3 w 427"/>
                <a:gd name="T103" fmla="*/ 4 h 414"/>
                <a:gd name="T104" fmla="*/ 4 w 427"/>
                <a:gd name="T105" fmla="*/ 3 h 414"/>
                <a:gd name="T106" fmla="*/ 6 w 427"/>
                <a:gd name="T107" fmla="*/ 0 h 414"/>
                <a:gd name="T108" fmla="*/ 6 w 427"/>
                <a:gd name="T109" fmla="*/ 0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7"/>
                <a:gd name="T166" fmla="*/ 0 h 414"/>
                <a:gd name="T167" fmla="*/ 427 w 427"/>
                <a:gd name="T168" fmla="*/ 414 h 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7" h="414">
                  <a:moveTo>
                    <a:pt x="115" y="3"/>
                  </a:moveTo>
                  <a:lnTo>
                    <a:pt x="148" y="15"/>
                  </a:lnTo>
                  <a:lnTo>
                    <a:pt x="176" y="24"/>
                  </a:lnTo>
                  <a:lnTo>
                    <a:pt x="192" y="38"/>
                  </a:lnTo>
                  <a:lnTo>
                    <a:pt x="211" y="62"/>
                  </a:lnTo>
                  <a:lnTo>
                    <a:pt x="232" y="83"/>
                  </a:lnTo>
                  <a:lnTo>
                    <a:pt x="255" y="112"/>
                  </a:lnTo>
                  <a:lnTo>
                    <a:pt x="265" y="128"/>
                  </a:lnTo>
                  <a:lnTo>
                    <a:pt x="292" y="144"/>
                  </a:lnTo>
                  <a:lnTo>
                    <a:pt x="309" y="157"/>
                  </a:lnTo>
                  <a:lnTo>
                    <a:pt x="329" y="169"/>
                  </a:lnTo>
                  <a:lnTo>
                    <a:pt x="351" y="177"/>
                  </a:lnTo>
                  <a:lnTo>
                    <a:pt x="370" y="194"/>
                  </a:lnTo>
                  <a:lnTo>
                    <a:pt x="383" y="217"/>
                  </a:lnTo>
                  <a:lnTo>
                    <a:pt x="394" y="227"/>
                  </a:lnTo>
                  <a:lnTo>
                    <a:pt x="405" y="236"/>
                  </a:lnTo>
                  <a:lnTo>
                    <a:pt x="414" y="247"/>
                  </a:lnTo>
                  <a:lnTo>
                    <a:pt x="427" y="251"/>
                  </a:lnTo>
                  <a:lnTo>
                    <a:pt x="399" y="265"/>
                  </a:lnTo>
                  <a:lnTo>
                    <a:pt x="392" y="268"/>
                  </a:lnTo>
                  <a:lnTo>
                    <a:pt x="392" y="276"/>
                  </a:lnTo>
                  <a:lnTo>
                    <a:pt x="383" y="279"/>
                  </a:lnTo>
                  <a:lnTo>
                    <a:pt x="371" y="294"/>
                  </a:lnTo>
                  <a:lnTo>
                    <a:pt x="355" y="300"/>
                  </a:lnTo>
                  <a:lnTo>
                    <a:pt x="342" y="313"/>
                  </a:lnTo>
                  <a:lnTo>
                    <a:pt x="315" y="307"/>
                  </a:lnTo>
                  <a:lnTo>
                    <a:pt x="269" y="359"/>
                  </a:lnTo>
                  <a:lnTo>
                    <a:pt x="273" y="380"/>
                  </a:lnTo>
                  <a:lnTo>
                    <a:pt x="257" y="401"/>
                  </a:lnTo>
                  <a:lnTo>
                    <a:pt x="236" y="399"/>
                  </a:lnTo>
                  <a:lnTo>
                    <a:pt x="207" y="395"/>
                  </a:lnTo>
                  <a:lnTo>
                    <a:pt x="164" y="414"/>
                  </a:lnTo>
                  <a:lnTo>
                    <a:pt x="126" y="399"/>
                  </a:lnTo>
                  <a:lnTo>
                    <a:pt x="92" y="393"/>
                  </a:lnTo>
                  <a:lnTo>
                    <a:pt x="99" y="362"/>
                  </a:lnTo>
                  <a:lnTo>
                    <a:pt x="89" y="357"/>
                  </a:lnTo>
                  <a:lnTo>
                    <a:pt x="48" y="313"/>
                  </a:lnTo>
                  <a:lnTo>
                    <a:pt x="34" y="297"/>
                  </a:lnTo>
                  <a:lnTo>
                    <a:pt x="29" y="276"/>
                  </a:lnTo>
                  <a:lnTo>
                    <a:pt x="14" y="265"/>
                  </a:lnTo>
                  <a:lnTo>
                    <a:pt x="22" y="233"/>
                  </a:lnTo>
                  <a:lnTo>
                    <a:pt x="26" y="220"/>
                  </a:lnTo>
                  <a:lnTo>
                    <a:pt x="34" y="217"/>
                  </a:lnTo>
                  <a:lnTo>
                    <a:pt x="32" y="194"/>
                  </a:lnTo>
                  <a:lnTo>
                    <a:pt x="14" y="182"/>
                  </a:lnTo>
                  <a:lnTo>
                    <a:pt x="5" y="158"/>
                  </a:lnTo>
                  <a:lnTo>
                    <a:pt x="0" y="124"/>
                  </a:lnTo>
                  <a:lnTo>
                    <a:pt x="3" y="93"/>
                  </a:lnTo>
                  <a:lnTo>
                    <a:pt x="22" y="60"/>
                  </a:lnTo>
                  <a:lnTo>
                    <a:pt x="36" y="78"/>
                  </a:lnTo>
                  <a:lnTo>
                    <a:pt x="48" y="85"/>
                  </a:lnTo>
                  <a:lnTo>
                    <a:pt x="55" y="81"/>
                  </a:lnTo>
                  <a:lnTo>
                    <a:pt x="72" y="62"/>
                  </a:lnTo>
                  <a:lnTo>
                    <a:pt x="115" y="0"/>
                  </a:lnTo>
                  <a:lnTo>
                    <a:pt x="115" y="3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67" name="Freeform 134"/>
            <p:cNvSpPr>
              <a:spLocks/>
            </p:cNvSpPr>
            <p:nvPr/>
          </p:nvSpPr>
          <p:spPr bwMode="auto">
            <a:xfrm>
              <a:off x="3199" y="3261"/>
              <a:ext cx="86" cy="109"/>
            </a:xfrm>
            <a:custGeom>
              <a:avLst/>
              <a:gdLst>
                <a:gd name="T0" fmla="*/ 6 w 232"/>
                <a:gd name="T1" fmla="*/ 0 h 306"/>
                <a:gd name="T2" fmla="*/ 6 w 232"/>
                <a:gd name="T3" fmla="*/ 0 h 306"/>
                <a:gd name="T4" fmla="*/ 8 w 232"/>
                <a:gd name="T5" fmla="*/ 2 h 306"/>
                <a:gd name="T6" fmla="*/ 9 w 232"/>
                <a:gd name="T7" fmla="*/ 4 h 306"/>
                <a:gd name="T8" fmla="*/ 12 w 232"/>
                <a:gd name="T9" fmla="*/ 7 h 306"/>
                <a:gd name="T10" fmla="*/ 11 w 232"/>
                <a:gd name="T11" fmla="*/ 9 h 306"/>
                <a:gd name="T12" fmla="*/ 11 w 232"/>
                <a:gd name="T13" fmla="*/ 12 h 306"/>
                <a:gd name="T14" fmla="*/ 11 w 232"/>
                <a:gd name="T15" fmla="*/ 14 h 306"/>
                <a:gd name="T16" fmla="*/ 0 w 232"/>
                <a:gd name="T17" fmla="*/ 12 h 306"/>
                <a:gd name="T18" fmla="*/ 0 w 232"/>
                <a:gd name="T19" fmla="*/ 11 h 306"/>
                <a:gd name="T20" fmla="*/ 1 w 232"/>
                <a:gd name="T21" fmla="*/ 11 h 306"/>
                <a:gd name="T22" fmla="*/ 1 w 232"/>
                <a:gd name="T23" fmla="*/ 10 h 306"/>
                <a:gd name="T24" fmla="*/ 2 w 232"/>
                <a:gd name="T25" fmla="*/ 8 h 306"/>
                <a:gd name="T26" fmla="*/ 2 w 232"/>
                <a:gd name="T27" fmla="*/ 7 h 306"/>
                <a:gd name="T28" fmla="*/ 3 w 232"/>
                <a:gd name="T29" fmla="*/ 6 h 306"/>
                <a:gd name="T30" fmla="*/ 4 w 232"/>
                <a:gd name="T31" fmla="*/ 5 h 306"/>
                <a:gd name="T32" fmla="*/ 4 w 232"/>
                <a:gd name="T33" fmla="*/ 4 h 306"/>
                <a:gd name="T34" fmla="*/ 5 w 232"/>
                <a:gd name="T35" fmla="*/ 2 h 306"/>
                <a:gd name="T36" fmla="*/ 6 w 232"/>
                <a:gd name="T37" fmla="*/ 0 h 3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2"/>
                <a:gd name="T58" fmla="*/ 0 h 306"/>
                <a:gd name="T59" fmla="*/ 232 w 232"/>
                <a:gd name="T60" fmla="*/ 306 h 3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2" h="306">
                  <a:moveTo>
                    <a:pt x="114" y="4"/>
                  </a:moveTo>
                  <a:lnTo>
                    <a:pt x="114" y="0"/>
                  </a:lnTo>
                  <a:lnTo>
                    <a:pt x="159" y="57"/>
                  </a:lnTo>
                  <a:lnTo>
                    <a:pt x="183" y="84"/>
                  </a:lnTo>
                  <a:lnTo>
                    <a:pt x="232" y="163"/>
                  </a:lnTo>
                  <a:lnTo>
                    <a:pt x="215" y="202"/>
                  </a:lnTo>
                  <a:lnTo>
                    <a:pt x="212" y="263"/>
                  </a:lnTo>
                  <a:lnTo>
                    <a:pt x="207" y="306"/>
                  </a:lnTo>
                  <a:lnTo>
                    <a:pt x="0" y="268"/>
                  </a:lnTo>
                  <a:lnTo>
                    <a:pt x="10" y="240"/>
                  </a:lnTo>
                  <a:lnTo>
                    <a:pt x="14" y="236"/>
                  </a:lnTo>
                  <a:lnTo>
                    <a:pt x="24" y="212"/>
                  </a:lnTo>
                  <a:lnTo>
                    <a:pt x="34" y="183"/>
                  </a:lnTo>
                  <a:lnTo>
                    <a:pt x="42" y="155"/>
                  </a:lnTo>
                  <a:lnTo>
                    <a:pt x="63" y="140"/>
                  </a:lnTo>
                  <a:lnTo>
                    <a:pt x="82" y="108"/>
                  </a:lnTo>
                  <a:lnTo>
                    <a:pt x="82" y="94"/>
                  </a:lnTo>
                  <a:lnTo>
                    <a:pt x="105" y="38"/>
                  </a:lnTo>
                  <a:lnTo>
                    <a:pt x="114" y="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68" name="Freeform 135"/>
            <p:cNvSpPr>
              <a:spLocks/>
            </p:cNvSpPr>
            <p:nvPr/>
          </p:nvSpPr>
          <p:spPr bwMode="auto">
            <a:xfrm>
              <a:off x="3250" y="1931"/>
              <a:ext cx="225" cy="145"/>
            </a:xfrm>
            <a:custGeom>
              <a:avLst/>
              <a:gdLst>
                <a:gd name="T0" fmla="*/ 0 w 616"/>
                <a:gd name="T1" fmla="*/ 6 h 402"/>
                <a:gd name="T2" fmla="*/ 0 w 616"/>
                <a:gd name="T3" fmla="*/ 6 h 402"/>
                <a:gd name="T4" fmla="*/ 2 w 616"/>
                <a:gd name="T5" fmla="*/ 5 h 402"/>
                <a:gd name="T6" fmla="*/ 4 w 616"/>
                <a:gd name="T7" fmla="*/ 2 h 402"/>
                <a:gd name="T8" fmla="*/ 8 w 616"/>
                <a:gd name="T9" fmla="*/ 0 h 402"/>
                <a:gd name="T10" fmla="*/ 12 w 616"/>
                <a:gd name="T11" fmla="*/ 0 h 402"/>
                <a:gd name="T12" fmla="*/ 13 w 616"/>
                <a:gd name="T13" fmla="*/ 1 h 402"/>
                <a:gd name="T14" fmla="*/ 15 w 616"/>
                <a:gd name="T15" fmla="*/ 2 h 402"/>
                <a:gd name="T16" fmla="*/ 16 w 616"/>
                <a:gd name="T17" fmla="*/ 1 h 402"/>
                <a:gd name="T18" fmla="*/ 17 w 616"/>
                <a:gd name="T19" fmla="*/ 1 h 402"/>
                <a:gd name="T20" fmla="*/ 18 w 616"/>
                <a:gd name="T21" fmla="*/ 2 h 402"/>
                <a:gd name="T22" fmla="*/ 20 w 616"/>
                <a:gd name="T23" fmla="*/ 0 h 402"/>
                <a:gd name="T24" fmla="*/ 21 w 616"/>
                <a:gd name="T25" fmla="*/ 2 h 402"/>
                <a:gd name="T26" fmla="*/ 23 w 616"/>
                <a:gd name="T27" fmla="*/ 3 h 402"/>
                <a:gd name="T28" fmla="*/ 26 w 616"/>
                <a:gd name="T29" fmla="*/ 5 h 402"/>
                <a:gd name="T30" fmla="*/ 28 w 616"/>
                <a:gd name="T31" fmla="*/ 6 h 402"/>
                <a:gd name="T32" fmla="*/ 29 w 616"/>
                <a:gd name="T33" fmla="*/ 8 h 402"/>
                <a:gd name="T34" fmla="*/ 30 w 616"/>
                <a:gd name="T35" fmla="*/ 8 h 402"/>
                <a:gd name="T36" fmla="*/ 30 w 616"/>
                <a:gd name="T37" fmla="*/ 10 h 402"/>
                <a:gd name="T38" fmla="*/ 29 w 616"/>
                <a:gd name="T39" fmla="*/ 14 h 402"/>
                <a:gd name="T40" fmla="*/ 27 w 616"/>
                <a:gd name="T41" fmla="*/ 17 h 402"/>
                <a:gd name="T42" fmla="*/ 25 w 616"/>
                <a:gd name="T43" fmla="*/ 17 h 402"/>
                <a:gd name="T44" fmla="*/ 24 w 616"/>
                <a:gd name="T45" fmla="*/ 18 h 402"/>
                <a:gd name="T46" fmla="*/ 23 w 616"/>
                <a:gd name="T47" fmla="*/ 18 h 402"/>
                <a:gd name="T48" fmla="*/ 23 w 616"/>
                <a:gd name="T49" fmla="*/ 18 h 402"/>
                <a:gd name="T50" fmla="*/ 21 w 616"/>
                <a:gd name="T51" fmla="*/ 19 h 402"/>
                <a:gd name="T52" fmla="*/ 18 w 616"/>
                <a:gd name="T53" fmla="*/ 17 h 402"/>
                <a:gd name="T54" fmla="*/ 17 w 616"/>
                <a:gd name="T55" fmla="*/ 15 h 402"/>
                <a:gd name="T56" fmla="*/ 16 w 616"/>
                <a:gd name="T57" fmla="*/ 14 h 402"/>
                <a:gd name="T58" fmla="*/ 17 w 616"/>
                <a:gd name="T59" fmla="*/ 13 h 402"/>
                <a:gd name="T60" fmla="*/ 17 w 616"/>
                <a:gd name="T61" fmla="*/ 12 h 402"/>
                <a:gd name="T62" fmla="*/ 17 w 616"/>
                <a:gd name="T63" fmla="*/ 11 h 402"/>
                <a:gd name="T64" fmla="*/ 16 w 616"/>
                <a:gd name="T65" fmla="*/ 10 h 402"/>
                <a:gd name="T66" fmla="*/ 14 w 616"/>
                <a:gd name="T67" fmla="*/ 11 h 402"/>
                <a:gd name="T68" fmla="*/ 14 w 616"/>
                <a:gd name="T69" fmla="*/ 13 h 402"/>
                <a:gd name="T70" fmla="*/ 12 w 616"/>
                <a:gd name="T71" fmla="*/ 14 h 402"/>
                <a:gd name="T72" fmla="*/ 9 w 616"/>
                <a:gd name="T73" fmla="*/ 14 h 402"/>
                <a:gd name="T74" fmla="*/ 8 w 616"/>
                <a:gd name="T75" fmla="*/ 14 h 402"/>
                <a:gd name="T76" fmla="*/ 6 w 616"/>
                <a:gd name="T77" fmla="*/ 14 h 402"/>
                <a:gd name="T78" fmla="*/ 3 w 616"/>
                <a:gd name="T79" fmla="*/ 14 h 402"/>
                <a:gd name="T80" fmla="*/ 1 w 616"/>
                <a:gd name="T81" fmla="*/ 10 h 402"/>
                <a:gd name="T82" fmla="*/ 0 w 616"/>
                <a:gd name="T83" fmla="*/ 8 h 402"/>
                <a:gd name="T84" fmla="*/ 0 w 616"/>
                <a:gd name="T85" fmla="*/ 6 h 4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6"/>
                <a:gd name="T130" fmla="*/ 0 h 402"/>
                <a:gd name="T131" fmla="*/ 616 w 616"/>
                <a:gd name="T132" fmla="*/ 402 h 4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6" h="402">
                  <a:moveTo>
                    <a:pt x="5" y="134"/>
                  </a:moveTo>
                  <a:lnTo>
                    <a:pt x="0" y="138"/>
                  </a:lnTo>
                  <a:lnTo>
                    <a:pt x="39" y="96"/>
                  </a:lnTo>
                  <a:lnTo>
                    <a:pt x="86" y="49"/>
                  </a:lnTo>
                  <a:lnTo>
                    <a:pt x="158" y="0"/>
                  </a:lnTo>
                  <a:lnTo>
                    <a:pt x="250" y="0"/>
                  </a:lnTo>
                  <a:lnTo>
                    <a:pt x="269" y="24"/>
                  </a:lnTo>
                  <a:lnTo>
                    <a:pt x="313" y="43"/>
                  </a:lnTo>
                  <a:lnTo>
                    <a:pt x="327" y="15"/>
                  </a:lnTo>
                  <a:lnTo>
                    <a:pt x="342" y="21"/>
                  </a:lnTo>
                  <a:lnTo>
                    <a:pt x="361" y="43"/>
                  </a:lnTo>
                  <a:lnTo>
                    <a:pt x="408" y="10"/>
                  </a:lnTo>
                  <a:lnTo>
                    <a:pt x="423" y="49"/>
                  </a:lnTo>
                  <a:lnTo>
                    <a:pt x="477" y="72"/>
                  </a:lnTo>
                  <a:lnTo>
                    <a:pt x="534" y="96"/>
                  </a:lnTo>
                  <a:lnTo>
                    <a:pt x="584" y="129"/>
                  </a:lnTo>
                  <a:lnTo>
                    <a:pt x="597" y="162"/>
                  </a:lnTo>
                  <a:lnTo>
                    <a:pt x="606" y="162"/>
                  </a:lnTo>
                  <a:lnTo>
                    <a:pt x="616" y="223"/>
                  </a:lnTo>
                  <a:lnTo>
                    <a:pt x="597" y="303"/>
                  </a:lnTo>
                  <a:lnTo>
                    <a:pt x="558" y="365"/>
                  </a:lnTo>
                  <a:lnTo>
                    <a:pt x="521" y="370"/>
                  </a:lnTo>
                  <a:lnTo>
                    <a:pt x="500" y="384"/>
                  </a:lnTo>
                  <a:lnTo>
                    <a:pt x="482" y="379"/>
                  </a:lnTo>
                  <a:lnTo>
                    <a:pt x="466" y="379"/>
                  </a:lnTo>
                  <a:lnTo>
                    <a:pt x="423" y="402"/>
                  </a:lnTo>
                  <a:lnTo>
                    <a:pt x="376" y="356"/>
                  </a:lnTo>
                  <a:lnTo>
                    <a:pt x="342" y="318"/>
                  </a:lnTo>
                  <a:lnTo>
                    <a:pt x="327" y="294"/>
                  </a:lnTo>
                  <a:lnTo>
                    <a:pt x="346" y="275"/>
                  </a:lnTo>
                  <a:lnTo>
                    <a:pt x="346" y="260"/>
                  </a:lnTo>
                  <a:lnTo>
                    <a:pt x="356" y="242"/>
                  </a:lnTo>
                  <a:lnTo>
                    <a:pt x="337" y="219"/>
                  </a:lnTo>
                  <a:lnTo>
                    <a:pt x="279" y="242"/>
                  </a:lnTo>
                  <a:lnTo>
                    <a:pt x="275" y="285"/>
                  </a:lnTo>
                  <a:lnTo>
                    <a:pt x="256" y="294"/>
                  </a:lnTo>
                  <a:lnTo>
                    <a:pt x="198" y="289"/>
                  </a:lnTo>
                  <a:lnTo>
                    <a:pt x="163" y="303"/>
                  </a:lnTo>
                  <a:lnTo>
                    <a:pt x="125" y="294"/>
                  </a:lnTo>
                  <a:lnTo>
                    <a:pt x="58" y="289"/>
                  </a:lnTo>
                  <a:lnTo>
                    <a:pt x="28" y="219"/>
                  </a:lnTo>
                  <a:lnTo>
                    <a:pt x="0" y="157"/>
                  </a:lnTo>
                  <a:lnTo>
                    <a:pt x="5" y="13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69" name="Freeform 136"/>
            <p:cNvSpPr>
              <a:spLocks/>
            </p:cNvSpPr>
            <p:nvPr/>
          </p:nvSpPr>
          <p:spPr bwMode="auto">
            <a:xfrm>
              <a:off x="2690" y="1859"/>
              <a:ext cx="92" cy="92"/>
            </a:xfrm>
            <a:custGeom>
              <a:avLst/>
              <a:gdLst>
                <a:gd name="T0" fmla="*/ 5 w 253"/>
                <a:gd name="T1" fmla="*/ 0 h 263"/>
                <a:gd name="T2" fmla="*/ 5 w 253"/>
                <a:gd name="T3" fmla="*/ 0 h 263"/>
                <a:gd name="T4" fmla="*/ 7 w 253"/>
                <a:gd name="T5" fmla="*/ 1 h 263"/>
                <a:gd name="T6" fmla="*/ 7 w 253"/>
                <a:gd name="T7" fmla="*/ 2 h 263"/>
                <a:gd name="T8" fmla="*/ 8 w 253"/>
                <a:gd name="T9" fmla="*/ 2 h 263"/>
                <a:gd name="T10" fmla="*/ 11 w 253"/>
                <a:gd name="T11" fmla="*/ 4 h 263"/>
                <a:gd name="T12" fmla="*/ 12 w 253"/>
                <a:gd name="T13" fmla="*/ 4 h 263"/>
                <a:gd name="T14" fmla="*/ 11 w 253"/>
                <a:gd name="T15" fmla="*/ 10 h 263"/>
                <a:gd name="T16" fmla="*/ 9 w 253"/>
                <a:gd name="T17" fmla="*/ 10 h 263"/>
                <a:gd name="T18" fmla="*/ 8 w 253"/>
                <a:gd name="T19" fmla="*/ 10 h 263"/>
                <a:gd name="T20" fmla="*/ 7 w 253"/>
                <a:gd name="T21" fmla="*/ 10 h 263"/>
                <a:gd name="T22" fmla="*/ 5 w 253"/>
                <a:gd name="T23" fmla="*/ 11 h 263"/>
                <a:gd name="T24" fmla="*/ 0 w 253"/>
                <a:gd name="T25" fmla="*/ 11 h 263"/>
                <a:gd name="T26" fmla="*/ 1 w 253"/>
                <a:gd name="T27" fmla="*/ 9 h 263"/>
                <a:gd name="T28" fmla="*/ 3 w 253"/>
                <a:gd name="T29" fmla="*/ 9 h 263"/>
                <a:gd name="T30" fmla="*/ 0 w 253"/>
                <a:gd name="T31" fmla="*/ 6 h 263"/>
                <a:gd name="T32" fmla="*/ 1 w 253"/>
                <a:gd name="T33" fmla="*/ 2 h 263"/>
                <a:gd name="T34" fmla="*/ 5 w 253"/>
                <a:gd name="T35" fmla="*/ 0 h 2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3"/>
                <a:gd name="T55" fmla="*/ 0 h 263"/>
                <a:gd name="T56" fmla="*/ 253 w 253"/>
                <a:gd name="T57" fmla="*/ 263 h 2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3" h="263">
                  <a:moveTo>
                    <a:pt x="95" y="0"/>
                  </a:moveTo>
                  <a:lnTo>
                    <a:pt x="100" y="5"/>
                  </a:lnTo>
                  <a:lnTo>
                    <a:pt x="139" y="32"/>
                  </a:lnTo>
                  <a:lnTo>
                    <a:pt x="148" y="47"/>
                  </a:lnTo>
                  <a:lnTo>
                    <a:pt x="158" y="61"/>
                  </a:lnTo>
                  <a:lnTo>
                    <a:pt x="221" y="94"/>
                  </a:lnTo>
                  <a:lnTo>
                    <a:pt x="253" y="93"/>
                  </a:lnTo>
                  <a:lnTo>
                    <a:pt x="235" y="235"/>
                  </a:lnTo>
                  <a:lnTo>
                    <a:pt x="181" y="230"/>
                  </a:lnTo>
                  <a:lnTo>
                    <a:pt x="176" y="227"/>
                  </a:lnTo>
                  <a:lnTo>
                    <a:pt x="148" y="227"/>
                  </a:lnTo>
                  <a:lnTo>
                    <a:pt x="107" y="256"/>
                  </a:lnTo>
                  <a:lnTo>
                    <a:pt x="0" y="263"/>
                  </a:lnTo>
                  <a:lnTo>
                    <a:pt x="16" y="220"/>
                  </a:lnTo>
                  <a:lnTo>
                    <a:pt x="57" y="203"/>
                  </a:lnTo>
                  <a:lnTo>
                    <a:pt x="2" y="140"/>
                  </a:lnTo>
                  <a:lnTo>
                    <a:pt x="25" y="37"/>
                  </a:lnTo>
                  <a:lnTo>
                    <a:pt x="9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70" name="Freeform 137"/>
            <p:cNvSpPr>
              <a:spLocks/>
            </p:cNvSpPr>
            <p:nvPr/>
          </p:nvSpPr>
          <p:spPr bwMode="auto">
            <a:xfrm>
              <a:off x="2873" y="1927"/>
              <a:ext cx="83" cy="83"/>
            </a:xfrm>
            <a:custGeom>
              <a:avLst/>
              <a:gdLst>
                <a:gd name="T0" fmla="*/ 1 w 226"/>
                <a:gd name="T1" fmla="*/ 0 h 227"/>
                <a:gd name="T2" fmla="*/ 1 w 226"/>
                <a:gd name="T3" fmla="*/ 0 h 227"/>
                <a:gd name="T4" fmla="*/ 1 w 226"/>
                <a:gd name="T5" fmla="*/ 1 h 227"/>
                <a:gd name="T6" fmla="*/ 3 w 226"/>
                <a:gd name="T7" fmla="*/ 1 h 227"/>
                <a:gd name="T8" fmla="*/ 3 w 226"/>
                <a:gd name="T9" fmla="*/ 1 h 227"/>
                <a:gd name="T10" fmla="*/ 7 w 226"/>
                <a:gd name="T11" fmla="*/ 1 h 227"/>
                <a:gd name="T12" fmla="*/ 8 w 226"/>
                <a:gd name="T13" fmla="*/ 3 h 227"/>
                <a:gd name="T14" fmla="*/ 10 w 226"/>
                <a:gd name="T15" fmla="*/ 6 h 227"/>
                <a:gd name="T16" fmla="*/ 11 w 226"/>
                <a:gd name="T17" fmla="*/ 10 h 227"/>
                <a:gd name="T18" fmla="*/ 10 w 226"/>
                <a:gd name="T19" fmla="*/ 11 h 227"/>
                <a:gd name="T20" fmla="*/ 9 w 226"/>
                <a:gd name="T21" fmla="*/ 11 h 227"/>
                <a:gd name="T22" fmla="*/ 7 w 226"/>
                <a:gd name="T23" fmla="*/ 11 h 227"/>
                <a:gd name="T24" fmla="*/ 5 w 226"/>
                <a:gd name="T25" fmla="*/ 10 h 227"/>
                <a:gd name="T26" fmla="*/ 3 w 226"/>
                <a:gd name="T27" fmla="*/ 10 h 227"/>
                <a:gd name="T28" fmla="*/ 0 w 226"/>
                <a:gd name="T29" fmla="*/ 8 h 227"/>
                <a:gd name="T30" fmla="*/ 1 w 226"/>
                <a:gd name="T31" fmla="*/ 0 h 2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27"/>
                <a:gd name="T50" fmla="*/ 226 w 226"/>
                <a:gd name="T51" fmla="*/ 227 h 2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27">
                  <a:moveTo>
                    <a:pt x="15" y="0"/>
                  </a:moveTo>
                  <a:lnTo>
                    <a:pt x="16" y="0"/>
                  </a:lnTo>
                  <a:lnTo>
                    <a:pt x="30" y="23"/>
                  </a:lnTo>
                  <a:lnTo>
                    <a:pt x="62" y="29"/>
                  </a:lnTo>
                  <a:lnTo>
                    <a:pt x="67" y="23"/>
                  </a:lnTo>
                  <a:lnTo>
                    <a:pt x="148" y="18"/>
                  </a:lnTo>
                  <a:lnTo>
                    <a:pt x="164" y="61"/>
                  </a:lnTo>
                  <a:lnTo>
                    <a:pt x="211" y="128"/>
                  </a:lnTo>
                  <a:lnTo>
                    <a:pt x="226" y="211"/>
                  </a:lnTo>
                  <a:lnTo>
                    <a:pt x="207" y="227"/>
                  </a:lnTo>
                  <a:lnTo>
                    <a:pt x="177" y="222"/>
                  </a:lnTo>
                  <a:lnTo>
                    <a:pt x="134" y="217"/>
                  </a:lnTo>
                  <a:lnTo>
                    <a:pt x="101" y="208"/>
                  </a:lnTo>
                  <a:lnTo>
                    <a:pt x="53" y="193"/>
                  </a:lnTo>
                  <a:lnTo>
                    <a:pt x="0" y="165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71" name="Freeform 138"/>
            <p:cNvSpPr>
              <a:spLocks/>
            </p:cNvSpPr>
            <p:nvPr/>
          </p:nvSpPr>
          <p:spPr bwMode="auto">
            <a:xfrm>
              <a:off x="2919" y="3409"/>
              <a:ext cx="74" cy="68"/>
            </a:xfrm>
            <a:custGeom>
              <a:avLst/>
              <a:gdLst>
                <a:gd name="T0" fmla="*/ 10 w 202"/>
                <a:gd name="T1" fmla="*/ 0 h 188"/>
                <a:gd name="T2" fmla="*/ 10 w 202"/>
                <a:gd name="T3" fmla="*/ 0 h 188"/>
                <a:gd name="T4" fmla="*/ 10 w 202"/>
                <a:gd name="T5" fmla="*/ 8 h 188"/>
                <a:gd name="T6" fmla="*/ 8 w 202"/>
                <a:gd name="T7" fmla="*/ 9 h 188"/>
                <a:gd name="T8" fmla="*/ 5 w 202"/>
                <a:gd name="T9" fmla="*/ 7 h 188"/>
                <a:gd name="T10" fmla="*/ 5 w 202"/>
                <a:gd name="T11" fmla="*/ 8 h 188"/>
                <a:gd name="T12" fmla="*/ 4 w 202"/>
                <a:gd name="T13" fmla="*/ 8 h 188"/>
                <a:gd name="T14" fmla="*/ 2 w 202"/>
                <a:gd name="T15" fmla="*/ 8 h 188"/>
                <a:gd name="T16" fmla="*/ 1 w 202"/>
                <a:gd name="T17" fmla="*/ 8 h 188"/>
                <a:gd name="T18" fmla="*/ 1 w 202"/>
                <a:gd name="T19" fmla="*/ 8 h 188"/>
                <a:gd name="T20" fmla="*/ 2 w 202"/>
                <a:gd name="T21" fmla="*/ 5 h 188"/>
                <a:gd name="T22" fmla="*/ 1 w 202"/>
                <a:gd name="T23" fmla="*/ 4 h 188"/>
                <a:gd name="T24" fmla="*/ 0 w 202"/>
                <a:gd name="T25" fmla="*/ 3 h 188"/>
                <a:gd name="T26" fmla="*/ 2 w 202"/>
                <a:gd name="T27" fmla="*/ 1 h 188"/>
                <a:gd name="T28" fmla="*/ 1 w 202"/>
                <a:gd name="T29" fmla="*/ 1 h 188"/>
                <a:gd name="T30" fmla="*/ 4 w 202"/>
                <a:gd name="T31" fmla="*/ 0 h 188"/>
                <a:gd name="T32" fmla="*/ 8 w 202"/>
                <a:gd name="T33" fmla="*/ 0 h 188"/>
                <a:gd name="T34" fmla="*/ 8 w 202"/>
                <a:gd name="T35" fmla="*/ 0 h 188"/>
                <a:gd name="T36" fmla="*/ 10 w 202"/>
                <a:gd name="T37" fmla="*/ 0 h 1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2"/>
                <a:gd name="T58" fmla="*/ 0 h 188"/>
                <a:gd name="T59" fmla="*/ 202 w 202"/>
                <a:gd name="T60" fmla="*/ 188 h 1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2" h="188">
                  <a:moveTo>
                    <a:pt x="197" y="0"/>
                  </a:moveTo>
                  <a:lnTo>
                    <a:pt x="202" y="0"/>
                  </a:lnTo>
                  <a:lnTo>
                    <a:pt x="202" y="159"/>
                  </a:lnTo>
                  <a:lnTo>
                    <a:pt x="168" y="188"/>
                  </a:lnTo>
                  <a:lnTo>
                    <a:pt x="116" y="151"/>
                  </a:lnTo>
                  <a:lnTo>
                    <a:pt x="97" y="165"/>
                  </a:lnTo>
                  <a:lnTo>
                    <a:pt x="76" y="158"/>
                  </a:lnTo>
                  <a:lnTo>
                    <a:pt x="44" y="160"/>
                  </a:lnTo>
                  <a:lnTo>
                    <a:pt x="34" y="165"/>
                  </a:lnTo>
                  <a:lnTo>
                    <a:pt x="13" y="169"/>
                  </a:lnTo>
                  <a:lnTo>
                    <a:pt x="39" y="99"/>
                  </a:lnTo>
                  <a:lnTo>
                    <a:pt x="23" y="74"/>
                  </a:lnTo>
                  <a:lnTo>
                    <a:pt x="0" y="56"/>
                  </a:lnTo>
                  <a:lnTo>
                    <a:pt x="39" y="33"/>
                  </a:lnTo>
                  <a:lnTo>
                    <a:pt x="30" y="22"/>
                  </a:lnTo>
                  <a:lnTo>
                    <a:pt x="94" y="5"/>
                  </a:lnTo>
                  <a:lnTo>
                    <a:pt x="164" y="5"/>
                  </a:lnTo>
                  <a:lnTo>
                    <a:pt x="175" y="1"/>
                  </a:lnTo>
                  <a:lnTo>
                    <a:pt x="19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72" name="Freeform 139"/>
            <p:cNvSpPr>
              <a:spLocks/>
            </p:cNvSpPr>
            <p:nvPr/>
          </p:nvSpPr>
          <p:spPr bwMode="auto">
            <a:xfrm>
              <a:off x="3046" y="3378"/>
              <a:ext cx="62" cy="114"/>
            </a:xfrm>
            <a:custGeom>
              <a:avLst/>
              <a:gdLst>
                <a:gd name="T0" fmla="*/ 0 w 169"/>
                <a:gd name="T1" fmla="*/ 1 h 322"/>
                <a:gd name="T2" fmla="*/ 0 w 169"/>
                <a:gd name="T3" fmla="*/ 1 h 322"/>
                <a:gd name="T4" fmla="*/ 1 w 169"/>
                <a:gd name="T5" fmla="*/ 1 h 322"/>
                <a:gd name="T6" fmla="*/ 3 w 169"/>
                <a:gd name="T7" fmla="*/ 1 h 322"/>
                <a:gd name="T8" fmla="*/ 4 w 169"/>
                <a:gd name="T9" fmla="*/ 0 h 322"/>
                <a:gd name="T10" fmla="*/ 6 w 169"/>
                <a:gd name="T11" fmla="*/ 0 h 322"/>
                <a:gd name="T12" fmla="*/ 7 w 169"/>
                <a:gd name="T13" fmla="*/ 0 h 322"/>
                <a:gd name="T14" fmla="*/ 6 w 169"/>
                <a:gd name="T15" fmla="*/ 1 h 322"/>
                <a:gd name="T16" fmla="*/ 8 w 169"/>
                <a:gd name="T17" fmla="*/ 3 h 322"/>
                <a:gd name="T18" fmla="*/ 8 w 169"/>
                <a:gd name="T19" fmla="*/ 4 h 322"/>
                <a:gd name="T20" fmla="*/ 7 w 169"/>
                <a:gd name="T21" fmla="*/ 6 h 322"/>
                <a:gd name="T22" fmla="*/ 7 w 169"/>
                <a:gd name="T23" fmla="*/ 8 h 322"/>
                <a:gd name="T24" fmla="*/ 7 w 169"/>
                <a:gd name="T25" fmla="*/ 9 h 322"/>
                <a:gd name="T26" fmla="*/ 5 w 169"/>
                <a:gd name="T27" fmla="*/ 11 h 322"/>
                <a:gd name="T28" fmla="*/ 5 w 169"/>
                <a:gd name="T29" fmla="*/ 12 h 322"/>
                <a:gd name="T30" fmla="*/ 3 w 169"/>
                <a:gd name="T31" fmla="*/ 13 h 322"/>
                <a:gd name="T32" fmla="*/ 0 w 169"/>
                <a:gd name="T33" fmla="*/ 14 h 322"/>
                <a:gd name="T34" fmla="*/ 0 w 169"/>
                <a:gd name="T35" fmla="*/ 1 h 3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9"/>
                <a:gd name="T55" fmla="*/ 0 h 322"/>
                <a:gd name="T56" fmla="*/ 169 w 169"/>
                <a:gd name="T57" fmla="*/ 322 h 3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9" h="322">
                  <a:moveTo>
                    <a:pt x="0" y="34"/>
                  </a:moveTo>
                  <a:lnTo>
                    <a:pt x="0" y="30"/>
                  </a:lnTo>
                  <a:lnTo>
                    <a:pt x="19" y="24"/>
                  </a:lnTo>
                  <a:lnTo>
                    <a:pt x="52" y="15"/>
                  </a:lnTo>
                  <a:lnTo>
                    <a:pt x="78" y="8"/>
                  </a:lnTo>
                  <a:lnTo>
                    <a:pt x="110" y="5"/>
                  </a:lnTo>
                  <a:lnTo>
                    <a:pt x="140" y="0"/>
                  </a:lnTo>
                  <a:lnTo>
                    <a:pt x="129" y="24"/>
                  </a:lnTo>
                  <a:lnTo>
                    <a:pt x="169" y="66"/>
                  </a:lnTo>
                  <a:lnTo>
                    <a:pt x="167" y="94"/>
                  </a:lnTo>
                  <a:lnTo>
                    <a:pt x="150" y="123"/>
                  </a:lnTo>
                  <a:lnTo>
                    <a:pt x="139" y="174"/>
                  </a:lnTo>
                  <a:lnTo>
                    <a:pt x="138" y="203"/>
                  </a:lnTo>
                  <a:lnTo>
                    <a:pt x="101" y="246"/>
                  </a:lnTo>
                  <a:lnTo>
                    <a:pt x="101" y="279"/>
                  </a:lnTo>
                  <a:lnTo>
                    <a:pt x="66" y="292"/>
                  </a:lnTo>
                  <a:lnTo>
                    <a:pt x="7" y="322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73" name="Freeform 140"/>
            <p:cNvSpPr>
              <a:spLocks/>
            </p:cNvSpPr>
            <p:nvPr/>
          </p:nvSpPr>
          <p:spPr bwMode="auto">
            <a:xfrm>
              <a:off x="2690" y="1859"/>
              <a:ext cx="266" cy="151"/>
            </a:xfrm>
            <a:custGeom>
              <a:avLst/>
              <a:gdLst>
                <a:gd name="T0" fmla="*/ 35 w 727"/>
                <a:gd name="T1" fmla="*/ 15 h 423"/>
                <a:gd name="T2" fmla="*/ 35 w 727"/>
                <a:gd name="T3" fmla="*/ 19 h 423"/>
                <a:gd name="T4" fmla="*/ 34 w 727"/>
                <a:gd name="T5" fmla="*/ 19 h 423"/>
                <a:gd name="T6" fmla="*/ 31 w 727"/>
                <a:gd name="T7" fmla="*/ 19 h 423"/>
                <a:gd name="T8" fmla="*/ 29 w 727"/>
                <a:gd name="T9" fmla="*/ 19 h 423"/>
                <a:gd name="T10" fmla="*/ 26 w 727"/>
                <a:gd name="T11" fmla="*/ 17 h 423"/>
                <a:gd name="T12" fmla="*/ 24 w 727"/>
                <a:gd name="T13" fmla="*/ 16 h 423"/>
                <a:gd name="T14" fmla="*/ 23 w 727"/>
                <a:gd name="T15" fmla="*/ 15 h 423"/>
                <a:gd name="T16" fmla="*/ 21 w 727"/>
                <a:gd name="T17" fmla="*/ 16 h 423"/>
                <a:gd name="T18" fmla="*/ 19 w 727"/>
                <a:gd name="T19" fmla="*/ 17 h 423"/>
                <a:gd name="T20" fmla="*/ 18 w 727"/>
                <a:gd name="T21" fmla="*/ 19 h 423"/>
                <a:gd name="T22" fmla="*/ 17 w 727"/>
                <a:gd name="T23" fmla="*/ 18 h 423"/>
                <a:gd name="T24" fmla="*/ 16 w 727"/>
                <a:gd name="T25" fmla="*/ 17 h 423"/>
                <a:gd name="T26" fmla="*/ 15 w 727"/>
                <a:gd name="T27" fmla="*/ 16 h 423"/>
                <a:gd name="T28" fmla="*/ 15 w 727"/>
                <a:gd name="T29" fmla="*/ 15 h 423"/>
                <a:gd name="T30" fmla="*/ 14 w 727"/>
                <a:gd name="T31" fmla="*/ 14 h 423"/>
                <a:gd name="T32" fmla="*/ 12 w 727"/>
                <a:gd name="T33" fmla="*/ 13 h 423"/>
                <a:gd name="T34" fmla="*/ 11 w 727"/>
                <a:gd name="T35" fmla="*/ 13 h 423"/>
                <a:gd name="T36" fmla="*/ 11 w 727"/>
                <a:gd name="T37" fmla="*/ 12 h 423"/>
                <a:gd name="T38" fmla="*/ 11 w 727"/>
                <a:gd name="T39" fmla="*/ 11 h 423"/>
                <a:gd name="T40" fmla="*/ 10 w 727"/>
                <a:gd name="T41" fmla="*/ 11 h 423"/>
                <a:gd name="T42" fmla="*/ 8 w 727"/>
                <a:gd name="T43" fmla="*/ 10 h 423"/>
                <a:gd name="T44" fmla="*/ 7 w 727"/>
                <a:gd name="T45" fmla="*/ 11 h 423"/>
                <a:gd name="T46" fmla="*/ 5 w 727"/>
                <a:gd name="T47" fmla="*/ 11 h 423"/>
                <a:gd name="T48" fmla="*/ 4 w 727"/>
                <a:gd name="T49" fmla="*/ 12 h 423"/>
                <a:gd name="T50" fmla="*/ 0 w 727"/>
                <a:gd name="T51" fmla="*/ 12 h 423"/>
                <a:gd name="T52" fmla="*/ 1 w 727"/>
                <a:gd name="T53" fmla="*/ 10 h 423"/>
                <a:gd name="T54" fmla="*/ 3 w 727"/>
                <a:gd name="T55" fmla="*/ 9 h 423"/>
                <a:gd name="T56" fmla="*/ 3 w 727"/>
                <a:gd name="T57" fmla="*/ 9 h 423"/>
                <a:gd name="T58" fmla="*/ 0 w 727"/>
                <a:gd name="T59" fmla="*/ 6 h 423"/>
                <a:gd name="T60" fmla="*/ 1 w 727"/>
                <a:gd name="T61" fmla="*/ 2 h 423"/>
                <a:gd name="T62" fmla="*/ 4 w 727"/>
                <a:gd name="T63" fmla="*/ 0 h 423"/>
                <a:gd name="T64" fmla="*/ 7 w 727"/>
                <a:gd name="T65" fmla="*/ 1 h 423"/>
                <a:gd name="T66" fmla="*/ 8 w 727"/>
                <a:gd name="T67" fmla="*/ 3 h 423"/>
                <a:gd name="T68" fmla="*/ 11 w 727"/>
                <a:gd name="T69" fmla="*/ 4 h 423"/>
                <a:gd name="T70" fmla="*/ 15 w 727"/>
                <a:gd name="T71" fmla="*/ 4 h 423"/>
                <a:gd name="T72" fmla="*/ 16 w 727"/>
                <a:gd name="T73" fmla="*/ 2 h 423"/>
                <a:gd name="T74" fmla="*/ 22 w 727"/>
                <a:gd name="T75" fmla="*/ 5 h 423"/>
                <a:gd name="T76" fmla="*/ 25 w 727"/>
                <a:gd name="T77" fmla="*/ 7 h 423"/>
                <a:gd name="T78" fmla="*/ 26 w 727"/>
                <a:gd name="T79" fmla="*/ 9 h 423"/>
                <a:gd name="T80" fmla="*/ 26 w 727"/>
                <a:gd name="T81" fmla="*/ 10 h 423"/>
                <a:gd name="T82" fmla="*/ 26 w 727"/>
                <a:gd name="T83" fmla="*/ 10 h 423"/>
                <a:gd name="T84" fmla="*/ 29 w 727"/>
                <a:gd name="T85" fmla="*/ 10 h 423"/>
                <a:gd name="T86" fmla="*/ 32 w 727"/>
                <a:gd name="T87" fmla="*/ 10 h 423"/>
                <a:gd name="T88" fmla="*/ 33 w 727"/>
                <a:gd name="T89" fmla="*/ 12 h 423"/>
                <a:gd name="T90" fmla="*/ 34 w 727"/>
                <a:gd name="T91" fmla="*/ 14 h 423"/>
                <a:gd name="T92" fmla="*/ 35 w 727"/>
                <a:gd name="T93" fmla="*/ 15 h 4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7"/>
                <a:gd name="T142" fmla="*/ 0 h 423"/>
                <a:gd name="T143" fmla="*/ 727 w 727"/>
                <a:gd name="T144" fmla="*/ 423 h 4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7" h="423">
                  <a:moveTo>
                    <a:pt x="711" y="326"/>
                  </a:moveTo>
                  <a:lnTo>
                    <a:pt x="727" y="415"/>
                  </a:lnTo>
                  <a:lnTo>
                    <a:pt x="702" y="423"/>
                  </a:lnTo>
                  <a:lnTo>
                    <a:pt x="641" y="416"/>
                  </a:lnTo>
                  <a:lnTo>
                    <a:pt x="598" y="405"/>
                  </a:lnTo>
                  <a:lnTo>
                    <a:pt x="536" y="384"/>
                  </a:lnTo>
                  <a:lnTo>
                    <a:pt x="494" y="361"/>
                  </a:lnTo>
                  <a:lnTo>
                    <a:pt x="473" y="335"/>
                  </a:lnTo>
                  <a:lnTo>
                    <a:pt x="423" y="350"/>
                  </a:lnTo>
                  <a:lnTo>
                    <a:pt x="394" y="384"/>
                  </a:lnTo>
                  <a:lnTo>
                    <a:pt x="361" y="405"/>
                  </a:lnTo>
                  <a:lnTo>
                    <a:pt x="345" y="398"/>
                  </a:lnTo>
                  <a:lnTo>
                    <a:pt x="323" y="383"/>
                  </a:lnTo>
                  <a:lnTo>
                    <a:pt x="302" y="362"/>
                  </a:lnTo>
                  <a:lnTo>
                    <a:pt x="295" y="328"/>
                  </a:lnTo>
                  <a:lnTo>
                    <a:pt x="287" y="300"/>
                  </a:lnTo>
                  <a:lnTo>
                    <a:pt x="241" y="289"/>
                  </a:lnTo>
                  <a:lnTo>
                    <a:pt x="224" y="279"/>
                  </a:lnTo>
                  <a:lnTo>
                    <a:pt x="225" y="273"/>
                  </a:lnTo>
                  <a:lnTo>
                    <a:pt x="235" y="234"/>
                  </a:lnTo>
                  <a:lnTo>
                    <a:pt x="203" y="233"/>
                  </a:lnTo>
                  <a:lnTo>
                    <a:pt x="158" y="226"/>
                  </a:lnTo>
                  <a:lnTo>
                    <a:pt x="131" y="236"/>
                  </a:lnTo>
                  <a:lnTo>
                    <a:pt x="109" y="256"/>
                  </a:lnTo>
                  <a:lnTo>
                    <a:pt x="87" y="258"/>
                  </a:lnTo>
                  <a:lnTo>
                    <a:pt x="0" y="262"/>
                  </a:lnTo>
                  <a:lnTo>
                    <a:pt x="14" y="221"/>
                  </a:lnTo>
                  <a:lnTo>
                    <a:pt x="54" y="204"/>
                  </a:lnTo>
                  <a:lnTo>
                    <a:pt x="52" y="197"/>
                  </a:lnTo>
                  <a:lnTo>
                    <a:pt x="2" y="140"/>
                  </a:lnTo>
                  <a:lnTo>
                    <a:pt x="25" y="39"/>
                  </a:lnTo>
                  <a:lnTo>
                    <a:pt x="94" y="0"/>
                  </a:lnTo>
                  <a:lnTo>
                    <a:pt x="140" y="33"/>
                  </a:lnTo>
                  <a:lnTo>
                    <a:pt x="159" y="62"/>
                  </a:lnTo>
                  <a:lnTo>
                    <a:pt x="218" y="94"/>
                  </a:lnTo>
                  <a:lnTo>
                    <a:pt x="310" y="89"/>
                  </a:lnTo>
                  <a:lnTo>
                    <a:pt x="321" y="55"/>
                  </a:lnTo>
                  <a:lnTo>
                    <a:pt x="438" y="119"/>
                  </a:lnTo>
                  <a:lnTo>
                    <a:pt x="500" y="146"/>
                  </a:lnTo>
                  <a:lnTo>
                    <a:pt x="519" y="190"/>
                  </a:lnTo>
                  <a:lnTo>
                    <a:pt x="522" y="213"/>
                  </a:lnTo>
                  <a:lnTo>
                    <a:pt x="533" y="222"/>
                  </a:lnTo>
                  <a:lnTo>
                    <a:pt x="591" y="220"/>
                  </a:lnTo>
                  <a:lnTo>
                    <a:pt x="647" y="216"/>
                  </a:lnTo>
                  <a:lnTo>
                    <a:pt x="664" y="261"/>
                  </a:lnTo>
                  <a:lnTo>
                    <a:pt x="697" y="307"/>
                  </a:lnTo>
                  <a:lnTo>
                    <a:pt x="711" y="326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74" name="Freeform 141"/>
            <p:cNvSpPr>
              <a:spLocks/>
            </p:cNvSpPr>
            <p:nvPr/>
          </p:nvSpPr>
          <p:spPr bwMode="auto">
            <a:xfrm>
              <a:off x="2919" y="3378"/>
              <a:ext cx="190" cy="114"/>
            </a:xfrm>
            <a:custGeom>
              <a:avLst/>
              <a:gdLst>
                <a:gd name="T0" fmla="*/ 18 w 520"/>
                <a:gd name="T1" fmla="*/ 15 h 318"/>
                <a:gd name="T2" fmla="*/ 17 w 520"/>
                <a:gd name="T3" fmla="*/ 15 h 318"/>
                <a:gd name="T4" fmla="*/ 16 w 520"/>
                <a:gd name="T5" fmla="*/ 14 h 318"/>
                <a:gd name="T6" fmla="*/ 15 w 520"/>
                <a:gd name="T7" fmla="*/ 14 h 318"/>
                <a:gd name="T8" fmla="*/ 14 w 520"/>
                <a:gd name="T9" fmla="*/ 14 h 318"/>
                <a:gd name="T10" fmla="*/ 13 w 520"/>
                <a:gd name="T11" fmla="*/ 13 h 318"/>
                <a:gd name="T12" fmla="*/ 11 w 520"/>
                <a:gd name="T13" fmla="*/ 12 h 318"/>
                <a:gd name="T14" fmla="*/ 10 w 520"/>
                <a:gd name="T15" fmla="*/ 11 h 318"/>
                <a:gd name="T16" fmla="*/ 8 w 520"/>
                <a:gd name="T17" fmla="*/ 13 h 318"/>
                <a:gd name="T18" fmla="*/ 8 w 520"/>
                <a:gd name="T19" fmla="*/ 12 h 318"/>
                <a:gd name="T20" fmla="*/ 7 w 520"/>
                <a:gd name="T21" fmla="*/ 11 h 318"/>
                <a:gd name="T22" fmla="*/ 6 w 520"/>
                <a:gd name="T23" fmla="*/ 11 h 318"/>
                <a:gd name="T24" fmla="*/ 5 w 520"/>
                <a:gd name="T25" fmla="*/ 12 h 318"/>
                <a:gd name="T26" fmla="*/ 4 w 520"/>
                <a:gd name="T27" fmla="*/ 11 h 318"/>
                <a:gd name="T28" fmla="*/ 3 w 520"/>
                <a:gd name="T29" fmla="*/ 11 h 318"/>
                <a:gd name="T30" fmla="*/ 1 w 520"/>
                <a:gd name="T31" fmla="*/ 12 h 318"/>
                <a:gd name="T32" fmla="*/ 1 w 520"/>
                <a:gd name="T33" fmla="*/ 11 h 318"/>
                <a:gd name="T34" fmla="*/ 1 w 520"/>
                <a:gd name="T35" fmla="*/ 10 h 318"/>
                <a:gd name="T36" fmla="*/ 2 w 520"/>
                <a:gd name="T37" fmla="*/ 9 h 318"/>
                <a:gd name="T38" fmla="*/ 1 w 520"/>
                <a:gd name="T39" fmla="*/ 7 h 318"/>
                <a:gd name="T40" fmla="*/ 0 w 520"/>
                <a:gd name="T41" fmla="*/ 6 h 318"/>
                <a:gd name="T42" fmla="*/ 2 w 520"/>
                <a:gd name="T43" fmla="*/ 5 h 318"/>
                <a:gd name="T44" fmla="*/ 1 w 520"/>
                <a:gd name="T45" fmla="*/ 5 h 318"/>
                <a:gd name="T46" fmla="*/ 1 w 520"/>
                <a:gd name="T47" fmla="*/ 5 h 318"/>
                <a:gd name="T48" fmla="*/ 3 w 520"/>
                <a:gd name="T49" fmla="*/ 5 h 318"/>
                <a:gd name="T50" fmla="*/ 4 w 520"/>
                <a:gd name="T51" fmla="*/ 4 h 318"/>
                <a:gd name="T52" fmla="*/ 5 w 520"/>
                <a:gd name="T53" fmla="*/ 4 h 318"/>
                <a:gd name="T54" fmla="*/ 5 w 520"/>
                <a:gd name="T55" fmla="*/ 4 h 318"/>
                <a:gd name="T56" fmla="*/ 7 w 520"/>
                <a:gd name="T57" fmla="*/ 4 h 318"/>
                <a:gd name="T58" fmla="*/ 9 w 520"/>
                <a:gd name="T59" fmla="*/ 4 h 318"/>
                <a:gd name="T60" fmla="*/ 13 w 520"/>
                <a:gd name="T61" fmla="*/ 3 h 318"/>
                <a:gd name="T62" fmla="*/ 15 w 520"/>
                <a:gd name="T63" fmla="*/ 2 h 318"/>
                <a:gd name="T64" fmla="*/ 18 w 520"/>
                <a:gd name="T65" fmla="*/ 1 h 318"/>
                <a:gd name="T66" fmla="*/ 21 w 520"/>
                <a:gd name="T67" fmla="*/ 0 h 318"/>
                <a:gd name="T68" fmla="*/ 24 w 520"/>
                <a:gd name="T69" fmla="*/ 0 h 318"/>
                <a:gd name="T70" fmla="*/ 24 w 520"/>
                <a:gd name="T71" fmla="*/ 0 h 318"/>
                <a:gd name="T72" fmla="*/ 23 w 520"/>
                <a:gd name="T73" fmla="*/ 1 h 318"/>
                <a:gd name="T74" fmla="*/ 24 w 520"/>
                <a:gd name="T75" fmla="*/ 2 h 318"/>
                <a:gd name="T76" fmla="*/ 25 w 520"/>
                <a:gd name="T77" fmla="*/ 3 h 318"/>
                <a:gd name="T78" fmla="*/ 25 w 520"/>
                <a:gd name="T79" fmla="*/ 4 h 318"/>
                <a:gd name="T80" fmla="*/ 25 w 520"/>
                <a:gd name="T81" fmla="*/ 5 h 318"/>
                <a:gd name="T82" fmla="*/ 24 w 520"/>
                <a:gd name="T83" fmla="*/ 6 h 318"/>
                <a:gd name="T84" fmla="*/ 24 w 520"/>
                <a:gd name="T85" fmla="*/ 7 h 318"/>
                <a:gd name="T86" fmla="*/ 24 w 520"/>
                <a:gd name="T87" fmla="*/ 9 h 318"/>
                <a:gd name="T88" fmla="*/ 24 w 520"/>
                <a:gd name="T89" fmla="*/ 10 h 318"/>
                <a:gd name="T90" fmla="*/ 23 w 520"/>
                <a:gd name="T91" fmla="*/ 10 h 318"/>
                <a:gd name="T92" fmla="*/ 22 w 520"/>
                <a:gd name="T93" fmla="*/ 11 h 318"/>
                <a:gd name="T94" fmla="*/ 22 w 520"/>
                <a:gd name="T95" fmla="*/ 13 h 318"/>
                <a:gd name="T96" fmla="*/ 20 w 520"/>
                <a:gd name="T97" fmla="*/ 13 h 318"/>
                <a:gd name="T98" fmla="*/ 19 w 520"/>
                <a:gd name="T99" fmla="*/ 14 h 318"/>
                <a:gd name="T100" fmla="*/ 18 w 520"/>
                <a:gd name="T101" fmla="*/ 15 h 3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0"/>
                <a:gd name="T154" fmla="*/ 0 h 318"/>
                <a:gd name="T155" fmla="*/ 520 w 520"/>
                <a:gd name="T156" fmla="*/ 318 h 3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0" h="318">
                  <a:moveTo>
                    <a:pt x="361" y="318"/>
                  </a:moveTo>
                  <a:lnTo>
                    <a:pt x="350" y="315"/>
                  </a:lnTo>
                  <a:lnTo>
                    <a:pt x="324" y="295"/>
                  </a:lnTo>
                  <a:lnTo>
                    <a:pt x="306" y="301"/>
                  </a:lnTo>
                  <a:lnTo>
                    <a:pt x="296" y="301"/>
                  </a:lnTo>
                  <a:lnTo>
                    <a:pt x="260" y="285"/>
                  </a:lnTo>
                  <a:lnTo>
                    <a:pt x="229" y="266"/>
                  </a:lnTo>
                  <a:lnTo>
                    <a:pt x="204" y="245"/>
                  </a:lnTo>
                  <a:lnTo>
                    <a:pt x="170" y="275"/>
                  </a:lnTo>
                  <a:lnTo>
                    <a:pt x="158" y="266"/>
                  </a:lnTo>
                  <a:lnTo>
                    <a:pt x="143" y="252"/>
                  </a:lnTo>
                  <a:lnTo>
                    <a:pt x="118" y="237"/>
                  </a:lnTo>
                  <a:lnTo>
                    <a:pt x="96" y="253"/>
                  </a:lnTo>
                  <a:lnTo>
                    <a:pt x="73" y="244"/>
                  </a:lnTo>
                  <a:lnTo>
                    <a:pt x="54" y="244"/>
                  </a:lnTo>
                  <a:lnTo>
                    <a:pt x="17" y="255"/>
                  </a:lnTo>
                  <a:lnTo>
                    <a:pt x="15" y="252"/>
                  </a:lnTo>
                  <a:lnTo>
                    <a:pt x="30" y="213"/>
                  </a:lnTo>
                  <a:lnTo>
                    <a:pt x="42" y="185"/>
                  </a:lnTo>
                  <a:lnTo>
                    <a:pt x="25" y="160"/>
                  </a:lnTo>
                  <a:lnTo>
                    <a:pt x="0" y="142"/>
                  </a:lnTo>
                  <a:lnTo>
                    <a:pt x="39" y="121"/>
                  </a:lnTo>
                  <a:lnTo>
                    <a:pt x="32" y="109"/>
                  </a:lnTo>
                  <a:lnTo>
                    <a:pt x="34" y="109"/>
                  </a:lnTo>
                  <a:lnTo>
                    <a:pt x="58" y="102"/>
                  </a:lnTo>
                  <a:lnTo>
                    <a:pt x="89" y="92"/>
                  </a:lnTo>
                  <a:lnTo>
                    <a:pt x="104" y="88"/>
                  </a:lnTo>
                  <a:lnTo>
                    <a:pt x="109" y="91"/>
                  </a:lnTo>
                  <a:lnTo>
                    <a:pt x="143" y="91"/>
                  </a:lnTo>
                  <a:lnTo>
                    <a:pt x="195" y="86"/>
                  </a:lnTo>
                  <a:lnTo>
                    <a:pt x="259" y="65"/>
                  </a:lnTo>
                  <a:lnTo>
                    <a:pt x="318" y="44"/>
                  </a:lnTo>
                  <a:lnTo>
                    <a:pt x="379" y="21"/>
                  </a:lnTo>
                  <a:lnTo>
                    <a:pt x="438" y="5"/>
                  </a:lnTo>
                  <a:lnTo>
                    <a:pt x="493" y="1"/>
                  </a:lnTo>
                  <a:lnTo>
                    <a:pt x="489" y="0"/>
                  </a:lnTo>
                  <a:lnTo>
                    <a:pt x="480" y="21"/>
                  </a:lnTo>
                  <a:lnTo>
                    <a:pt x="497" y="47"/>
                  </a:lnTo>
                  <a:lnTo>
                    <a:pt x="520" y="70"/>
                  </a:lnTo>
                  <a:lnTo>
                    <a:pt x="518" y="91"/>
                  </a:lnTo>
                  <a:lnTo>
                    <a:pt x="506" y="110"/>
                  </a:lnTo>
                  <a:lnTo>
                    <a:pt x="495" y="128"/>
                  </a:lnTo>
                  <a:lnTo>
                    <a:pt x="493" y="152"/>
                  </a:lnTo>
                  <a:lnTo>
                    <a:pt x="488" y="192"/>
                  </a:lnTo>
                  <a:lnTo>
                    <a:pt x="485" y="208"/>
                  </a:lnTo>
                  <a:lnTo>
                    <a:pt x="464" y="228"/>
                  </a:lnTo>
                  <a:lnTo>
                    <a:pt x="451" y="246"/>
                  </a:lnTo>
                  <a:lnTo>
                    <a:pt x="449" y="278"/>
                  </a:lnTo>
                  <a:lnTo>
                    <a:pt x="416" y="291"/>
                  </a:lnTo>
                  <a:lnTo>
                    <a:pt x="386" y="306"/>
                  </a:lnTo>
                  <a:lnTo>
                    <a:pt x="361" y="31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75" name="Rectangle 142"/>
            <p:cNvSpPr>
              <a:spLocks noChangeArrowheads="1"/>
            </p:cNvSpPr>
            <p:nvPr/>
          </p:nvSpPr>
          <p:spPr bwMode="auto">
            <a:xfrm>
              <a:off x="3606" y="2569"/>
              <a:ext cx="6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000" b="1">
                  <a:solidFill>
                    <a:srgbClr val="000000"/>
                  </a:solidFill>
                  <a:latin typeface="Times New Roman" pitchFamily="18" charset="0"/>
                </a:rPr>
                <a:t>REPUBLICA DE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76" name="Rectangle 143"/>
            <p:cNvSpPr>
              <a:spLocks noChangeArrowheads="1"/>
            </p:cNvSpPr>
            <p:nvPr/>
          </p:nvSpPr>
          <p:spPr bwMode="auto">
            <a:xfrm>
              <a:off x="3621" y="2660"/>
              <a:ext cx="52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000" b="1">
                  <a:solidFill>
                    <a:srgbClr val="000000"/>
                  </a:solidFill>
                  <a:latin typeface="Times New Roman" pitchFamily="18" charset="0"/>
                </a:rPr>
                <a:t>GUATEMALA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77" name="Rectangle 144"/>
            <p:cNvSpPr>
              <a:spLocks noChangeArrowheads="1"/>
            </p:cNvSpPr>
            <p:nvPr/>
          </p:nvSpPr>
          <p:spPr bwMode="auto">
            <a:xfrm>
              <a:off x="2692" y="1180"/>
              <a:ext cx="38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000" b="1">
                  <a:solidFill>
                    <a:srgbClr val="000000"/>
                  </a:solidFill>
                  <a:latin typeface="Times New Roman" pitchFamily="18" charset="0"/>
                </a:rPr>
                <a:t>TABASCO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78" name="Rectangle 145"/>
            <p:cNvSpPr>
              <a:spLocks noChangeArrowheads="1"/>
            </p:cNvSpPr>
            <p:nvPr/>
          </p:nvSpPr>
          <p:spPr bwMode="auto">
            <a:xfrm>
              <a:off x="1630" y="1419"/>
              <a:ext cx="4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1000" b="1">
                  <a:solidFill>
                    <a:srgbClr val="000000"/>
                  </a:solidFill>
                  <a:latin typeface="Times New Roman" pitchFamily="18" charset="0"/>
                </a:rPr>
                <a:t>VERACRUZ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79" name="Freeform 146"/>
            <p:cNvSpPr>
              <a:spLocks/>
            </p:cNvSpPr>
            <p:nvPr/>
          </p:nvSpPr>
          <p:spPr bwMode="auto">
            <a:xfrm>
              <a:off x="3177" y="2667"/>
              <a:ext cx="269" cy="245"/>
            </a:xfrm>
            <a:custGeom>
              <a:avLst/>
              <a:gdLst>
                <a:gd name="T0" fmla="*/ 36 w 736"/>
                <a:gd name="T1" fmla="*/ 11 h 680"/>
                <a:gd name="T2" fmla="*/ 24 w 736"/>
                <a:gd name="T3" fmla="*/ 32 h 680"/>
                <a:gd name="T4" fmla="*/ 24 w 736"/>
                <a:gd name="T5" fmla="*/ 31 h 680"/>
                <a:gd name="T6" fmla="*/ 23 w 736"/>
                <a:gd name="T7" fmla="*/ 30 h 680"/>
                <a:gd name="T8" fmla="*/ 22 w 736"/>
                <a:gd name="T9" fmla="*/ 28 h 680"/>
                <a:gd name="T10" fmla="*/ 20 w 736"/>
                <a:gd name="T11" fmla="*/ 27 h 680"/>
                <a:gd name="T12" fmla="*/ 20 w 736"/>
                <a:gd name="T13" fmla="*/ 27 h 680"/>
                <a:gd name="T14" fmla="*/ 19 w 736"/>
                <a:gd name="T15" fmla="*/ 26 h 680"/>
                <a:gd name="T16" fmla="*/ 16 w 736"/>
                <a:gd name="T17" fmla="*/ 26 h 680"/>
                <a:gd name="T18" fmla="*/ 16 w 736"/>
                <a:gd name="T19" fmla="*/ 26 h 680"/>
                <a:gd name="T20" fmla="*/ 14 w 736"/>
                <a:gd name="T21" fmla="*/ 27 h 680"/>
                <a:gd name="T22" fmla="*/ 14 w 736"/>
                <a:gd name="T23" fmla="*/ 26 h 680"/>
                <a:gd name="T24" fmla="*/ 12 w 736"/>
                <a:gd name="T25" fmla="*/ 26 h 680"/>
                <a:gd name="T26" fmla="*/ 12 w 736"/>
                <a:gd name="T27" fmla="*/ 26 h 680"/>
                <a:gd name="T28" fmla="*/ 11 w 736"/>
                <a:gd name="T29" fmla="*/ 26 h 680"/>
                <a:gd name="T30" fmla="*/ 7 w 736"/>
                <a:gd name="T31" fmla="*/ 25 h 680"/>
                <a:gd name="T32" fmla="*/ 5 w 736"/>
                <a:gd name="T33" fmla="*/ 24 h 680"/>
                <a:gd name="T34" fmla="*/ 4 w 736"/>
                <a:gd name="T35" fmla="*/ 23 h 680"/>
                <a:gd name="T36" fmla="*/ 0 w 736"/>
                <a:gd name="T37" fmla="*/ 17 h 680"/>
                <a:gd name="T38" fmla="*/ 1 w 736"/>
                <a:gd name="T39" fmla="*/ 16 h 680"/>
                <a:gd name="T40" fmla="*/ 2 w 736"/>
                <a:gd name="T41" fmla="*/ 15 h 680"/>
                <a:gd name="T42" fmla="*/ 3 w 736"/>
                <a:gd name="T43" fmla="*/ 14 h 680"/>
                <a:gd name="T44" fmla="*/ 3 w 736"/>
                <a:gd name="T45" fmla="*/ 13 h 680"/>
                <a:gd name="T46" fmla="*/ 4 w 736"/>
                <a:gd name="T47" fmla="*/ 12 h 680"/>
                <a:gd name="T48" fmla="*/ 5 w 736"/>
                <a:gd name="T49" fmla="*/ 11 h 680"/>
                <a:gd name="T50" fmla="*/ 5 w 736"/>
                <a:gd name="T51" fmla="*/ 8 h 680"/>
                <a:gd name="T52" fmla="*/ 6 w 736"/>
                <a:gd name="T53" fmla="*/ 5 h 680"/>
                <a:gd name="T54" fmla="*/ 7 w 736"/>
                <a:gd name="T55" fmla="*/ 3 h 680"/>
                <a:gd name="T56" fmla="*/ 7 w 736"/>
                <a:gd name="T57" fmla="*/ 2 h 680"/>
                <a:gd name="T58" fmla="*/ 7 w 736"/>
                <a:gd name="T59" fmla="*/ 1 h 680"/>
                <a:gd name="T60" fmla="*/ 7 w 736"/>
                <a:gd name="T61" fmla="*/ 0 h 680"/>
                <a:gd name="T62" fmla="*/ 15 w 736"/>
                <a:gd name="T63" fmla="*/ 3 h 680"/>
                <a:gd name="T64" fmla="*/ 15 w 736"/>
                <a:gd name="T65" fmla="*/ 3 h 680"/>
                <a:gd name="T66" fmla="*/ 16 w 736"/>
                <a:gd name="T67" fmla="*/ 4 h 680"/>
                <a:gd name="T68" fmla="*/ 16 w 736"/>
                <a:gd name="T69" fmla="*/ 5 h 680"/>
                <a:gd name="T70" fmla="*/ 18 w 736"/>
                <a:gd name="T71" fmla="*/ 6 h 680"/>
                <a:gd name="T72" fmla="*/ 19 w 736"/>
                <a:gd name="T73" fmla="*/ 6 h 680"/>
                <a:gd name="T74" fmla="*/ 20 w 736"/>
                <a:gd name="T75" fmla="*/ 7 h 680"/>
                <a:gd name="T76" fmla="*/ 20 w 736"/>
                <a:gd name="T77" fmla="*/ 8 h 680"/>
                <a:gd name="T78" fmla="*/ 26 w 736"/>
                <a:gd name="T79" fmla="*/ 8 h 680"/>
                <a:gd name="T80" fmla="*/ 26 w 736"/>
                <a:gd name="T81" fmla="*/ 8 h 680"/>
                <a:gd name="T82" fmla="*/ 27 w 736"/>
                <a:gd name="T83" fmla="*/ 8 h 680"/>
                <a:gd name="T84" fmla="*/ 30 w 736"/>
                <a:gd name="T85" fmla="*/ 12 h 680"/>
                <a:gd name="T86" fmla="*/ 35 w 736"/>
                <a:gd name="T87" fmla="*/ 10 h 680"/>
                <a:gd name="T88" fmla="*/ 36 w 736"/>
                <a:gd name="T89" fmla="*/ 11 h 680"/>
                <a:gd name="T90" fmla="*/ 36 w 736"/>
                <a:gd name="T91" fmla="*/ 11 h 6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6"/>
                <a:gd name="T139" fmla="*/ 0 h 680"/>
                <a:gd name="T140" fmla="*/ 736 w 736"/>
                <a:gd name="T141" fmla="*/ 680 h 6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6" h="680">
                  <a:moveTo>
                    <a:pt x="734" y="240"/>
                  </a:moveTo>
                  <a:lnTo>
                    <a:pt x="499" y="680"/>
                  </a:lnTo>
                  <a:lnTo>
                    <a:pt x="483" y="654"/>
                  </a:lnTo>
                  <a:lnTo>
                    <a:pt x="467" y="629"/>
                  </a:lnTo>
                  <a:lnTo>
                    <a:pt x="440" y="596"/>
                  </a:lnTo>
                  <a:lnTo>
                    <a:pt x="420" y="583"/>
                  </a:lnTo>
                  <a:lnTo>
                    <a:pt x="405" y="573"/>
                  </a:lnTo>
                  <a:lnTo>
                    <a:pt x="379" y="563"/>
                  </a:lnTo>
                  <a:lnTo>
                    <a:pt x="326" y="563"/>
                  </a:lnTo>
                  <a:lnTo>
                    <a:pt x="325" y="564"/>
                  </a:lnTo>
                  <a:lnTo>
                    <a:pt x="285" y="569"/>
                  </a:lnTo>
                  <a:lnTo>
                    <a:pt x="285" y="566"/>
                  </a:lnTo>
                  <a:lnTo>
                    <a:pt x="246" y="555"/>
                  </a:lnTo>
                  <a:lnTo>
                    <a:pt x="231" y="559"/>
                  </a:lnTo>
                  <a:lnTo>
                    <a:pt x="148" y="526"/>
                  </a:lnTo>
                  <a:lnTo>
                    <a:pt x="103" y="515"/>
                  </a:lnTo>
                  <a:lnTo>
                    <a:pt x="89" y="503"/>
                  </a:lnTo>
                  <a:lnTo>
                    <a:pt x="0" y="370"/>
                  </a:lnTo>
                  <a:lnTo>
                    <a:pt x="13" y="343"/>
                  </a:lnTo>
                  <a:lnTo>
                    <a:pt x="35" y="318"/>
                  </a:lnTo>
                  <a:lnTo>
                    <a:pt x="59" y="294"/>
                  </a:lnTo>
                  <a:lnTo>
                    <a:pt x="67" y="286"/>
                  </a:lnTo>
                  <a:lnTo>
                    <a:pt x="82" y="263"/>
                  </a:lnTo>
                  <a:lnTo>
                    <a:pt x="100" y="231"/>
                  </a:lnTo>
                  <a:lnTo>
                    <a:pt x="100" y="170"/>
                  </a:lnTo>
                  <a:lnTo>
                    <a:pt x="128" y="106"/>
                  </a:lnTo>
                  <a:lnTo>
                    <a:pt x="138" y="64"/>
                  </a:lnTo>
                  <a:lnTo>
                    <a:pt x="141" y="49"/>
                  </a:lnTo>
                  <a:lnTo>
                    <a:pt x="147" y="18"/>
                  </a:lnTo>
                  <a:lnTo>
                    <a:pt x="147" y="0"/>
                  </a:lnTo>
                  <a:lnTo>
                    <a:pt x="300" y="62"/>
                  </a:lnTo>
                  <a:lnTo>
                    <a:pt x="313" y="71"/>
                  </a:lnTo>
                  <a:lnTo>
                    <a:pt x="326" y="91"/>
                  </a:lnTo>
                  <a:lnTo>
                    <a:pt x="339" y="106"/>
                  </a:lnTo>
                  <a:lnTo>
                    <a:pt x="363" y="126"/>
                  </a:lnTo>
                  <a:lnTo>
                    <a:pt x="381" y="139"/>
                  </a:lnTo>
                  <a:lnTo>
                    <a:pt x="402" y="154"/>
                  </a:lnTo>
                  <a:lnTo>
                    <a:pt x="422" y="170"/>
                  </a:lnTo>
                  <a:lnTo>
                    <a:pt x="531" y="169"/>
                  </a:lnTo>
                  <a:lnTo>
                    <a:pt x="536" y="167"/>
                  </a:lnTo>
                  <a:lnTo>
                    <a:pt x="560" y="159"/>
                  </a:lnTo>
                  <a:lnTo>
                    <a:pt x="625" y="245"/>
                  </a:lnTo>
                  <a:lnTo>
                    <a:pt x="712" y="224"/>
                  </a:lnTo>
                  <a:lnTo>
                    <a:pt x="736" y="241"/>
                  </a:lnTo>
                  <a:lnTo>
                    <a:pt x="734" y="240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80" name="Freeform 147"/>
            <p:cNvSpPr>
              <a:spLocks/>
            </p:cNvSpPr>
            <p:nvPr/>
          </p:nvSpPr>
          <p:spPr bwMode="auto">
            <a:xfrm>
              <a:off x="3073" y="3037"/>
              <a:ext cx="151" cy="74"/>
            </a:xfrm>
            <a:custGeom>
              <a:avLst/>
              <a:gdLst>
                <a:gd name="T0" fmla="*/ 20 w 413"/>
                <a:gd name="T1" fmla="*/ 3 h 203"/>
                <a:gd name="T2" fmla="*/ 20 w 413"/>
                <a:gd name="T3" fmla="*/ 3 h 203"/>
                <a:gd name="T4" fmla="*/ 20 w 413"/>
                <a:gd name="T5" fmla="*/ 4 h 203"/>
                <a:gd name="T6" fmla="*/ 20 w 413"/>
                <a:gd name="T7" fmla="*/ 4 h 203"/>
                <a:gd name="T8" fmla="*/ 19 w 413"/>
                <a:gd name="T9" fmla="*/ 5 h 203"/>
                <a:gd name="T10" fmla="*/ 19 w 413"/>
                <a:gd name="T11" fmla="*/ 6 h 203"/>
                <a:gd name="T12" fmla="*/ 18 w 413"/>
                <a:gd name="T13" fmla="*/ 9 h 203"/>
                <a:gd name="T14" fmla="*/ 16 w 413"/>
                <a:gd name="T15" fmla="*/ 8 h 203"/>
                <a:gd name="T16" fmla="*/ 15 w 413"/>
                <a:gd name="T17" fmla="*/ 8 h 203"/>
                <a:gd name="T18" fmla="*/ 14 w 413"/>
                <a:gd name="T19" fmla="*/ 9 h 203"/>
                <a:gd name="T20" fmla="*/ 12 w 413"/>
                <a:gd name="T21" fmla="*/ 9 h 203"/>
                <a:gd name="T22" fmla="*/ 8 w 413"/>
                <a:gd name="T23" fmla="*/ 8 h 203"/>
                <a:gd name="T24" fmla="*/ 7 w 413"/>
                <a:gd name="T25" fmla="*/ 10 h 203"/>
                <a:gd name="T26" fmla="*/ 6 w 413"/>
                <a:gd name="T27" fmla="*/ 9 h 203"/>
                <a:gd name="T28" fmla="*/ 4 w 413"/>
                <a:gd name="T29" fmla="*/ 9 h 203"/>
                <a:gd name="T30" fmla="*/ 3 w 413"/>
                <a:gd name="T31" fmla="*/ 8 h 203"/>
                <a:gd name="T32" fmla="*/ 3 w 413"/>
                <a:gd name="T33" fmla="*/ 8 h 203"/>
                <a:gd name="T34" fmla="*/ 3 w 413"/>
                <a:gd name="T35" fmla="*/ 8 h 203"/>
                <a:gd name="T36" fmla="*/ 1 w 413"/>
                <a:gd name="T37" fmla="*/ 8 h 203"/>
                <a:gd name="T38" fmla="*/ 0 w 413"/>
                <a:gd name="T39" fmla="*/ 8 h 203"/>
                <a:gd name="T40" fmla="*/ 0 w 413"/>
                <a:gd name="T41" fmla="*/ 4 h 203"/>
                <a:gd name="T42" fmla="*/ 0 w 413"/>
                <a:gd name="T43" fmla="*/ 4 h 203"/>
                <a:gd name="T44" fmla="*/ 0 w 413"/>
                <a:gd name="T45" fmla="*/ 2 h 203"/>
                <a:gd name="T46" fmla="*/ 1 w 413"/>
                <a:gd name="T47" fmla="*/ 2 h 203"/>
                <a:gd name="T48" fmla="*/ 2 w 413"/>
                <a:gd name="T49" fmla="*/ 1 h 203"/>
                <a:gd name="T50" fmla="*/ 3 w 413"/>
                <a:gd name="T51" fmla="*/ 1 h 203"/>
                <a:gd name="T52" fmla="*/ 5 w 413"/>
                <a:gd name="T53" fmla="*/ 0 h 203"/>
                <a:gd name="T54" fmla="*/ 7 w 413"/>
                <a:gd name="T55" fmla="*/ 0 h 203"/>
                <a:gd name="T56" fmla="*/ 8 w 413"/>
                <a:gd name="T57" fmla="*/ 1 h 203"/>
                <a:gd name="T58" fmla="*/ 11 w 413"/>
                <a:gd name="T59" fmla="*/ 1 h 203"/>
                <a:gd name="T60" fmla="*/ 11 w 413"/>
                <a:gd name="T61" fmla="*/ 1 h 203"/>
                <a:gd name="T62" fmla="*/ 12 w 413"/>
                <a:gd name="T63" fmla="*/ 1 h 203"/>
                <a:gd name="T64" fmla="*/ 13 w 413"/>
                <a:gd name="T65" fmla="*/ 1 h 203"/>
                <a:gd name="T66" fmla="*/ 13 w 413"/>
                <a:gd name="T67" fmla="*/ 1 h 203"/>
                <a:gd name="T68" fmla="*/ 14 w 413"/>
                <a:gd name="T69" fmla="*/ 1 h 203"/>
                <a:gd name="T70" fmla="*/ 14 w 413"/>
                <a:gd name="T71" fmla="*/ 1 h 203"/>
                <a:gd name="T72" fmla="*/ 15 w 413"/>
                <a:gd name="T73" fmla="*/ 2 h 203"/>
                <a:gd name="T74" fmla="*/ 17 w 413"/>
                <a:gd name="T75" fmla="*/ 2 h 203"/>
                <a:gd name="T76" fmla="*/ 19 w 413"/>
                <a:gd name="T77" fmla="*/ 3 h 203"/>
                <a:gd name="T78" fmla="*/ 20 w 413"/>
                <a:gd name="T79" fmla="*/ 3 h 203"/>
                <a:gd name="T80" fmla="*/ 20 w 413"/>
                <a:gd name="T81" fmla="*/ 3 h 203"/>
                <a:gd name="T82" fmla="*/ 20 w 413"/>
                <a:gd name="T83" fmla="*/ 3 h 2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3"/>
                <a:gd name="T127" fmla="*/ 0 h 203"/>
                <a:gd name="T128" fmla="*/ 413 w 413"/>
                <a:gd name="T129" fmla="*/ 203 h 2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3" h="203">
                  <a:moveTo>
                    <a:pt x="413" y="65"/>
                  </a:moveTo>
                  <a:lnTo>
                    <a:pt x="413" y="68"/>
                  </a:lnTo>
                  <a:lnTo>
                    <a:pt x="409" y="73"/>
                  </a:lnTo>
                  <a:lnTo>
                    <a:pt x="407" y="85"/>
                  </a:lnTo>
                  <a:lnTo>
                    <a:pt x="393" y="114"/>
                  </a:lnTo>
                  <a:lnTo>
                    <a:pt x="393" y="120"/>
                  </a:lnTo>
                  <a:lnTo>
                    <a:pt x="374" y="178"/>
                  </a:lnTo>
                  <a:lnTo>
                    <a:pt x="320" y="160"/>
                  </a:lnTo>
                  <a:lnTo>
                    <a:pt x="316" y="160"/>
                  </a:lnTo>
                  <a:lnTo>
                    <a:pt x="288" y="180"/>
                  </a:lnTo>
                  <a:lnTo>
                    <a:pt x="243" y="180"/>
                  </a:lnTo>
                  <a:lnTo>
                    <a:pt x="174" y="165"/>
                  </a:lnTo>
                  <a:lnTo>
                    <a:pt x="149" y="203"/>
                  </a:lnTo>
                  <a:lnTo>
                    <a:pt x="117" y="180"/>
                  </a:lnTo>
                  <a:lnTo>
                    <a:pt x="84" y="192"/>
                  </a:lnTo>
                  <a:lnTo>
                    <a:pt x="67" y="163"/>
                  </a:lnTo>
                  <a:lnTo>
                    <a:pt x="51" y="163"/>
                  </a:lnTo>
                  <a:lnTo>
                    <a:pt x="51" y="161"/>
                  </a:lnTo>
                  <a:lnTo>
                    <a:pt x="34" y="161"/>
                  </a:lnTo>
                  <a:lnTo>
                    <a:pt x="10" y="167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6" y="46"/>
                  </a:lnTo>
                  <a:lnTo>
                    <a:pt x="27" y="36"/>
                  </a:lnTo>
                  <a:lnTo>
                    <a:pt x="39" y="27"/>
                  </a:lnTo>
                  <a:lnTo>
                    <a:pt x="52" y="22"/>
                  </a:lnTo>
                  <a:lnTo>
                    <a:pt x="100" y="4"/>
                  </a:lnTo>
                  <a:lnTo>
                    <a:pt x="134" y="0"/>
                  </a:lnTo>
                  <a:lnTo>
                    <a:pt x="175" y="23"/>
                  </a:lnTo>
                  <a:lnTo>
                    <a:pt x="212" y="32"/>
                  </a:lnTo>
                  <a:lnTo>
                    <a:pt x="214" y="32"/>
                  </a:lnTo>
                  <a:lnTo>
                    <a:pt x="242" y="27"/>
                  </a:lnTo>
                  <a:lnTo>
                    <a:pt x="260" y="27"/>
                  </a:lnTo>
                  <a:lnTo>
                    <a:pt x="260" y="30"/>
                  </a:lnTo>
                  <a:lnTo>
                    <a:pt x="280" y="28"/>
                  </a:lnTo>
                  <a:lnTo>
                    <a:pt x="280" y="30"/>
                  </a:lnTo>
                  <a:lnTo>
                    <a:pt x="302" y="47"/>
                  </a:lnTo>
                  <a:lnTo>
                    <a:pt x="349" y="38"/>
                  </a:lnTo>
                  <a:lnTo>
                    <a:pt x="381" y="56"/>
                  </a:lnTo>
                  <a:lnTo>
                    <a:pt x="413" y="64"/>
                  </a:lnTo>
                  <a:lnTo>
                    <a:pt x="413" y="66"/>
                  </a:lnTo>
                  <a:lnTo>
                    <a:pt x="413" y="65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81" name="Freeform 148"/>
            <p:cNvSpPr>
              <a:spLocks/>
            </p:cNvSpPr>
            <p:nvPr/>
          </p:nvSpPr>
          <p:spPr bwMode="auto">
            <a:xfrm>
              <a:off x="3023" y="1827"/>
              <a:ext cx="92" cy="70"/>
            </a:xfrm>
            <a:custGeom>
              <a:avLst/>
              <a:gdLst>
                <a:gd name="T0" fmla="*/ 7 w 257"/>
                <a:gd name="T1" fmla="*/ 0 h 192"/>
                <a:gd name="T2" fmla="*/ 7 w 257"/>
                <a:gd name="T3" fmla="*/ 1 h 192"/>
                <a:gd name="T4" fmla="*/ 8 w 257"/>
                <a:gd name="T5" fmla="*/ 0 h 192"/>
                <a:gd name="T6" fmla="*/ 8 w 257"/>
                <a:gd name="T7" fmla="*/ 0 h 192"/>
                <a:gd name="T8" fmla="*/ 8 w 257"/>
                <a:gd name="T9" fmla="*/ 0 h 192"/>
                <a:gd name="T10" fmla="*/ 9 w 257"/>
                <a:gd name="T11" fmla="*/ 0 h 192"/>
                <a:gd name="T12" fmla="*/ 9 w 257"/>
                <a:gd name="T13" fmla="*/ 1 h 192"/>
                <a:gd name="T14" fmla="*/ 10 w 257"/>
                <a:gd name="T15" fmla="*/ 1 h 192"/>
                <a:gd name="T16" fmla="*/ 10 w 257"/>
                <a:gd name="T17" fmla="*/ 1 h 192"/>
                <a:gd name="T18" fmla="*/ 11 w 257"/>
                <a:gd name="T19" fmla="*/ 1 h 192"/>
                <a:gd name="T20" fmla="*/ 11 w 257"/>
                <a:gd name="T21" fmla="*/ 1 h 192"/>
                <a:gd name="T22" fmla="*/ 11 w 257"/>
                <a:gd name="T23" fmla="*/ 2 h 192"/>
                <a:gd name="T24" fmla="*/ 11 w 257"/>
                <a:gd name="T25" fmla="*/ 3 h 192"/>
                <a:gd name="T26" fmla="*/ 12 w 257"/>
                <a:gd name="T27" fmla="*/ 3 h 192"/>
                <a:gd name="T28" fmla="*/ 12 w 257"/>
                <a:gd name="T29" fmla="*/ 4 h 192"/>
                <a:gd name="T30" fmla="*/ 12 w 257"/>
                <a:gd name="T31" fmla="*/ 4 h 192"/>
                <a:gd name="T32" fmla="*/ 11 w 257"/>
                <a:gd name="T33" fmla="*/ 5 h 192"/>
                <a:gd name="T34" fmla="*/ 10 w 257"/>
                <a:gd name="T35" fmla="*/ 6 h 192"/>
                <a:gd name="T36" fmla="*/ 10 w 257"/>
                <a:gd name="T37" fmla="*/ 7 h 192"/>
                <a:gd name="T38" fmla="*/ 8 w 257"/>
                <a:gd name="T39" fmla="*/ 9 h 192"/>
                <a:gd name="T40" fmla="*/ 6 w 257"/>
                <a:gd name="T41" fmla="*/ 9 h 192"/>
                <a:gd name="T42" fmla="*/ 6 w 257"/>
                <a:gd name="T43" fmla="*/ 8 h 192"/>
                <a:gd name="T44" fmla="*/ 5 w 257"/>
                <a:gd name="T45" fmla="*/ 8 h 192"/>
                <a:gd name="T46" fmla="*/ 0 w 257"/>
                <a:gd name="T47" fmla="*/ 9 h 192"/>
                <a:gd name="T48" fmla="*/ 1 w 257"/>
                <a:gd name="T49" fmla="*/ 6 h 192"/>
                <a:gd name="T50" fmla="*/ 2 w 257"/>
                <a:gd name="T51" fmla="*/ 6 h 192"/>
                <a:gd name="T52" fmla="*/ 3 w 257"/>
                <a:gd name="T53" fmla="*/ 5 h 192"/>
                <a:gd name="T54" fmla="*/ 4 w 257"/>
                <a:gd name="T55" fmla="*/ 3 h 192"/>
                <a:gd name="T56" fmla="*/ 5 w 257"/>
                <a:gd name="T57" fmla="*/ 2 h 192"/>
                <a:gd name="T58" fmla="*/ 5 w 257"/>
                <a:gd name="T59" fmla="*/ 1 h 192"/>
                <a:gd name="T60" fmla="*/ 7 w 257"/>
                <a:gd name="T61" fmla="*/ 0 h 1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7"/>
                <a:gd name="T94" fmla="*/ 0 h 192"/>
                <a:gd name="T95" fmla="*/ 257 w 257"/>
                <a:gd name="T96" fmla="*/ 192 h 19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7" h="192">
                  <a:moveTo>
                    <a:pt x="148" y="10"/>
                  </a:moveTo>
                  <a:lnTo>
                    <a:pt x="144" y="13"/>
                  </a:lnTo>
                  <a:lnTo>
                    <a:pt x="164" y="5"/>
                  </a:lnTo>
                  <a:lnTo>
                    <a:pt x="177" y="0"/>
                  </a:lnTo>
                  <a:lnTo>
                    <a:pt x="182" y="1"/>
                  </a:lnTo>
                  <a:lnTo>
                    <a:pt x="186" y="3"/>
                  </a:lnTo>
                  <a:lnTo>
                    <a:pt x="193" y="13"/>
                  </a:lnTo>
                  <a:lnTo>
                    <a:pt x="220" y="15"/>
                  </a:lnTo>
                  <a:lnTo>
                    <a:pt x="229" y="27"/>
                  </a:lnTo>
                  <a:lnTo>
                    <a:pt x="232" y="34"/>
                  </a:lnTo>
                  <a:lnTo>
                    <a:pt x="237" y="34"/>
                  </a:lnTo>
                  <a:lnTo>
                    <a:pt x="242" y="36"/>
                  </a:lnTo>
                  <a:lnTo>
                    <a:pt x="242" y="51"/>
                  </a:lnTo>
                  <a:lnTo>
                    <a:pt x="257" y="66"/>
                  </a:lnTo>
                  <a:lnTo>
                    <a:pt x="257" y="82"/>
                  </a:lnTo>
                  <a:lnTo>
                    <a:pt x="256" y="88"/>
                  </a:lnTo>
                  <a:lnTo>
                    <a:pt x="240" y="103"/>
                  </a:lnTo>
                  <a:lnTo>
                    <a:pt x="226" y="125"/>
                  </a:lnTo>
                  <a:lnTo>
                    <a:pt x="211" y="149"/>
                  </a:lnTo>
                  <a:lnTo>
                    <a:pt x="175" y="189"/>
                  </a:lnTo>
                  <a:lnTo>
                    <a:pt x="141" y="185"/>
                  </a:lnTo>
                  <a:lnTo>
                    <a:pt x="126" y="175"/>
                  </a:lnTo>
                  <a:lnTo>
                    <a:pt x="99" y="175"/>
                  </a:lnTo>
                  <a:lnTo>
                    <a:pt x="0" y="192"/>
                  </a:lnTo>
                  <a:lnTo>
                    <a:pt x="27" y="125"/>
                  </a:lnTo>
                  <a:lnTo>
                    <a:pt x="36" y="125"/>
                  </a:lnTo>
                  <a:lnTo>
                    <a:pt x="56" y="103"/>
                  </a:lnTo>
                  <a:lnTo>
                    <a:pt x="82" y="64"/>
                  </a:lnTo>
                  <a:lnTo>
                    <a:pt x="107" y="38"/>
                  </a:lnTo>
                  <a:lnTo>
                    <a:pt x="121" y="20"/>
                  </a:lnTo>
                  <a:lnTo>
                    <a:pt x="148" y="1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82" name="Freeform 149"/>
            <p:cNvSpPr>
              <a:spLocks/>
            </p:cNvSpPr>
            <p:nvPr/>
          </p:nvSpPr>
          <p:spPr bwMode="auto">
            <a:xfrm>
              <a:off x="3169" y="3262"/>
              <a:ext cx="115" cy="201"/>
            </a:xfrm>
            <a:custGeom>
              <a:avLst/>
              <a:gdLst>
                <a:gd name="T0" fmla="*/ 11 w 313"/>
                <a:gd name="T1" fmla="*/ 23 h 560"/>
                <a:gd name="T2" fmla="*/ 10 w 313"/>
                <a:gd name="T3" fmla="*/ 23 h 560"/>
                <a:gd name="T4" fmla="*/ 9 w 313"/>
                <a:gd name="T5" fmla="*/ 23 h 560"/>
                <a:gd name="T6" fmla="*/ 8 w 313"/>
                <a:gd name="T7" fmla="*/ 24 h 560"/>
                <a:gd name="T8" fmla="*/ 7 w 313"/>
                <a:gd name="T9" fmla="*/ 24 h 560"/>
                <a:gd name="T10" fmla="*/ 5 w 313"/>
                <a:gd name="T11" fmla="*/ 25 h 560"/>
                <a:gd name="T12" fmla="*/ 4 w 313"/>
                <a:gd name="T13" fmla="*/ 26 h 560"/>
                <a:gd name="T14" fmla="*/ 4 w 313"/>
                <a:gd name="T15" fmla="*/ 26 h 560"/>
                <a:gd name="T16" fmla="*/ 4 w 313"/>
                <a:gd name="T17" fmla="*/ 26 h 560"/>
                <a:gd name="T18" fmla="*/ 3 w 313"/>
                <a:gd name="T19" fmla="*/ 24 h 560"/>
                <a:gd name="T20" fmla="*/ 3 w 313"/>
                <a:gd name="T21" fmla="*/ 23 h 560"/>
                <a:gd name="T22" fmla="*/ 2 w 313"/>
                <a:gd name="T23" fmla="*/ 22 h 560"/>
                <a:gd name="T24" fmla="*/ 1 w 313"/>
                <a:gd name="T25" fmla="*/ 22 h 560"/>
                <a:gd name="T26" fmla="*/ 0 w 313"/>
                <a:gd name="T27" fmla="*/ 19 h 560"/>
                <a:gd name="T28" fmla="*/ 0 w 313"/>
                <a:gd name="T29" fmla="*/ 17 h 560"/>
                <a:gd name="T30" fmla="*/ 0 w 313"/>
                <a:gd name="T31" fmla="*/ 15 h 560"/>
                <a:gd name="T32" fmla="*/ 1 w 313"/>
                <a:gd name="T33" fmla="*/ 14 h 560"/>
                <a:gd name="T34" fmla="*/ 3 w 313"/>
                <a:gd name="T35" fmla="*/ 13 h 560"/>
                <a:gd name="T36" fmla="*/ 4 w 313"/>
                <a:gd name="T37" fmla="*/ 12 h 560"/>
                <a:gd name="T38" fmla="*/ 5 w 313"/>
                <a:gd name="T39" fmla="*/ 10 h 560"/>
                <a:gd name="T40" fmla="*/ 6 w 313"/>
                <a:gd name="T41" fmla="*/ 8 h 560"/>
                <a:gd name="T42" fmla="*/ 7 w 313"/>
                <a:gd name="T43" fmla="*/ 7 h 560"/>
                <a:gd name="T44" fmla="*/ 8 w 313"/>
                <a:gd name="T45" fmla="*/ 5 h 560"/>
                <a:gd name="T46" fmla="*/ 8 w 313"/>
                <a:gd name="T47" fmla="*/ 4 h 560"/>
                <a:gd name="T48" fmla="*/ 9 w 313"/>
                <a:gd name="T49" fmla="*/ 3 h 560"/>
                <a:gd name="T50" fmla="*/ 9 w 313"/>
                <a:gd name="T51" fmla="*/ 2 h 560"/>
                <a:gd name="T52" fmla="*/ 10 w 313"/>
                <a:gd name="T53" fmla="*/ 1 h 560"/>
                <a:gd name="T54" fmla="*/ 10 w 313"/>
                <a:gd name="T55" fmla="*/ 0 h 560"/>
                <a:gd name="T56" fmla="*/ 10 w 313"/>
                <a:gd name="T57" fmla="*/ 0 h 560"/>
                <a:gd name="T58" fmla="*/ 11 w 313"/>
                <a:gd name="T59" fmla="*/ 2 h 560"/>
                <a:gd name="T60" fmla="*/ 12 w 313"/>
                <a:gd name="T61" fmla="*/ 3 h 560"/>
                <a:gd name="T62" fmla="*/ 14 w 313"/>
                <a:gd name="T63" fmla="*/ 5 h 560"/>
                <a:gd name="T64" fmla="*/ 15 w 313"/>
                <a:gd name="T65" fmla="*/ 8 h 560"/>
                <a:gd name="T66" fmla="*/ 15 w 313"/>
                <a:gd name="T67" fmla="*/ 9 h 560"/>
                <a:gd name="T68" fmla="*/ 15 w 313"/>
                <a:gd name="T69" fmla="*/ 10 h 560"/>
                <a:gd name="T70" fmla="*/ 15 w 313"/>
                <a:gd name="T71" fmla="*/ 13 h 560"/>
                <a:gd name="T72" fmla="*/ 13 w 313"/>
                <a:gd name="T73" fmla="*/ 20 h 560"/>
                <a:gd name="T74" fmla="*/ 12 w 313"/>
                <a:gd name="T75" fmla="*/ 20 h 560"/>
                <a:gd name="T76" fmla="*/ 10 w 313"/>
                <a:gd name="T77" fmla="*/ 20 h 560"/>
                <a:gd name="T78" fmla="*/ 12 w 313"/>
                <a:gd name="T79" fmla="*/ 21 h 560"/>
                <a:gd name="T80" fmla="*/ 12 w 313"/>
                <a:gd name="T81" fmla="*/ 22 h 560"/>
                <a:gd name="T82" fmla="*/ 11 w 313"/>
                <a:gd name="T83" fmla="*/ 23 h 5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3"/>
                <a:gd name="T127" fmla="*/ 0 h 560"/>
                <a:gd name="T128" fmla="*/ 313 w 313"/>
                <a:gd name="T129" fmla="*/ 560 h 5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3" h="560">
                  <a:moveTo>
                    <a:pt x="231" y="495"/>
                  </a:moveTo>
                  <a:lnTo>
                    <a:pt x="195" y="503"/>
                  </a:lnTo>
                  <a:lnTo>
                    <a:pt x="185" y="503"/>
                  </a:lnTo>
                  <a:lnTo>
                    <a:pt x="153" y="518"/>
                  </a:lnTo>
                  <a:lnTo>
                    <a:pt x="131" y="527"/>
                  </a:lnTo>
                  <a:lnTo>
                    <a:pt x="96" y="542"/>
                  </a:lnTo>
                  <a:lnTo>
                    <a:pt x="81" y="558"/>
                  </a:lnTo>
                  <a:lnTo>
                    <a:pt x="72" y="560"/>
                  </a:lnTo>
                  <a:lnTo>
                    <a:pt x="84" y="558"/>
                  </a:lnTo>
                  <a:lnTo>
                    <a:pt x="68" y="518"/>
                  </a:lnTo>
                  <a:lnTo>
                    <a:pt x="53" y="495"/>
                  </a:lnTo>
                  <a:lnTo>
                    <a:pt x="36" y="481"/>
                  </a:lnTo>
                  <a:lnTo>
                    <a:pt x="13" y="463"/>
                  </a:lnTo>
                  <a:lnTo>
                    <a:pt x="0" y="415"/>
                  </a:lnTo>
                  <a:lnTo>
                    <a:pt x="0" y="373"/>
                  </a:lnTo>
                  <a:lnTo>
                    <a:pt x="10" y="335"/>
                  </a:lnTo>
                  <a:lnTo>
                    <a:pt x="21" y="306"/>
                  </a:lnTo>
                  <a:lnTo>
                    <a:pt x="58" y="285"/>
                  </a:lnTo>
                  <a:lnTo>
                    <a:pt x="85" y="263"/>
                  </a:lnTo>
                  <a:lnTo>
                    <a:pt x="100" y="224"/>
                  </a:lnTo>
                  <a:lnTo>
                    <a:pt x="116" y="178"/>
                  </a:lnTo>
                  <a:lnTo>
                    <a:pt x="131" y="150"/>
                  </a:lnTo>
                  <a:lnTo>
                    <a:pt x="159" y="116"/>
                  </a:lnTo>
                  <a:lnTo>
                    <a:pt x="166" y="87"/>
                  </a:lnTo>
                  <a:lnTo>
                    <a:pt x="181" y="52"/>
                  </a:lnTo>
                  <a:lnTo>
                    <a:pt x="188" y="37"/>
                  </a:lnTo>
                  <a:lnTo>
                    <a:pt x="196" y="18"/>
                  </a:lnTo>
                  <a:lnTo>
                    <a:pt x="197" y="0"/>
                  </a:lnTo>
                  <a:lnTo>
                    <a:pt x="210" y="9"/>
                  </a:lnTo>
                  <a:lnTo>
                    <a:pt x="231" y="40"/>
                  </a:lnTo>
                  <a:lnTo>
                    <a:pt x="251" y="66"/>
                  </a:lnTo>
                  <a:lnTo>
                    <a:pt x="279" y="102"/>
                  </a:lnTo>
                  <a:lnTo>
                    <a:pt x="313" y="162"/>
                  </a:lnTo>
                  <a:lnTo>
                    <a:pt x="306" y="184"/>
                  </a:lnTo>
                  <a:lnTo>
                    <a:pt x="295" y="226"/>
                  </a:lnTo>
                  <a:lnTo>
                    <a:pt x="293" y="274"/>
                  </a:lnTo>
                  <a:lnTo>
                    <a:pt x="260" y="427"/>
                  </a:lnTo>
                  <a:lnTo>
                    <a:pt x="254" y="432"/>
                  </a:lnTo>
                  <a:lnTo>
                    <a:pt x="201" y="437"/>
                  </a:lnTo>
                  <a:lnTo>
                    <a:pt x="242" y="456"/>
                  </a:lnTo>
                  <a:lnTo>
                    <a:pt x="234" y="486"/>
                  </a:lnTo>
                  <a:lnTo>
                    <a:pt x="231" y="49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83" name="Freeform 150"/>
            <p:cNvSpPr>
              <a:spLocks/>
            </p:cNvSpPr>
            <p:nvPr/>
          </p:nvSpPr>
          <p:spPr bwMode="auto">
            <a:xfrm>
              <a:off x="3242" y="3320"/>
              <a:ext cx="103" cy="121"/>
            </a:xfrm>
            <a:custGeom>
              <a:avLst/>
              <a:gdLst>
                <a:gd name="T0" fmla="*/ 0 w 277"/>
                <a:gd name="T1" fmla="*/ 13 h 337"/>
                <a:gd name="T2" fmla="*/ 0 w 277"/>
                <a:gd name="T3" fmla="*/ 10 h 337"/>
                <a:gd name="T4" fmla="*/ 1 w 277"/>
                <a:gd name="T5" fmla="*/ 5 h 337"/>
                <a:gd name="T6" fmla="*/ 4 w 277"/>
                <a:gd name="T7" fmla="*/ 2 h 337"/>
                <a:gd name="T8" fmla="*/ 6 w 277"/>
                <a:gd name="T9" fmla="*/ 0 h 337"/>
                <a:gd name="T10" fmla="*/ 8 w 277"/>
                <a:gd name="T11" fmla="*/ 1 h 337"/>
                <a:gd name="T12" fmla="*/ 9 w 277"/>
                <a:gd name="T13" fmla="*/ 2 h 337"/>
                <a:gd name="T14" fmla="*/ 11 w 277"/>
                <a:gd name="T15" fmla="*/ 3 h 337"/>
                <a:gd name="T16" fmla="*/ 13 w 277"/>
                <a:gd name="T17" fmla="*/ 4 h 337"/>
                <a:gd name="T18" fmla="*/ 13 w 277"/>
                <a:gd name="T19" fmla="*/ 6 h 337"/>
                <a:gd name="T20" fmla="*/ 14 w 277"/>
                <a:gd name="T21" fmla="*/ 7 h 337"/>
                <a:gd name="T22" fmla="*/ 14 w 277"/>
                <a:gd name="T23" fmla="*/ 7 h 337"/>
                <a:gd name="T24" fmla="*/ 12 w 277"/>
                <a:gd name="T25" fmla="*/ 8 h 337"/>
                <a:gd name="T26" fmla="*/ 11 w 277"/>
                <a:gd name="T27" fmla="*/ 8 h 337"/>
                <a:gd name="T28" fmla="*/ 10 w 277"/>
                <a:gd name="T29" fmla="*/ 10 h 337"/>
                <a:gd name="T30" fmla="*/ 10 w 277"/>
                <a:gd name="T31" fmla="*/ 11 h 337"/>
                <a:gd name="T32" fmla="*/ 10 w 277"/>
                <a:gd name="T33" fmla="*/ 12 h 337"/>
                <a:gd name="T34" fmla="*/ 9 w 277"/>
                <a:gd name="T35" fmla="*/ 12 h 337"/>
                <a:gd name="T36" fmla="*/ 7 w 277"/>
                <a:gd name="T37" fmla="*/ 13 h 337"/>
                <a:gd name="T38" fmla="*/ 5 w 277"/>
                <a:gd name="T39" fmla="*/ 13 h 337"/>
                <a:gd name="T40" fmla="*/ 1 w 277"/>
                <a:gd name="T41" fmla="*/ 15 h 337"/>
                <a:gd name="T42" fmla="*/ 0 w 277"/>
                <a:gd name="T43" fmla="*/ 13 h 3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7"/>
                <a:gd name="T67" fmla="*/ 0 h 337"/>
                <a:gd name="T68" fmla="*/ 277 w 277"/>
                <a:gd name="T69" fmla="*/ 337 h 3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7" h="337">
                  <a:moveTo>
                    <a:pt x="0" y="275"/>
                  </a:moveTo>
                  <a:lnTo>
                    <a:pt x="2" y="219"/>
                  </a:lnTo>
                  <a:lnTo>
                    <a:pt x="17" y="114"/>
                  </a:lnTo>
                  <a:lnTo>
                    <a:pt x="71" y="38"/>
                  </a:lnTo>
                  <a:lnTo>
                    <a:pt x="106" y="0"/>
                  </a:lnTo>
                  <a:lnTo>
                    <a:pt x="150" y="17"/>
                  </a:lnTo>
                  <a:lnTo>
                    <a:pt x="180" y="44"/>
                  </a:lnTo>
                  <a:lnTo>
                    <a:pt x="214" y="68"/>
                  </a:lnTo>
                  <a:lnTo>
                    <a:pt x="246" y="94"/>
                  </a:lnTo>
                  <a:lnTo>
                    <a:pt x="264" y="122"/>
                  </a:lnTo>
                  <a:lnTo>
                    <a:pt x="277" y="144"/>
                  </a:lnTo>
                  <a:lnTo>
                    <a:pt x="271" y="159"/>
                  </a:lnTo>
                  <a:lnTo>
                    <a:pt x="241" y="165"/>
                  </a:lnTo>
                  <a:lnTo>
                    <a:pt x="217" y="180"/>
                  </a:lnTo>
                  <a:lnTo>
                    <a:pt x="194" y="215"/>
                  </a:lnTo>
                  <a:lnTo>
                    <a:pt x="198" y="230"/>
                  </a:lnTo>
                  <a:lnTo>
                    <a:pt x="189" y="255"/>
                  </a:lnTo>
                  <a:lnTo>
                    <a:pt x="174" y="268"/>
                  </a:lnTo>
                  <a:lnTo>
                    <a:pt x="146" y="273"/>
                  </a:lnTo>
                  <a:lnTo>
                    <a:pt x="103" y="283"/>
                  </a:lnTo>
                  <a:lnTo>
                    <a:pt x="26" y="337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84" name="Freeform 151"/>
            <p:cNvSpPr>
              <a:spLocks/>
            </p:cNvSpPr>
            <p:nvPr/>
          </p:nvSpPr>
          <p:spPr bwMode="auto">
            <a:xfrm>
              <a:off x="2615" y="1484"/>
              <a:ext cx="261" cy="146"/>
            </a:xfrm>
            <a:custGeom>
              <a:avLst/>
              <a:gdLst>
                <a:gd name="T0" fmla="*/ 4 w 710"/>
                <a:gd name="T1" fmla="*/ 10 h 406"/>
                <a:gd name="T2" fmla="*/ 3 w 710"/>
                <a:gd name="T3" fmla="*/ 9 h 406"/>
                <a:gd name="T4" fmla="*/ 0 w 710"/>
                <a:gd name="T5" fmla="*/ 6 h 406"/>
                <a:gd name="T6" fmla="*/ 0 w 710"/>
                <a:gd name="T7" fmla="*/ 5 h 406"/>
                <a:gd name="T8" fmla="*/ 1 w 710"/>
                <a:gd name="T9" fmla="*/ 3 h 406"/>
                <a:gd name="T10" fmla="*/ 1 w 710"/>
                <a:gd name="T11" fmla="*/ 3 h 406"/>
                <a:gd name="T12" fmla="*/ 3 w 710"/>
                <a:gd name="T13" fmla="*/ 4 h 406"/>
                <a:gd name="T14" fmla="*/ 4 w 710"/>
                <a:gd name="T15" fmla="*/ 5 h 406"/>
                <a:gd name="T16" fmla="*/ 5 w 710"/>
                <a:gd name="T17" fmla="*/ 6 h 406"/>
                <a:gd name="T18" fmla="*/ 6 w 710"/>
                <a:gd name="T19" fmla="*/ 6 h 406"/>
                <a:gd name="T20" fmla="*/ 8 w 710"/>
                <a:gd name="T21" fmla="*/ 6 h 406"/>
                <a:gd name="T22" fmla="*/ 9 w 710"/>
                <a:gd name="T23" fmla="*/ 6 h 406"/>
                <a:gd name="T24" fmla="*/ 10 w 710"/>
                <a:gd name="T25" fmla="*/ 6 h 406"/>
                <a:gd name="T26" fmla="*/ 11 w 710"/>
                <a:gd name="T27" fmla="*/ 5 h 406"/>
                <a:gd name="T28" fmla="*/ 12 w 710"/>
                <a:gd name="T29" fmla="*/ 6 h 406"/>
                <a:gd name="T30" fmla="*/ 13 w 710"/>
                <a:gd name="T31" fmla="*/ 6 h 406"/>
                <a:gd name="T32" fmla="*/ 14 w 710"/>
                <a:gd name="T33" fmla="*/ 7 h 406"/>
                <a:gd name="T34" fmla="*/ 16 w 710"/>
                <a:gd name="T35" fmla="*/ 8 h 406"/>
                <a:gd name="T36" fmla="*/ 17 w 710"/>
                <a:gd name="T37" fmla="*/ 8 h 406"/>
                <a:gd name="T38" fmla="*/ 18 w 710"/>
                <a:gd name="T39" fmla="*/ 6 h 406"/>
                <a:gd name="T40" fmla="*/ 19 w 710"/>
                <a:gd name="T41" fmla="*/ 6 h 406"/>
                <a:gd name="T42" fmla="*/ 20 w 710"/>
                <a:gd name="T43" fmla="*/ 5 h 406"/>
                <a:gd name="T44" fmla="*/ 21 w 710"/>
                <a:gd name="T45" fmla="*/ 5 h 406"/>
                <a:gd name="T46" fmla="*/ 22 w 710"/>
                <a:gd name="T47" fmla="*/ 5 h 406"/>
                <a:gd name="T48" fmla="*/ 23 w 710"/>
                <a:gd name="T49" fmla="*/ 4 h 406"/>
                <a:gd name="T50" fmla="*/ 23 w 710"/>
                <a:gd name="T51" fmla="*/ 3 h 406"/>
                <a:gd name="T52" fmla="*/ 23 w 710"/>
                <a:gd name="T53" fmla="*/ 1 h 406"/>
                <a:gd name="T54" fmla="*/ 26 w 710"/>
                <a:gd name="T55" fmla="*/ 0 h 406"/>
                <a:gd name="T56" fmla="*/ 26 w 710"/>
                <a:gd name="T57" fmla="*/ 0 h 406"/>
                <a:gd name="T58" fmla="*/ 28 w 710"/>
                <a:gd name="T59" fmla="*/ 6 h 406"/>
                <a:gd name="T60" fmla="*/ 30 w 710"/>
                <a:gd name="T61" fmla="*/ 6 h 406"/>
                <a:gd name="T62" fmla="*/ 33 w 710"/>
                <a:gd name="T63" fmla="*/ 6 h 406"/>
                <a:gd name="T64" fmla="*/ 34 w 710"/>
                <a:gd name="T65" fmla="*/ 7 h 406"/>
                <a:gd name="T66" fmla="*/ 35 w 710"/>
                <a:gd name="T67" fmla="*/ 9 h 406"/>
                <a:gd name="T68" fmla="*/ 35 w 710"/>
                <a:gd name="T69" fmla="*/ 11 h 406"/>
                <a:gd name="T70" fmla="*/ 34 w 710"/>
                <a:gd name="T71" fmla="*/ 12 h 406"/>
                <a:gd name="T72" fmla="*/ 34 w 710"/>
                <a:gd name="T73" fmla="*/ 14 h 406"/>
                <a:gd name="T74" fmla="*/ 35 w 710"/>
                <a:gd name="T75" fmla="*/ 16 h 406"/>
                <a:gd name="T76" fmla="*/ 35 w 710"/>
                <a:gd name="T77" fmla="*/ 17 h 406"/>
                <a:gd name="T78" fmla="*/ 31 w 710"/>
                <a:gd name="T79" fmla="*/ 18 h 406"/>
                <a:gd name="T80" fmla="*/ 28 w 710"/>
                <a:gd name="T81" fmla="*/ 19 h 406"/>
                <a:gd name="T82" fmla="*/ 25 w 710"/>
                <a:gd name="T83" fmla="*/ 18 h 406"/>
                <a:gd name="T84" fmla="*/ 24 w 710"/>
                <a:gd name="T85" fmla="*/ 16 h 406"/>
                <a:gd name="T86" fmla="*/ 22 w 710"/>
                <a:gd name="T87" fmla="*/ 14 h 406"/>
                <a:gd name="T88" fmla="*/ 19 w 710"/>
                <a:gd name="T89" fmla="*/ 15 h 406"/>
                <a:gd name="T90" fmla="*/ 19 w 710"/>
                <a:gd name="T91" fmla="*/ 14 h 406"/>
                <a:gd name="T92" fmla="*/ 17 w 710"/>
                <a:gd name="T93" fmla="*/ 13 h 406"/>
                <a:gd name="T94" fmla="*/ 17 w 710"/>
                <a:gd name="T95" fmla="*/ 12 h 406"/>
                <a:gd name="T96" fmla="*/ 16 w 710"/>
                <a:gd name="T97" fmla="*/ 10 h 406"/>
                <a:gd name="T98" fmla="*/ 14 w 710"/>
                <a:gd name="T99" fmla="*/ 10 h 406"/>
                <a:gd name="T100" fmla="*/ 13 w 710"/>
                <a:gd name="T101" fmla="*/ 10 h 406"/>
                <a:gd name="T102" fmla="*/ 12 w 710"/>
                <a:gd name="T103" fmla="*/ 12 h 406"/>
                <a:gd name="T104" fmla="*/ 11 w 710"/>
                <a:gd name="T105" fmla="*/ 12 h 406"/>
                <a:gd name="T106" fmla="*/ 9 w 710"/>
                <a:gd name="T107" fmla="*/ 12 h 406"/>
                <a:gd name="T108" fmla="*/ 7 w 710"/>
                <a:gd name="T109" fmla="*/ 13 h 406"/>
                <a:gd name="T110" fmla="*/ 5 w 710"/>
                <a:gd name="T111" fmla="*/ 12 h 406"/>
                <a:gd name="T112" fmla="*/ 4 w 710"/>
                <a:gd name="T113" fmla="*/ 12 h 4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0"/>
                <a:gd name="T172" fmla="*/ 0 h 406"/>
                <a:gd name="T173" fmla="*/ 710 w 710"/>
                <a:gd name="T174" fmla="*/ 406 h 4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0" h="406">
                  <a:moveTo>
                    <a:pt x="77" y="246"/>
                  </a:moveTo>
                  <a:lnTo>
                    <a:pt x="83" y="221"/>
                  </a:lnTo>
                  <a:lnTo>
                    <a:pt x="69" y="206"/>
                  </a:lnTo>
                  <a:lnTo>
                    <a:pt x="51" y="188"/>
                  </a:lnTo>
                  <a:lnTo>
                    <a:pt x="27" y="160"/>
                  </a:lnTo>
                  <a:lnTo>
                    <a:pt x="12" y="134"/>
                  </a:lnTo>
                  <a:lnTo>
                    <a:pt x="0" y="120"/>
                  </a:lnTo>
                  <a:lnTo>
                    <a:pt x="1" y="98"/>
                  </a:lnTo>
                  <a:lnTo>
                    <a:pt x="11" y="76"/>
                  </a:lnTo>
                  <a:lnTo>
                    <a:pt x="31" y="59"/>
                  </a:lnTo>
                  <a:lnTo>
                    <a:pt x="22" y="52"/>
                  </a:lnTo>
                  <a:lnTo>
                    <a:pt x="24" y="54"/>
                  </a:lnTo>
                  <a:lnTo>
                    <a:pt x="35" y="67"/>
                  </a:lnTo>
                  <a:lnTo>
                    <a:pt x="53" y="83"/>
                  </a:lnTo>
                  <a:lnTo>
                    <a:pt x="69" y="93"/>
                  </a:lnTo>
                  <a:lnTo>
                    <a:pt x="77" y="99"/>
                  </a:lnTo>
                  <a:lnTo>
                    <a:pt x="90" y="110"/>
                  </a:lnTo>
                  <a:lnTo>
                    <a:pt x="103" y="121"/>
                  </a:lnTo>
                  <a:lnTo>
                    <a:pt x="114" y="126"/>
                  </a:lnTo>
                  <a:lnTo>
                    <a:pt x="126" y="138"/>
                  </a:lnTo>
                  <a:lnTo>
                    <a:pt x="142" y="143"/>
                  </a:lnTo>
                  <a:lnTo>
                    <a:pt x="157" y="138"/>
                  </a:lnTo>
                  <a:lnTo>
                    <a:pt x="171" y="132"/>
                  </a:lnTo>
                  <a:lnTo>
                    <a:pt x="181" y="138"/>
                  </a:lnTo>
                  <a:lnTo>
                    <a:pt x="186" y="136"/>
                  </a:lnTo>
                  <a:lnTo>
                    <a:pt x="199" y="129"/>
                  </a:lnTo>
                  <a:lnTo>
                    <a:pt x="215" y="125"/>
                  </a:lnTo>
                  <a:lnTo>
                    <a:pt x="222" y="119"/>
                  </a:lnTo>
                  <a:lnTo>
                    <a:pt x="231" y="112"/>
                  </a:lnTo>
                  <a:lnTo>
                    <a:pt x="242" y="121"/>
                  </a:lnTo>
                  <a:lnTo>
                    <a:pt x="254" y="129"/>
                  </a:lnTo>
                  <a:lnTo>
                    <a:pt x="263" y="136"/>
                  </a:lnTo>
                  <a:lnTo>
                    <a:pt x="284" y="147"/>
                  </a:lnTo>
                  <a:lnTo>
                    <a:pt x="292" y="150"/>
                  </a:lnTo>
                  <a:lnTo>
                    <a:pt x="303" y="159"/>
                  </a:lnTo>
                  <a:lnTo>
                    <a:pt x="315" y="162"/>
                  </a:lnTo>
                  <a:lnTo>
                    <a:pt x="328" y="168"/>
                  </a:lnTo>
                  <a:lnTo>
                    <a:pt x="341" y="160"/>
                  </a:lnTo>
                  <a:lnTo>
                    <a:pt x="357" y="148"/>
                  </a:lnTo>
                  <a:lnTo>
                    <a:pt x="364" y="135"/>
                  </a:lnTo>
                  <a:lnTo>
                    <a:pt x="375" y="129"/>
                  </a:lnTo>
                  <a:lnTo>
                    <a:pt x="377" y="126"/>
                  </a:lnTo>
                  <a:lnTo>
                    <a:pt x="389" y="121"/>
                  </a:lnTo>
                  <a:lnTo>
                    <a:pt x="403" y="110"/>
                  </a:lnTo>
                  <a:lnTo>
                    <a:pt x="407" y="105"/>
                  </a:lnTo>
                  <a:lnTo>
                    <a:pt x="425" y="110"/>
                  </a:lnTo>
                  <a:lnTo>
                    <a:pt x="434" y="110"/>
                  </a:lnTo>
                  <a:lnTo>
                    <a:pt x="450" y="117"/>
                  </a:lnTo>
                  <a:lnTo>
                    <a:pt x="467" y="109"/>
                  </a:lnTo>
                  <a:lnTo>
                    <a:pt x="468" y="95"/>
                  </a:lnTo>
                  <a:lnTo>
                    <a:pt x="469" y="82"/>
                  </a:lnTo>
                  <a:lnTo>
                    <a:pt x="469" y="63"/>
                  </a:lnTo>
                  <a:lnTo>
                    <a:pt x="465" y="46"/>
                  </a:lnTo>
                  <a:lnTo>
                    <a:pt x="465" y="32"/>
                  </a:lnTo>
                  <a:lnTo>
                    <a:pt x="515" y="6"/>
                  </a:lnTo>
                  <a:lnTo>
                    <a:pt x="517" y="6"/>
                  </a:lnTo>
                  <a:lnTo>
                    <a:pt x="522" y="0"/>
                  </a:lnTo>
                  <a:lnTo>
                    <a:pt x="536" y="11"/>
                  </a:lnTo>
                  <a:lnTo>
                    <a:pt x="563" y="92"/>
                  </a:lnTo>
                  <a:lnTo>
                    <a:pt x="572" y="125"/>
                  </a:lnTo>
                  <a:lnTo>
                    <a:pt x="587" y="129"/>
                  </a:lnTo>
                  <a:lnTo>
                    <a:pt x="604" y="129"/>
                  </a:lnTo>
                  <a:lnTo>
                    <a:pt x="653" y="129"/>
                  </a:lnTo>
                  <a:lnTo>
                    <a:pt x="675" y="126"/>
                  </a:lnTo>
                  <a:lnTo>
                    <a:pt x="684" y="135"/>
                  </a:lnTo>
                  <a:lnTo>
                    <a:pt x="689" y="159"/>
                  </a:lnTo>
                  <a:lnTo>
                    <a:pt x="694" y="172"/>
                  </a:lnTo>
                  <a:lnTo>
                    <a:pt x="698" y="198"/>
                  </a:lnTo>
                  <a:lnTo>
                    <a:pt x="710" y="232"/>
                  </a:lnTo>
                  <a:lnTo>
                    <a:pt x="706" y="239"/>
                  </a:lnTo>
                  <a:lnTo>
                    <a:pt x="694" y="248"/>
                  </a:lnTo>
                  <a:lnTo>
                    <a:pt x="684" y="255"/>
                  </a:lnTo>
                  <a:lnTo>
                    <a:pt x="686" y="276"/>
                  </a:lnTo>
                  <a:lnTo>
                    <a:pt x="692" y="296"/>
                  </a:lnTo>
                  <a:lnTo>
                    <a:pt x="694" y="313"/>
                  </a:lnTo>
                  <a:lnTo>
                    <a:pt x="703" y="339"/>
                  </a:lnTo>
                  <a:lnTo>
                    <a:pt x="708" y="356"/>
                  </a:lnTo>
                  <a:lnTo>
                    <a:pt x="694" y="363"/>
                  </a:lnTo>
                  <a:lnTo>
                    <a:pt x="669" y="376"/>
                  </a:lnTo>
                  <a:lnTo>
                    <a:pt x="624" y="385"/>
                  </a:lnTo>
                  <a:lnTo>
                    <a:pt x="606" y="389"/>
                  </a:lnTo>
                  <a:lnTo>
                    <a:pt x="565" y="400"/>
                  </a:lnTo>
                  <a:lnTo>
                    <a:pt x="526" y="406"/>
                  </a:lnTo>
                  <a:lnTo>
                    <a:pt x="505" y="387"/>
                  </a:lnTo>
                  <a:lnTo>
                    <a:pt x="490" y="367"/>
                  </a:lnTo>
                  <a:lnTo>
                    <a:pt x="476" y="347"/>
                  </a:lnTo>
                  <a:lnTo>
                    <a:pt x="451" y="317"/>
                  </a:lnTo>
                  <a:lnTo>
                    <a:pt x="434" y="311"/>
                  </a:lnTo>
                  <a:lnTo>
                    <a:pt x="419" y="320"/>
                  </a:lnTo>
                  <a:lnTo>
                    <a:pt x="394" y="314"/>
                  </a:lnTo>
                  <a:lnTo>
                    <a:pt x="379" y="311"/>
                  </a:lnTo>
                  <a:lnTo>
                    <a:pt x="376" y="311"/>
                  </a:lnTo>
                  <a:lnTo>
                    <a:pt x="369" y="300"/>
                  </a:lnTo>
                  <a:lnTo>
                    <a:pt x="349" y="285"/>
                  </a:lnTo>
                  <a:lnTo>
                    <a:pt x="321" y="257"/>
                  </a:lnTo>
                  <a:lnTo>
                    <a:pt x="338" y="246"/>
                  </a:lnTo>
                  <a:lnTo>
                    <a:pt x="334" y="226"/>
                  </a:lnTo>
                  <a:lnTo>
                    <a:pt x="319" y="214"/>
                  </a:lnTo>
                  <a:lnTo>
                    <a:pt x="300" y="206"/>
                  </a:lnTo>
                  <a:lnTo>
                    <a:pt x="278" y="210"/>
                  </a:lnTo>
                  <a:lnTo>
                    <a:pt x="257" y="213"/>
                  </a:lnTo>
                  <a:lnTo>
                    <a:pt x="257" y="222"/>
                  </a:lnTo>
                  <a:lnTo>
                    <a:pt x="257" y="236"/>
                  </a:lnTo>
                  <a:lnTo>
                    <a:pt x="246" y="255"/>
                  </a:lnTo>
                  <a:lnTo>
                    <a:pt x="232" y="257"/>
                  </a:lnTo>
                  <a:lnTo>
                    <a:pt x="217" y="255"/>
                  </a:lnTo>
                  <a:lnTo>
                    <a:pt x="192" y="251"/>
                  </a:lnTo>
                  <a:lnTo>
                    <a:pt x="175" y="257"/>
                  </a:lnTo>
                  <a:lnTo>
                    <a:pt x="148" y="271"/>
                  </a:lnTo>
                  <a:lnTo>
                    <a:pt x="133" y="268"/>
                  </a:lnTo>
                  <a:lnTo>
                    <a:pt x="115" y="256"/>
                  </a:lnTo>
                  <a:lnTo>
                    <a:pt x="97" y="250"/>
                  </a:lnTo>
                  <a:lnTo>
                    <a:pt x="77" y="247"/>
                  </a:lnTo>
                  <a:lnTo>
                    <a:pt x="77" y="246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85" name="Rectangle 152"/>
            <p:cNvSpPr>
              <a:spLocks noChangeArrowheads="1"/>
            </p:cNvSpPr>
            <p:nvPr/>
          </p:nvSpPr>
          <p:spPr bwMode="auto">
            <a:xfrm>
              <a:off x="2356" y="1071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074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86" name="Rectangle 153"/>
            <p:cNvSpPr>
              <a:spLocks noChangeArrowheads="1"/>
            </p:cNvSpPr>
            <p:nvPr/>
          </p:nvSpPr>
          <p:spPr bwMode="auto">
            <a:xfrm>
              <a:off x="2408" y="1212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048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87" name="Rectangle 154"/>
            <p:cNvSpPr>
              <a:spLocks noChangeArrowheads="1"/>
            </p:cNvSpPr>
            <p:nvPr/>
          </p:nvSpPr>
          <p:spPr bwMode="auto">
            <a:xfrm>
              <a:off x="2424" y="1326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068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88" name="Rectangle 155"/>
            <p:cNvSpPr>
              <a:spLocks noChangeArrowheads="1"/>
            </p:cNvSpPr>
            <p:nvPr/>
          </p:nvSpPr>
          <p:spPr bwMode="auto">
            <a:xfrm>
              <a:off x="2365" y="1378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088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89" name="Rectangle 156"/>
            <p:cNvSpPr>
              <a:spLocks noChangeArrowheads="1"/>
            </p:cNvSpPr>
            <p:nvPr/>
          </p:nvSpPr>
          <p:spPr bwMode="auto">
            <a:xfrm>
              <a:off x="2233" y="1452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062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90" name="Rectangle 157"/>
            <p:cNvSpPr>
              <a:spLocks noChangeArrowheads="1"/>
            </p:cNvSpPr>
            <p:nvPr/>
          </p:nvSpPr>
          <p:spPr bwMode="auto">
            <a:xfrm>
              <a:off x="2145" y="1609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092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91" name="Rectangle 158"/>
            <p:cNvSpPr>
              <a:spLocks noChangeArrowheads="1"/>
            </p:cNvSpPr>
            <p:nvPr/>
          </p:nvSpPr>
          <p:spPr bwMode="auto">
            <a:xfrm>
              <a:off x="2173" y="1883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061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92" name="Rectangle 159"/>
            <p:cNvSpPr>
              <a:spLocks noChangeArrowheads="1"/>
            </p:cNvSpPr>
            <p:nvPr/>
          </p:nvSpPr>
          <p:spPr bwMode="auto">
            <a:xfrm>
              <a:off x="1860" y="2011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017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93" name="Rectangle 160"/>
            <p:cNvSpPr>
              <a:spLocks noChangeArrowheads="1"/>
            </p:cNvSpPr>
            <p:nvPr/>
          </p:nvSpPr>
          <p:spPr bwMode="auto">
            <a:xfrm>
              <a:off x="1792" y="2401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009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94" name="Rectangle 161"/>
            <p:cNvSpPr>
              <a:spLocks noChangeArrowheads="1"/>
            </p:cNvSpPr>
            <p:nvPr/>
          </p:nvSpPr>
          <p:spPr bwMode="auto">
            <a:xfrm>
              <a:off x="2011" y="2181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046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95" name="Rectangle 162"/>
            <p:cNvSpPr>
              <a:spLocks noChangeArrowheads="1"/>
            </p:cNvSpPr>
            <p:nvPr/>
          </p:nvSpPr>
          <p:spPr bwMode="auto">
            <a:xfrm>
              <a:off x="2193" y="2283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108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96" name="Rectangle 163"/>
            <p:cNvSpPr>
              <a:spLocks noChangeArrowheads="1"/>
            </p:cNvSpPr>
            <p:nvPr/>
          </p:nvSpPr>
          <p:spPr bwMode="auto">
            <a:xfrm>
              <a:off x="2343" y="2541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107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97" name="Rectangle 164"/>
            <p:cNvSpPr>
              <a:spLocks noChangeArrowheads="1"/>
            </p:cNvSpPr>
            <p:nvPr/>
          </p:nvSpPr>
          <p:spPr bwMode="auto">
            <a:xfrm>
              <a:off x="2006" y="2630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097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98" name="Rectangle 165"/>
            <p:cNvSpPr>
              <a:spLocks noChangeArrowheads="1"/>
            </p:cNvSpPr>
            <p:nvPr/>
          </p:nvSpPr>
          <p:spPr bwMode="auto">
            <a:xfrm>
              <a:off x="2370" y="2875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069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899" name="Freeform 166"/>
            <p:cNvSpPr>
              <a:spLocks/>
            </p:cNvSpPr>
            <p:nvPr/>
          </p:nvSpPr>
          <p:spPr bwMode="auto">
            <a:xfrm>
              <a:off x="2820" y="2877"/>
              <a:ext cx="370" cy="178"/>
            </a:xfrm>
            <a:custGeom>
              <a:avLst/>
              <a:gdLst>
                <a:gd name="T0" fmla="*/ 49 w 1008"/>
                <a:gd name="T1" fmla="*/ 12 h 493"/>
                <a:gd name="T2" fmla="*/ 49 w 1008"/>
                <a:gd name="T3" fmla="*/ 16 h 493"/>
                <a:gd name="T4" fmla="*/ 50 w 1008"/>
                <a:gd name="T5" fmla="*/ 18 h 493"/>
                <a:gd name="T6" fmla="*/ 50 w 1008"/>
                <a:gd name="T7" fmla="*/ 20 h 493"/>
                <a:gd name="T8" fmla="*/ 49 w 1008"/>
                <a:gd name="T9" fmla="*/ 21 h 493"/>
                <a:gd name="T10" fmla="*/ 48 w 1008"/>
                <a:gd name="T11" fmla="*/ 22 h 493"/>
                <a:gd name="T12" fmla="*/ 48 w 1008"/>
                <a:gd name="T13" fmla="*/ 22 h 493"/>
                <a:gd name="T14" fmla="*/ 46 w 1008"/>
                <a:gd name="T15" fmla="*/ 22 h 493"/>
                <a:gd name="T16" fmla="*/ 44 w 1008"/>
                <a:gd name="T17" fmla="*/ 22 h 493"/>
                <a:gd name="T18" fmla="*/ 43 w 1008"/>
                <a:gd name="T19" fmla="*/ 22 h 493"/>
                <a:gd name="T20" fmla="*/ 41 w 1008"/>
                <a:gd name="T21" fmla="*/ 21 h 493"/>
                <a:gd name="T22" fmla="*/ 39 w 1008"/>
                <a:gd name="T23" fmla="*/ 21 h 493"/>
                <a:gd name="T24" fmla="*/ 36 w 1008"/>
                <a:gd name="T25" fmla="*/ 22 h 493"/>
                <a:gd name="T26" fmla="*/ 35 w 1008"/>
                <a:gd name="T27" fmla="*/ 23 h 493"/>
                <a:gd name="T28" fmla="*/ 34 w 1008"/>
                <a:gd name="T29" fmla="*/ 23 h 493"/>
                <a:gd name="T30" fmla="*/ 33 w 1008"/>
                <a:gd name="T31" fmla="*/ 22 h 493"/>
                <a:gd name="T32" fmla="*/ 32 w 1008"/>
                <a:gd name="T33" fmla="*/ 20 h 493"/>
                <a:gd name="T34" fmla="*/ 31 w 1008"/>
                <a:gd name="T35" fmla="*/ 18 h 493"/>
                <a:gd name="T36" fmla="*/ 29 w 1008"/>
                <a:gd name="T37" fmla="*/ 20 h 493"/>
                <a:gd name="T38" fmla="*/ 29 w 1008"/>
                <a:gd name="T39" fmla="*/ 21 h 493"/>
                <a:gd name="T40" fmla="*/ 28 w 1008"/>
                <a:gd name="T41" fmla="*/ 20 h 493"/>
                <a:gd name="T42" fmla="*/ 25 w 1008"/>
                <a:gd name="T43" fmla="*/ 20 h 493"/>
                <a:gd name="T44" fmla="*/ 23 w 1008"/>
                <a:gd name="T45" fmla="*/ 19 h 493"/>
                <a:gd name="T46" fmla="*/ 21 w 1008"/>
                <a:gd name="T47" fmla="*/ 20 h 493"/>
                <a:gd name="T48" fmla="*/ 19 w 1008"/>
                <a:gd name="T49" fmla="*/ 20 h 493"/>
                <a:gd name="T50" fmla="*/ 18 w 1008"/>
                <a:gd name="T51" fmla="*/ 20 h 493"/>
                <a:gd name="T52" fmla="*/ 18 w 1008"/>
                <a:gd name="T53" fmla="*/ 22 h 493"/>
                <a:gd name="T54" fmla="*/ 18 w 1008"/>
                <a:gd name="T55" fmla="*/ 22 h 493"/>
                <a:gd name="T56" fmla="*/ 17 w 1008"/>
                <a:gd name="T57" fmla="*/ 21 h 493"/>
                <a:gd name="T58" fmla="*/ 15 w 1008"/>
                <a:gd name="T59" fmla="*/ 21 h 493"/>
                <a:gd name="T60" fmla="*/ 15 w 1008"/>
                <a:gd name="T61" fmla="*/ 21 h 493"/>
                <a:gd name="T62" fmla="*/ 12 w 1008"/>
                <a:gd name="T63" fmla="*/ 20 h 493"/>
                <a:gd name="T64" fmla="*/ 10 w 1008"/>
                <a:gd name="T65" fmla="*/ 19 h 493"/>
                <a:gd name="T66" fmla="*/ 10 w 1008"/>
                <a:gd name="T67" fmla="*/ 19 h 493"/>
                <a:gd name="T68" fmla="*/ 0 w 1008"/>
                <a:gd name="T69" fmla="*/ 15 h 493"/>
                <a:gd name="T70" fmla="*/ 1 w 1008"/>
                <a:gd name="T71" fmla="*/ 15 h 493"/>
                <a:gd name="T72" fmla="*/ 1 w 1008"/>
                <a:gd name="T73" fmla="*/ 14 h 493"/>
                <a:gd name="T74" fmla="*/ 2 w 1008"/>
                <a:gd name="T75" fmla="*/ 12 h 493"/>
                <a:gd name="T76" fmla="*/ 3 w 1008"/>
                <a:gd name="T77" fmla="*/ 10 h 493"/>
                <a:gd name="T78" fmla="*/ 4 w 1008"/>
                <a:gd name="T79" fmla="*/ 9 h 493"/>
                <a:gd name="T80" fmla="*/ 3 w 1008"/>
                <a:gd name="T81" fmla="*/ 8 h 493"/>
                <a:gd name="T82" fmla="*/ 6 w 1008"/>
                <a:gd name="T83" fmla="*/ 8 h 493"/>
                <a:gd name="T84" fmla="*/ 13 w 1008"/>
                <a:gd name="T85" fmla="*/ 5 h 493"/>
                <a:gd name="T86" fmla="*/ 14 w 1008"/>
                <a:gd name="T87" fmla="*/ 3 h 493"/>
                <a:gd name="T88" fmla="*/ 16 w 1008"/>
                <a:gd name="T89" fmla="*/ 1 h 493"/>
                <a:gd name="T90" fmla="*/ 16 w 1008"/>
                <a:gd name="T91" fmla="*/ 1 h 493"/>
                <a:gd name="T92" fmla="*/ 20 w 1008"/>
                <a:gd name="T93" fmla="*/ 3 h 493"/>
                <a:gd name="T94" fmla="*/ 26 w 1008"/>
                <a:gd name="T95" fmla="*/ 4 h 493"/>
                <a:gd name="T96" fmla="*/ 31 w 1008"/>
                <a:gd name="T97" fmla="*/ 7 h 493"/>
                <a:gd name="T98" fmla="*/ 32 w 1008"/>
                <a:gd name="T99" fmla="*/ 7 h 493"/>
                <a:gd name="T100" fmla="*/ 35 w 1008"/>
                <a:gd name="T101" fmla="*/ 4 h 493"/>
                <a:gd name="T102" fmla="*/ 37 w 1008"/>
                <a:gd name="T103" fmla="*/ 3 h 493"/>
                <a:gd name="T104" fmla="*/ 40 w 1008"/>
                <a:gd name="T105" fmla="*/ 2 h 493"/>
                <a:gd name="T106" fmla="*/ 43 w 1008"/>
                <a:gd name="T107" fmla="*/ 0 h 493"/>
                <a:gd name="T108" fmla="*/ 44 w 1008"/>
                <a:gd name="T109" fmla="*/ 0 h 493"/>
                <a:gd name="T110" fmla="*/ 46 w 1008"/>
                <a:gd name="T111" fmla="*/ 3 h 493"/>
                <a:gd name="T112" fmla="*/ 46 w 1008"/>
                <a:gd name="T113" fmla="*/ 6 h 493"/>
                <a:gd name="T114" fmla="*/ 48 w 1008"/>
                <a:gd name="T115" fmla="*/ 8 h 493"/>
                <a:gd name="T116" fmla="*/ 48 w 1008"/>
                <a:gd name="T117" fmla="*/ 8 h 493"/>
                <a:gd name="T118" fmla="*/ 48 w 1008"/>
                <a:gd name="T119" fmla="*/ 9 h 493"/>
                <a:gd name="T120" fmla="*/ 49 w 1008"/>
                <a:gd name="T121" fmla="*/ 10 h 493"/>
                <a:gd name="T122" fmla="*/ 49 w 1008"/>
                <a:gd name="T123" fmla="*/ 12 h 493"/>
                <a:gd name="T124" fmla="*/ 49 w 1008"/>
                <a:gd name="T125" fmla="*/ 12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08"/>
                <a:gd name="T190" fmla="*/ 0 h 493"/>
                <a:gd name="T191" fmla="*/ 1008 w 1008"/>
                <a:gd name="T192" fmla="*/ 493 h 4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08" h="493">
                  <a:moveTo>
                    <a:pt x="996" y="253"/>
                  </a:moveTo>
                  <a:lnTo>
                    <a:pt x="996" y="330"/>
                  </a:lnTo>
                  <a:lnTo>
                    <a:pt x="1008" y="393"/>
                  </a:lnTo>
                  <a:lnTo>
                    <a:pt x="1006" y="419"/>
                  </a:lnTo>
                  <a:lnTo>
                    <a:pt x="989" y="445"/>
                  </a:lnTo>
                  <a:lnTo>
                    <a:pt x="975" y="471"/>
                  </a:lnTo>
                  <a:lnTo>
                    <a:pt x="967" y="472"/>
                  </a:lnTo>
                  <a:lnTo>
                    <a:pt x="931" y="471"/>
                  </a:lnTo>
                  <a:lnTo>
                    <a:pt x="900" y="476"/>
                  </a:lnTo>
                  <a:lnTo>
                    <a:pt x="861" y="466"/>
                  </a:lnTo>
                  <a:lnTo>
                    <a:pt x="824" y="444"/>
                  </a:lnTo>
                  <a:lnTo>
                    <a:pt x="790" y="447"/>
                  </a:lnTo>
                  <a:lnTo>
                    <a:pt x="730" y="468"/>
                  </a:lnTo>
                  <a:lnTo>
                    <a:pt x="698" y="490"/>
                  </a:lnTo>
                  <a:lnTo>
                    <a:pt x="693" y="493"/>
                  </a:lnTo>
                  <a:lnTo>
                    <a:pt x="675" y="469"/>
                  </a:lnTo>
                  <a:lnTo>
                    <a:pt x="644" y="430"/>
                  </a:lnTo>
                  <a:lnTo>
                    <a:pt x="623" y="393"/>
                  </a:lnTo>
                  <a:lnTo>
                    <a:pt x="596" y="419"/>
                  </a:lnTo>
                  <a:lnTo>
                    <a:pt x="581" y="443"/>
                  </a:lnTo>
                  <a:lnTo>
                    <a:pt x="555" y="431"/>
                  </a:lnTo>
                  <a:lnTo>
                    <a:pt x="516" y="418"/>
                  </a:lnTo>
                  <a:lnTo>
                    <a:pt x="472" y="405"/>
                  </a:lnTo>
                  <a:lnTo>
                    <a:pt x="426" y="422"/>
                  </a:lnTo>
                  <a:lnTo>
                    <a:pt x="395" y="423"/>
                  </a:lnTo>
                  <a:lnTo>
                    <a:pt x="357" y="419"/>
                  </a:lnTo>
                  <a:lnTo>
                    <a:pt x="372" y="459"/>
                  </a:lnTo>
                  <a:lnTo>
                    <a:pt x="368" y="461"/>
                  </a:lnTo>
                  <a:lnTo>
                    <a:pt x="332" y="452"/>
                  </a:lnTo>
                  <a:lnTo>
                    <a:pt x="308" y="444"/>
                  </a:lnTo>
                  <a:lnTo>
                    <a:pt x="297" y="440"/>
                  </a:lnTo>
                  <a:lnTo>
                    <a:pt x="240" y="430"/>
                  </a:lnTo>
                  <a:lnTo>
                    <a:pt x="211" y="414"/>
                  </a:lnTo>
                  <a:lnTo>
                    <a:pt x="210" y="416"/>
                  </a:lnTo>
                  <a:lnTo>
                    <a:pt x="0" y="318"/>
                  </a:lnTo>
                  <a:lnTo>
                    <a:pt x="22" y="315"/>
                  </a:lnTo>
                  <a:lnTo>
                    <a:pt x="25" y="287"/>
                  </a:lnTo>
                  <a:lnTo>
                    <a:pt x="40" y="257"/>
                  </a:lnTo>
                  <a:lnTo>
                    <a:pt x="69" y="224"/>
                  </a:lnTo>
                  <a:lnTo>
                    <a:pt x="72" y="184"/>
                  </a:lnTo>
                  <a:lnTo>
                    <a:pt x="67" y="164"/>
                  </a:lnTo>
                  <a:lnTo>
                    <a:pt x="112" y="158"/>
                  </a:lnTo>
                  <a:lnTo>
                    <a:pt x="270" y="108"/>
                  </a:lnTo>
                  <a:lnTo>
                    <a:pt x="291" y="65"/>
                  </a:lnTo>
                  <a:lnTo>
                    <a:pt x="322" y="31"/>
                  </a:lnTo>
                  <a:lnTo>
                    <a:pt x="320" y="31"/>
                  </a:lnTo>
                  <a:lnTo>
                    <a:pt x="412" y="57"/>
                  </a:lnTo>
                  <a:lnTo>
                    <a:pt x="526" y="89"/>
                  </a:lnTo>
                  <a:lnTo>
                    <a:pt x="627" y="143"/>
                  </a:lnTo>
                  <a:lnTo>
                    <a:pt x="637" y="143"/>
                  </a:lnTo>
                  <a:lnTo>
                    <a:pt x="697" y="94"/>
                  </a:lnTo>
                  <a:lnTo>
                    <a:pt x="744" y="67"/>
                  </a:lnTo>
                  <a:lnTo>
                    <a:pt x="801" y="41"/>
                  </a:lnTo>
                  <a:lnTo>
                    <a:pt x="877" y="0"/>
                  </a:lnTo>
                  <a:lnTo>
                    <a:pt x="882" y="1"/>
                  </a:lnTo>
                  <a:lnTo>
                    <a:pt x="924" y="53"/>
                  </a:lnTo>
                  <a:lnTo>
                    <a:pt x="937" y="118"/>
                  </a:lnTo>
                  <a:lnTo>
                    <a:pt x="975" y="157"/>
                  </a:lnTo>
                  <a:lnTo>
                    <a:pt x="966" y="181"/>
                  </a:lnTo>
                  <a:lnTo>
                    <a:pt x="968" y="195"/>
                  </a:lnTo>
                  <a:lnTo>
                    <a:pt x="989" y="221"/>
                  </a:lnTo>
                  <a:lnTo>
                    <a:pt x="997" y="253"/>
                  </a:lnTo>
                  <a:lnTo>
                    <a:pt x="996" y="253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900" name="Freeform 167"/>
            <p:cNvSpPr>
              <a:spLocks/>
            </p:cNvSpPr>
            <p:nvPr/>
          </p:nvSpPr>
          <p:spPr bwMode="auto">
            <a:xfrm>
              <a:off x="2465" y="2898"/>
              <a:ext cx="384" cy="338"/>
            </a:xfrm>
            <a:custGeom>
              <a:avLst/>
              <a:gdLst>
                <a:gd name="T0" fmla="*/ 0 w 1046"/>
                <a:gd name="T1" fmla="*/ 27 h 938"/>
                <a:gd name="T2" fmla="*/ 2 w 1046"/>
                <a:gd name="T3" fmla="*/ 21 h 938"/>
                <a:gd name="T4" fmla="*/ 8 w 1046"/>
                <a:gd name="T5" fmla="*/ 19 h 938"/>
                <a:gd name="T6" fmla="*/ 10 w 1046"/>
                <a:gd name="T7" fmla="*/ 19 h 938"/>
                <a:gd name="T8" fmla="*/ 16 w 1046"/>
                <a:gd name="T9" fmla="*/ 13 h 938"/>
                <a:gd name="T10" fmla="*/ 16 w 1046"/>
                <a:gd name="T11" fmla="*/ 12 h 938"/>
                <a:gd name="T12" fmla="*/ 16 w 1046"/>
                <a:gd name="T13" fmla="*/ 10 h 938"/>
                <a:gd name="T14" fmla="*/ 16 w 1046"/>
                <a:gd name="T15" fmla="*/ 9 h 938"/>
                <a:gd name="T16" fmla="*/ 17 w 1046"/>
                <a:gd name="T17" fmla="*/ 8 h 938"/>
                <a:gd name="T18" fmla="*/ 17 w 1046"/>
                <a:gd name="T19" fmla="*/ 6 h 938"/>
                <a:gd name="T20" fmla="*/ 18 w 1046"/>
                <a:gd name="T21" fmla="*/ 4 h 938"/>
                <a:gd name="T22" fmla="*/ 19 w 1046"/>
                <a:gd name="T23" fmla="*/ 3 h 938"/>
                <a:gd name="T24" fmla="*/ 20 w 1046"/>
                <a:gd name="T25" fmla="*/ 2 h 938"/>
                <a:gd name="T26" fmla="*/ 21 w 1046"/>
                <a:gd name="T27" fmla="*/ 1 h 938"/>
                <a:gd name="T28" fmla="*/ 22 w 1046"/>
                <a:gd name="T29" fmla="*/ 0 h 938"/>
                <a:gd name="T30" fmla="*/ 25 w 1046"/>
                <a:gd name="T31" fmla="*/ 2 h 938"/>
                <a:gd name="T32" fmla="*/ 30 w 1046"/>
                <a:gd name="T33" fmla="*/ 0 h 938"/>
                <a:gd name="T34" fmla="*/ 37 w 1046"/>
                <a:gd name="T35" fmla="*/ 3 h 938"/>
                <a:gd name="T36" fmla="*/ 39 w 1046"/>
                <a:gd name="T37" fmla="*/ 3 h 938"/>
                <a:gd name="T38" fmla="*/ 41 w 1046"/>
                <a:gd name="T39" fmla="*/ 3 h 938"/>
                <a:gd name="T40" fmla="*/ 46 w 1046"/>
                <a:gd name="T41" fmla="*/ 5 h 938"/>
                <a:gd name="T42" fmla="*/ 46 w 1046"/>
                <a:gd name="T43" fmla="*/ 4 h 938"/>
                <a:gd name="T44" fmla="*/ 47 w 1046"/>
                <a:gd name="T45" fmla="*/ 2 h 938"/>
                <a:gd name="T46" fmla="*/ 50 w 1046"/>
                <a:gd name="T47" fmla="*/ 5 h 938"/>
                <a:gd name="T48" fmla="*/ 51 w 1046"/>
                <a:gd name="T49" fmla="*/ 5 h 938"/>
                <a:gd name="T50" fmla="*/ 51 w 1046"/>
                <a:gd name="T51" fmla="*/ 5 h 938"/>
                <a:gd name="T52" fmla="*/ 51 w 1046"/>
                <a:gd name="T53" fmla="*/ 5 h 938"/>
                <a:gd name="T54" fmla="*/ 51 w 1046"/>
                <a:gd name="T55" fmla="*/ 6 h 938"/>
                <a:gd name="T56" fmla="*/ 51 w 1046"/>
                <a:gd name="T57" fmla="*/ 8 h 938"/>
                <a:gd name="T58" fmla="*/ 49 w 1046"/>
                <a:gd name="T59" fmla="*/ 11 h 938"/>
                <a:gd name="T60" fmla="*/ 49 w 1046"/>
                <a:gd name="T61" fmla="*/ 12 h 938"/>
                <a:gd name="T62" fmla="*/ 48 w 1046"/>
                <a:gd name="T63" fmla="*/ 12 h 938"/>
                <a:gd name="T64" fmla="*/ 48 w 1046"/>
                <a:gd name="T65" fmla="*/ 13 h 938"/>
                <a:gd name="T66" fmla="*/ 48 w 1046"/>
                <a:gd name="T67" fmla="*/ 14 h 938"/>
                <a:gd name="T68" fmla="*/ 49 w 1046"/>
                <a:gd name="T69" fmla="*/ 18 h 938"/>
                <a:gd name="T70" fmla="*/ 48 w 1046"/>
                <a:gd name="T71" fmla="*/ 19 h 938"/>
                <a:gd name="T72" fmla="*/ 47 w 1046"/>
                <a:gd name="T73" fmla="*/ 19 h 938"/>
                <a:gd name="T74" fmla="*/ 45 w 1046"/>
                <a:gd name="T75" fmla="*/ 20 h 938"/>
                <a:gd name="T76" fmla="*/ 44 w 1046"/>
                <a:gd name="T77" fmla="*/ 22 h 938"/>
                <a:gd name="T78" fmla="*/ 40 w 1046"/>
                <a:gd name="T79" fmla="*/ 25 h 938"/>
                <a:gd name="T80" fmla="*/ 40 w 1046"/>
                <a:gd name="T81" fmla="*/ 25 h 938"/>
                <a:gd name="T82" fmla="*/ 39 w 1046"/>
                <a:gd name="T83" fmla="*/ 26 h 938"/>
                <a:gd name="T84" fmla="*/ 39 w 1046"/>
                <a:gd name="T85" fmla="*/ 27 h 938"/>
                <a:gd name="T86" fmla="*/ 38 w 1046"/>
                <a:gd name="T87" fmla="*/ 27 h 938"/>
                <a:gd name="T88" fmla="*/ 37 w 1046"/>
                <a:gd name="T89" fmla="*/ 28 h 938"/>
                <a:gd name="T90" fmla="*/ 37 w 1046"/>
                <a:gd name="T91" fmla="*/ 33 h 938"/>
                <a:gd name="T92" fmla="*/ 36 w 1046"/>
                <a:gd name="T93" fmla="*/ 35 h 938"/>
                <a:gd name="T94" fmla="*/ 33 w 1046"/>
                <a:gd name="T95" fmla="*/ 37 h 938"/>
                <a:gd name="T96" fmla="*/ 30 w 1046"/>
                <a:gd name="T97" fmla="*/ 40 h 938"/>
                <a:gd name="T98" fmla="*/ 28 w 1046"/>
                <a:gd name="T99" fmla="*/ 40 h 938"/>
                <a:gd name="T100" fmla="*/ 26 w 1046"/>
                <a:gd name="T101" fmla="*/ 42 h 938"/>
                <a:gd name="T102" fmla="*/ 25 w 1046"/>
                <a:gd name="T103" fmla="*/ 42 h 938"/>
                <a:gd name="T104" fmla="*/ 21 w 1046"/>
                <a:gd name="T105" fmla="*/ 42 h 938"/>
                <a:gd name="T106" fmla="*/ 19 w 1046"/>
                <a:gd name="T107" fmla="*/ 42 h 938"/>
                <a:gd name="T108" fmla="*/ 19 w 1046"/>
                <a:gd name="T109" fmla="*/ 43 h 9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46"/>
                <a:gd name="T166" fmla="*/ 0 h 938"/>
                <a:gd name="T167" fmla="*/ 1046 w 1046"/>
                <a:gd name="T168" fmla="*/ 938 h 9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46" h="938">
                  <a:moveTo>
                    <a:pt x="383" y="925"/>
                  </a:moveTo>
                  <a:lnTo>
                    <a:pt x="0" y="582"/>
                  </a:lnTo>
                  <a:lnTo>
                    <a:pt x="23" y="521"/>
                  </a:lnTo>
                  <a:lnTo>
                    <a:pt x="45" y="450"/>
                  </a:lnTo>
                  <a:lnTo>
                    <a:pt x="136" y="401"/>
                  </a:lnTo>
                  <a:lnTo>
                    <a:pt x="158" y="401"/>
                  </a:lnTo>
                  <a:lnTo>
                    <a:pt x="162" y="401"/>
                  </a:lnTo>
                  <a:lnTo>
                    <a:pt x="192" y="397"/>
                  </a:lnTo>
                  <a:lnTo>
                    <a:pt x="221" y="353"/>
                  </a:lnTo>
                  <a:lnTo>
                    <a:pt x="319" y="270"/>
                  </a:lnTo>
                  <a:lnTo>
                    <a:pt x="322" y="258"/>
                  </a:lnTo>
                  <a:lnTo>
                    <a:pt x="326" y="246"/>
                  </a:lnTo>
                  <a:lnTo>
                    <a:pt x="322" y="230"/>
                  </a:lnTo>
                  <a:lnTo>
                    <a:pt x="327" y="216"/>
                  </a:lnTo>
                  <a:lnTo>
                    <a:pt x="327" y="199"/>
                  </a:lnTo>
                  <a:lnTo>
                    <a:pt x="327" y="188"/>
                  </a:lnTo>
                  <a:lnTo>
                    <a:pt x="333" y="167"/>
                  </a:lnTo>
                  <a:lnTo>
                    <a:pt x="333" y="160"/>
                  </a:lnTo>
                  <a:lnTo>
                    <a:pt x="340" y="141"/>
                  </a:lnTo>
                  <a:lnTo>
                    <a:pt x="343" y="129"/>
                  </a:lnTo>
                  <a:lnTo>
                    <a:pt x="357" y="106"/>
                  </a:lnTo>
                  <a:lnTo>
                    <a:pt x="369" y="87"/>
                  </a:lnTo>
                  <a:lnTo>
                    <a:pt x="380" y="76"/>
                  </a:lnTo>
                  <a:lnTo>
                    <a:pt x="388" y="64"/>
                  </a:lnTo>
                  <a:lnTo>
                    <a:pt x="408" y="48"/>
                  </a:lnTo>
                  <a:lnTo>
                    <a:pt x="408" y="43"/>
                  </a:lnTo>
                  <a:lnTo>
                    <a:pt x="429" y="27"/>
                  </a:lnTo>
                  <a:lnTo>
                    <a:pt x="422" y="24"/>
                  </a:lnTo>
                  <a:lnTo>
                    <a:pt x="420" y="10"/>
                  </a:lnTo>
                  <a:lnTo>
                    <a:pt x="436" y="0"/>
                  </a:lnTo>
                  <a:lnTo>
                    <a:pt x="440" y="10"/>
                  </a:lnTo>
                  <a:lnTo>
                    <a:pt x="510" y="48"/>
                  </a:lnTo>
                  <a:lnTo>
                    <a:pt x="600" y="10"/>
                  </a:lnTo>
                  <a:lnTo>
                    <a:pt x="606" y="10"/>
                  </a:lnTo>
                  <a:lnTo>
                    <a:pt x="719" y="67"/>
                  </a:lnTo>
                  <a:lnTo>
                    <a:pt x="742" y="67"/>
                  </a:lnTo>
                  <a:lnTo>
                    <a:pt x="750" y="72"/>
                  </a:lnTo>
                  <a:lnTo>
                    <a:pt x="793" y="72"/>
                  </a:lnTo>
                  <a:lnTo>
                    <a:pt x="800" y="67"/>
                  </a:lnTo>
                  <a:lnTo>
                    <a:pt x="823" y="67"/>
                  </a:lnTo>
                  <a:lnTo>
                    <a:pt x="837" y="81"/>
                  </a:lnTo>
                  <a:lnTo>
                    <a:pt x="924" y="113"/>
                  </a:lnTo>
                  <a:lnTo>
                    <a:pt x="930" y="99"/>
                  </a:lnTo>
                  <a:lnTo>
                    <a:pt x="934" y="89"/>
                  </a:lnTo>
                  <a:lnTo>
                    <a:pt x="942" y="58"/>
                  </a:lnTo>
                  <a:lnTo>
                    <a:pt x="955" y="51"/>
                  </a:lnTo>
                  <a:lnTo>
                    <a:pt x="1003" y="64"/>
                  </a:lnTo>
                  <a:lnTo>
                    <a:pt x="1007" y="113"/>
                  </a:lnTo>
                  <a:lnTo>
                    <a:pt x="1017" y="109"/>
                  </a:lnTo>
                  <a:lnTo>
                    <a:pt x="1036" y="109"/>
                  </a:lnTo>
                  <a:lnTo>
                    <a:pt x="1038" y="106"/>
                  </a:lnTo>
                  <a:lnTo>
                    <a:pt x="1041" y="119"/>
                  </a:lnTo>
                  <a:lnTo>
                    <a:pt x="1046" y="120"/>
                  </a:lnTo>
                  <a:lnTo>
                    <a:pt x="1040" y="115"/>
                  </a:lnTo>
                  <a:lnTo>
                    <a:pt x="1041" y="124"/>
                  </a:lnTo>
                  <a:lnTo>
                    <a:pt x="1041" y="138"/>
                  </a:lnTo>
                  <a:lnTo>
                    <a:pt x="1038" y="164"/>
                  </a:lnTo>
                  <a:lnTo>
                    <a:pt x="1026" y="181"/>
                  </a:lnTo>
                  <a:lnTo>
                    <a:pt x="1009" y="201"/>
                  </a:lnTo>
                  <a:lnTo>
                    <a:pt x="995" y="227"/>
                  </a:lnTo>
                  <a:lnTo>
                    <a:pt x="988" y="258"/>
                  </a:lnTo>
                  <a:lnTo>
                    <a:pt x="986" y="256"/>
                  </a:lnTo>
                  <a:lnTo>
                    <a:pt x="985" y="258"/>
                  </a:lnTo>
                  <a:lnTo>
                    <a:pt x="972" y="260"/>
                  </a:lnTo>
                  <a:lnTo>
                    <a:pt x="965" y="264"/>
                  </a:lnTo>
                  <a:lnTo>
                    <a:pt x="962" y="284"/>
                  </a:lnTo>
                  <a:lnTo>
                    <a:pt x="962" y="295"/>
                  </a:lnTo>
                  <a:lnTo>
                    <a:pt x="962" y="304"/>
                  </a:lnTo>
                  <a:lnTo>
                    <a:pt x="972" y="346"/>
                  </a:lnTo>
                  <a:lnTo>
                    <a:pt x="986" y="387"/>
                  </a:lnTo>
                  <a:lnTo>
                    <a:pt x="986" y="394"/>
                  </a:lnTo>
                  <a:lnTo>
                    <a:pt x="972" y="404"/>
                  </a:lnTo>
                  <a:lnTo>
                    <a:pt x="969" y="411"/>
                  </a:lnTo>
                  <a:lnTo>
                    <a:pt x="944" y="418"/>
                  </a:lnTo>
                  <a:lnTo>
                    <a:pt x="928" y="425"/>
                  </a:lnTo>
                  <a:lnTo>
                    <a:pt x="914" y="428"/>
                  </a:lnTo>
                  <a:lnTo>
                    <a:pt x="893" y="445"/>
                  </a:lnTo>
                  <a:lnTo>
                    <a:pt x="893" y="466"/>
                  </a:lnTo>
                  <a:lnTo>
                    <a:pt x="883" y="501"/>
                  </a:lnTo>
                  <a:lnTo>
                    <a:pt x="814" y="535"/>
                  </a:lnTo>
                  <a:lnTo>
                    <a:pt x="803" y="535"/>
                  </a:lnTo>
                  <a:lnTo>
                    <a:pt x="800" y="542"/>
                  </a:lnTo>
                  <a:lnTo>
                    <a:pt x="798" y="549"/>
                  </a:lnTo>
                  <a:lnTo>
                    <a:pt x="790" y="552"/>
                  </a:lnTo>
                  <a:lnTo>
                    <a:pt x="788" y="561"/>
                  </a:lnTo>
                  <a:lnTo>
                    <a:pt x="784" y="566"/>
                  </a:lnTo>
                  <a:lnTo>
                    <a:pt x="766" y="580"/>
                  </a:lnTo>
                  <a:lnTo>
                    <a:pt x="762" y="580"/>
                  </a:lnTo>
                  <a:lnTo>
                    <a:pt x="752" y="595"/>
                  </a:lnTo>
                  <a:lnTo>
                    <a:pt x="749" y="600"/>
                  </a:lnTo>
                  <a:lnTo>
                    <a:pt x="733" y="686"/>
                  </a:lnTo>
                  <a:lnTo>
                    <a:pt x="749" y="703"/>
                  </a:lnTo>
                  <a:lnTo>
                    <a:pt x="749" y="721"/>
                  </a:lnTo>
                  <a:lnTo>
                    <a:pt x="733" y="737"/>
                  </a:lnTo>
                  <a:lnTo>
                    <a:pt x="680" y="786"/>
                  </a:lnTo>
                  <a:lnTo>
                    <a:pt x="659" y="805"/>
                  </a:lnTo>
                  <a:lnTo>
                    <a:pt x="617" y="837"/>
                  </a:lnTo>
                  <a:lnTo>
                    <a:pt x="601" y="845"/>
                  </a:lnTo>
                  <a:lnTo>
                    <a:pt x="573" y="861"/>
                  </a:lnTo>
                  <a:lnTo>
                    <a:pt x="563" y="864"/>
                  </a:lnTo>
                  <a:lnTo>
                    <a:pt x="552" y="872"/>
                  </a:lnTo>
                  <a:lnTo>
                    <a:pt x="533" y="891"/>
                  </a:lnTo>
                  <a:lnTo>
                    <a:pt x="522" y="881"/>
                  </a:lnTo>
                  <a:lnTo>
                    <a:pt x="510" y="891"/>
                  </a:lnTo>
                  <a:lnTo>
                    <a:pt x="485" y="938"/>
                  </a:lnTo>
                  <a:lnTo>
                    <a:pt x="420" y="895"/>
                  </a:lnTo>
                  <a:lnTo>
                    <a:pt x="398" y="895"/>
                  </a:lnTo>
                  <a:lnTo>
                    <a:pt x="395" y="905"/>
                  </a:lnTo>
                  <a:lnTo>
                    <a:pt x="384" y="926"/>
                  </a:lnTo>
                  <a:lnTo>
                    <a:pt x="383" y="92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901" name="Freeform 168"/>
            <p:cNvSpPr>
              <a:spLocks/>
            </p:cNvSpPr>
            <p:nvPr/>
          </p:nvSpPr>
          <p:spPr bwMode="auto">
            <a:xfrm>
              <a:off x="2760" y="2992"/>
              <a:ext cx="138" cy="178"/>
            </a:xfrm>
            <a:custGeom>
              <a:avLst/>
              <a:gdLst>
                <a:gd name="T0" fmla="*/ 0 w 379"/>
                <a:gd name="T1" fmla="*/ 13 h 492"/>
                <a:gd name="T2" fmla="*/ 2 w 379"/>
                <a:gd name="T3" fmla="*/ 12 h 492"/>
                <a:gd name="T4" fmla="*/ 4 w 379"/>
                <a:gd name="T5" fmla="*/ 11 h 492"/>
                <a:gd name="T6" fmla="*/ 4 w 379"/>
                <a:gd name="T7" fmla="*/ 10 h 492"/>
                <a:gd name="T8" fmla="*/ 4 w 379"/>
                <a:gd name="T9" fmla="*/ 9 h 492"/>
                <a:gd name="T10" fmla="*/ 5 w 379"/>
                <a:gd name="T11" fmla="*/ 8 h 492"/>
                <a:gd name="T12" fmla="*/ 8 w 379"/>
                <a:gd name="T13" fmla="*/ 7 h 492"/>
                <a:gd name="T14" fmla="*/ 9 w 379"/>
                <a:gd name="T15" fmla="*/ 7 h 492"/>
                <a:gd name="T16" fmla="*/ 8 w 379"/>
                <a:gd name="T17" fmla="*/ 5 h 492"/>
                <a:gd name="T18" fmla="*/ 8 w 379"/>
                <a:gd name="T19" fmla="*/ 4 h 492"/>
                <a:gd name="T20" fmla="*/ 8 w 379"/>
                <a:gd name="T21" fmla="*/ 2 h 492"/>
                <a:gd name="T22" fmla="*/ 8 w 379"/>
                <a:gd name="T23" fmla="*/ 2 h 492"/>
                <a:gd name="T24" fmla="*/ 8 w 379"/>
                <a:gd name="T25" fmla="*/ 0 h 492"/>
                <a:gd name="T26" fmla="*/ 8 w 379"/>
                <a:gd name="T27" fmla="*/ 0 h 492"/>
                <a:gd name="T28" fmla="*/ 9 w 379"/>
                <a:gd name="T29" fmla="*/ 1 h 492"/>
                <a:gd name="T30" fmla="*/ 11 w 379"/>
                <a:gd name="T31" fmla="*/ 1 h 492"/>
                <a:gd name="T32" fmla="*/ 12 w 379"/>
                <a:gd name="T33" fmla="*/ 2 h 492"/>
                <a:gd name="T34" fmla="*/ 14 w 379"/>
                <a:gd name="T35" fmla="*/ 3 h 492"/>
                <a:gd name="T36" fmla="*/ 17 w 379"/>
                <a:gd name="T37" fmla="*/ 4 h 492"/>
                <a:gd name="T38" fmla="*/ 18 w 379"/>
                <a:gd name="T39" fmla="*/ 5 h 492"/>
                <a:gd name="T40" fmla="*/ 18 w 379"/>
                <a:gd name="T41" fmla="*/ 4 h 492"/>
                <a:gd name="T42" fmla="*/ 18 w 379"/>
                <a:gd name="T43" fmla="*/ 6 h 492"/>
                <a:gd name="T44" fmla="*/ 18 w 379"/>
                <a:gd name="T45" fmla="*/ 7 h 492"/>
                <a:gd name="T46" fmla="*/ 18 w 379"/>
                <a:gd name="T47" fmla="*/ 9 h 492"/>
                <a:gd name="T48" fmla="*/ 17 w 379"/>
                <a:gd name="T49" fmla="*/ 11 h 492"/>
                <a:gd name="T50" fmla="*/ 16 w 379"/>
                <a:gd name="T51" fmla="*/ 13 h 492"/>
                <a:gd name="T52" fmla="*/ 15 w 379"/>
                <a:gd name="T53" fmla="*/ 13 h 492"/>
                <a:gd name="T54" fmla="*/ 15 w 379"/>
                <a:gd name="T55" fmla="*/ 15 h 492"/>
                <a:gd name="T56" fmla="*/ 14 w 379"/>
                <a:gd name="T57" fmla="*/ 17 h 492"/>
                <a:gd name="T58" fmla="*/ 14 w 379"/>
                <a:gd name="T59" fmla="*/ 18 h 492"/>
                <a:gd name="T60" fmla="*/ 13 w 379"/>
                <a:gd name="T61" fmla="*/ 20 h 492"/>
                <a:gd name="T62" fmla="*/ 12 w 379"/>
                <a:gd name="T63" fmla="*/ 20 h 492"/>
                <a:gd name="T64" fmla="*/ 10 w 379"/>
                <a:gd name="T65" fmla="*/ 21 h 492"/>
                <a:gd name="T66" fmla="*/ 9 w 379"/>
                <a:gd name="T67" fmla="*/ 22 h 492"/>
                <a:gd name="T68" fmla="*/ 8 w 379"/>
                <a:gd name="T69" fmla="*/ 23 h 492"/>
                <a:gd name="T70" fmla="*/ 7 w 379"/>
                <a:gd name="T71" fmla="*/ 23 h 492"/>
                <a:gd name="T72" fmla="*/ 6 w 379"/>
                <a:gd name="T73" fmla="*/ 23 h 492"/>
                <a:gd name="T74" fmla="*/ 3 w 379"/>
                <a:gd name="T75" fmla="*/ 22 h 492"/>
                <a:gd name="T76" fmla="*/ 3 w 379"/>
                <a:gd name="T77" fmla="*/ 20 h 492"/>
                <a:gd name="T78" fmla="*/ 3 w 379"/>
                <a:gd name="T79" fmla="*/ 18 h 492"/>
                <a:gd name="T80" fmla="*/ 3 w 379"/>
                <a:gd name="T81" fmla="*/ 17 h 492"/>
                <a:gd name="T82" fmla="*/ 3 w 379"/>
                <a:gd name="T83" fmla="*/ 16 h 492"/>
                <a:gd name="T84" fmla="*/ 2 w 379"/>
                <a:gd name="T85" fmla="*/ 15 h 492"/>
                <a:gd name="T86" fmla="*/ 1 w 379"/>
                <a:gd name="T87" fmla="*/ 14 h 492"/>
                <a:gd name="T88" fmla="*/ 0 w 379"/>
                <a:gd name="T89" fmla="*/ 14 h 492"/>
                <a:gd name="T90" fmla="*/ 0 w 379"/>
                <a:gd name="T91" fmla="*/ 13 h 4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9"/>
                <a:gd name="T139" fmla="*/ 0 h 492"/>
                <a:gd name="T140" fmla="*/ 379 w 379"/>
                <a:gd name="T141" fmla="*/ 492 h 4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9" h="492">
                  <a:moveTo>
                    <a:pt x="0" y="278"/>
                  </a:moveTo>
                  <a:lnTo>
                    <a:pt x="35" y="263"/>
                  </a:lnTo>
                  <a:lnTo>
                    <a:pt x="79" y="241"/>
                  </a:lnTo>
                  <a:lnTo>
                    <a:pt x="91" y="207"/>
                  </a:lnTo>
                  <a:lnTo>
                    <a:pt x="91" y="185"/>
                  </a:lnTo>
                  <a:lnTo>
                    <a:pt x="112" y="169"/>
                  </a:lnTo>
                  <a:lnTo>
                    <a:pt x="163" y="151"/>
                  </a:lnTo>
                  <a:lnTo>
                    <a:pt x="184" y="135"/>
                  </a:lnTo>
                  <a:lnTo>
                    <a:pt x="177" y="104"/>
                  </a:lnTo>
                  <a:lnTo>
                    <a:pt x="167" y="76"/>
                  </a:lnTo>
                  <a:lnTo>
                    <a:pt x="158" y="41"/>
                  </a:lnTo>
                  <a:lnTo>
                    <a:pt x="160" y="11"/>
                  </a:lnTo>
                  <a:lnTo>
                    <a:pt x="168" y="0"/>
                  </a:lnTo>
                  <a:lnTo>
                    <a:pt x="197" y="15"/>
                  </a:lnTo>
                  <a:lnTo>
                    <a:pt x="224" y="29"/>
                  </a:lnTo>
                  <a:lnTo>
                    <a:pt x="254" y="41"/>
                  </a:lnTo>
                  <a:lnTo>
                    <a:pt x="297" y="63"/>
                  </a:lnTo>
                  <a:lnTo>
                    <a:pt x="350" y="84"/>
                  </a:lnTo>
                  <a:lnTo>
                    <a:pt x="377" y="98"/>
                  </a:lnTo>
                  <a:lnTo>
                    <a:pt x="377" y="94"/>
                  </a:lnTo>
                  <a:lnTo>
                    <a:pt x="379" y="125"/>
                  </a:lnTo>
                  <a:lnTo>
                    <a:pt x="378" y="150"/>
                  </a:lnTo>
                  <a:lnTo>
                    <a:pt x="372" y="185"/>
                  </a:lnTo>
                  <a:lnTo>
                    <a:pt x="356" y="233"/>
                  </a:lnTo>
                  <a:lnTo>
                    <a:pt x="341" y="271"/>
                  </a:lnTo>
                  <a:lnTo>
                    <a:pt x="299" y="278"/>
                  </a:lnTo>
                  <a:lnTo>
                    <a:pt x="299" y="318"/>
                  </a:lnTo>
                  <a:lnTo>
                    <a:pt x="296" y="351"/>
                  </a:lnTo>
                  <a:lnTo>
                    <a:pt x="291" y="380"/>
                  </a:lnTo>
                  <a:lnTo>
                    <a:pt x="276" y="419"/>
                  </a:lnTo>
                  <a:lnTo>
                    <a:pt x="244" y="425"/>
                  </a:lnTo>
                  <a:lnTo>
                    <a:pt x="214" y="443"/>
                  </a:lnTo>
                  <a:lnTo>
                    <a:pt x="184" y="464"/>
                  </a:lnTo>
                  <a:lnTo>
                    <a:pt x="167" y="492"/>
                  </a:lnTo>
                  <a:lnTo>
                    <a:pt x="143" y="486"/>
                  </a:lnTo>
                  <a:lnTo>
                    <a:pt x="126" y="486"/>
                  </a:lnTo>
                  <a:lnTo>
                    <a:pt x="58" y="464"/>
                  </a:lnTo>
                  <a:lnTo>
                    <a:pt x="65" y="429"/>
                  </a:lnTo>
                  <a:lnTo>
                    <a:pt x="64" y="390"/>
                  </a:lnTo>
                  <a:lnTo>
                    <a:pt x="60" y="362"/>
                  </a:lnTo>
                  <a:lnTo>
                    <a:pt x="51" y="337"/>
                  </a:lnTo>
                  <a:lnTo>
                    <a:pt x="38" y="316"/>
                  </a:lnTo>
                  <a:lnTo>
                    <a:pt x="29" y="302"/>
                  </a:lnTo>
                  <a:lnTo>
                    <a:pt x="10" y="289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902" name="Rectangle 169"/>
            <p:cNvSpPr>
              <a:spLocks noChangeArrowheads="1"/>
            </p:cNvSpPr>
            <p:nvPr/>
          </p:nvSpPr>
          <p:spPr bwMode="auto">
            <a:xfrm>
              <a:off x="2617" y="3052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051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03" name="Rectangle 170"/>
            <p:cNvSpPr>
              <a:spLocks noChangeArrowheads="1"/>
            </p:cNvSpPr>
            <p:nvPr/>
          </p:nvSpPr>
          <p:spPr bwMode="auto">
            <a:xfrm>
              <a:off x="2719" y="3230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003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04" name="Rectangle 171"/>
            <p:cNvSpPr>
              <a:spLocks noChangeArrowheads="1"/>
            </p:cNvSpPr>
            <p:nvPr/>
          </p:nvSpPr>
          <p:spPr bwMode="auto">
            <a:xfrm>
              <a:off x="2854" y="3266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071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05" name="Rectangle 172"/>
            <p:cNvSpPr>
              <a:spLocks noChangeArrowheads="1"/>
            </p:cNvSpPr>
            <p:nvPr/>
          </p:nvSpPr>
          <p:spPr bwMode="auto">
            <a:xfrm>
              <a:off x="2920" y="3492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054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06" name="Rectangle 173"/>
            <p:cNvSpPr>
              <a:spLocks noChangeArrowheads="1"/>
            </p:cNvSpPr>
            <p:nvPr/>
          </p:nvSpPr>
          <p:spPr bwMode="auto">
            <a:xfrm>
              <a:off x="2996" y="3426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037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07" name="Rectangle 174"/>
            <p:cNvSpPr>
              <a:spLocks noChangeArrowheads="1"/>
            </p:cNvSpPr>
            <p:nvPr/>
          </p:nvSpPr>
          <p:spPr bwMode="auto">
            <a:xfrm>
              <a:off x="2893" y="3350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040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08" name="Rectangle 175"/>
            <p:cNvSpPr>
              <a:spLocks noChangeArrowheads="1"/>
            </p:cNvSpPr>
            <p:nvPr/>
          </p:nvSpPr>
          <p:spPr bwMode="auto">
            <a:xfrm>
              <a:off x="3023" y="3335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103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09" name="Rectangle 176"/>
            <p:cNvSpPr>
              <a:spLocks noChangeArrowheads="1"/>
            </p:cNvSpPr>
            <p:nvPr/>
          </p:nvSpPr>
          <p:spPr bwMode="auto">
            <a:xfrm>
              <a:off x="3110" y="3477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>
                  <a:latin typeface="Times New Roman" pitchFamily="18" charset="0"/>
                </a:rPr>
                <a:t>089</a:t>
              </a:r>
              <a:endParaRPr lang="es-ES_tradnl" sz="2400" b="1">
                <a:latin typeface="Times New Roman" pitchFamily="18" charset="0"/>
              </a:endParaRPr>
            </a:p>
          </p:txBody>
        </p:sp>
        <p:sp>
          <p:nvSpPr>
            <p:cNvPr id="30910" name="Rectangle 177"/>
            <p:cNvSpPr>
              <a:spLocks noChangeArrowheads="1"/>
            </p:cNvSpPr>
            <p:nvPr/>
          </p:nvSpPr>
          <p:spPr bwMode="auto">
            <a:xfrm>
              <a:off x="3158" y="3707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087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11" name="Freeform 178"/>
            <p:cNvSpPr>
              <a:spLocks/>
            </p:cNvSpPr>
            <p:nvPr/>
          </p:nvSpPr>
          <p:spPr bwMode="auto">
            <a:xfrm>
              <a:off x="3113" y="3641"/>
              <a:ext cx="146" cy="153"/>
            </a:xfrm>
            <a:custGeom>
              <a:avLst/>
              <a:gdLst>
                <a:gd name="T0" fmla="*/ 0 w 396"/>
                <a:gd name="T1" fmla="*/ 11 h 426"/>
                <a:gd name="T2" fmla="*/ 3 w 396"/>
                <a:gd name="T3" fmla="*/ 7 h 426"/>
                <a:gd name="T4" fmla="*/ 2 w 396"/>
                <a:gd name="T5" fmla="*/ 5 h 426"/>
                <a:gd name="T6" fmla="*/ 3 w 396"/>
                <a:gd name="T7" fmla="*/ 4 h 426"/>
                <a:gd name="T8" fmla="*/ 4 w 396"/>
                <a:gd name="T9" fmla="*/ 4 h 426"/>
                <a:gd name="T10" fmla="*/ 5 w 396"/>
                <a:gd name="T11" fmla="*/ 2 h 426"/>
                <a:gd name="T12" fmla="*/ 6 w 396"/>
                <a:gd name="T13" fmla="*/ 0 h 426"/>
                <a:gd name="T14" fmla="*/ 7 w 396"/>
                <a:gd name="T15" fmla="*/ 0 h 426"/>
                <a:gd name="T16" fmla="*/ 8 w 396"/>
                <a:gd name="T17" fmla="*/ 0 h 426"/>
                <a:gd name="T18" fmla="*/ 10 w 396"/>
                <a:gd name="T19" fmla="*/ 1 h 426"/>
                <a:gd name="T20" fmla="*/ 11 w 396"/>
                <a:gd name="T21" fmla="*/ 2 h 426"/>
                <a:gd name="T22" fmla="*/ 13 w 396"/>
                <a:gd name="T23" fmla="*/ 4 h 426"/>
                <a:gd name="T24" fmla="*/ 13 w 396"/>
                <a:gd name="T25" fmla="*/ 2 h 426"/>
                <a:gd name="T26" fmla="*/ 15 w 396"/>
                <a:gd name="T27" fmla="*/ 3 h 426"/>
                <a:gd name="T28" fmla="*/ 16 w 396"/>
                <a:gd name="T29" fmla="*/ 3 h 426"/>
                <a:gd name="T30" fmla="*/ 16 w 396"/>
                <a:gd name="T31" fmla="*/ 2 h 426"/>
                <a:gd name="T32" fmla="*/ 15 w 396"/>
                <a:gd name="T33" fmla="*/ 1 h 426"/>
                <a:gd name="T34" fmla="*/ 14 w 396"/>
                <a:gd name="T35" fmla="*/ 1 h 426"/>
                <a:gd name="T36" fmla="*/ 15 w 396"/>
                <a:gd name="T37" fmla="*/ 0 h 426"/>
                <a:gd name="T38" fmla="*/ 16 w 396"/>
                <a:gd name="T39" fmla="*/ 0 h 426"/>
                <a:gd name="T40" fmla="*/ 17 w 396"/>
                <a:gd name="T41" fmla="*/ 0 h 426"/>
                <a:gd name="T42" fmla="*/ 19 w 396"/>
                <a:gd name="T43" fmla="*/ 0 h 426"/>
                <a:gd name="T44" fmla="*/ 19 w 396"/>
                <a:gd name="T45" fmla="*/ 1 h 426"/>
                <a:gd name="T46" fmla="*/ 19 w 396"/>
                <a:gd name="T47" fmla="*/ 1 h 426"/>
                <a:gd name="T48" fmla="*/ 19 w 396"/>
                <a:gd name="T49" fmla="*/ 3 h 426"/>
                <a:gd name="T50" fmla="*/ 20 w 396"/>
                <a:gd name="T51" fmla="*/ 5 h 426"/>
                <a:gd name="T52" fmla="*/ 19 w 396"/>
                <a:gd name="T53" fmla="*/ 5 h 426"/>
                <a:gd name="T54" fmla="*/ 18 w 396"/>
                <a:gd name="T55" fmla="*/ 7 h 426"/>
                <a:gd name="T56" fmla="*/ 18 w 396"/>
                <a:gd name="T57" fmla="*/ 8 h 426"/>
                <a:gd name="T58" fmla="*/ 17 w 396"/>
                <a:gd name="T59" fmla="*/ 10 h 426"/>
                <a:gd name="T60" fmla="*/ 17 w 396"/>
                <a:gd name="T61" fmla="*/ 11 h 426"/>
                <a:gd name="T62" fmla="*/ 16 w 396"/>
                <a:gd name="T63" fmla="*/ 13 h 426"/>
                <a:gd name="T64" fmla="*/ 16 w 396"/>
                <a:gd name="T65" fmla="*/ 14 h 426"/>
                <a:gd name="T66" fmla="*/ 14 w 396"/>
                <a:gd name="T67" fmla="*/ 16 h 426"/>
                <a:gd name="T68" fmla="*/ 13 w 396"/>
                <a:gd name="T69" fmla="*/ 17 h 426"/>
                <a:gd name="T70" fmla="*/ 11 w 396"/>
                <a:gd name="T71" fmla="*/ 18 h 426"/>
                <a:gd name="T72" fmla="*/ 9 w 396"/>
                <a:gd name="T73" fmla="*/ 20 h 426"/>
                <a:gd name="T74" fmla="*/ 8 w 396"/>
                <a:gd name="T75" fmla="*/ 18 h 426"/>
                <a:gd name="T76" fmla="*/ 6 w 396"/>
                <a:gd name="T77" fmla="*/ 17 h 426"/>
                <a:gd name="T78" fmla="*/ 5 w 396"/>
                <a:gd name="T79" fmla="*/ 16 h 426"/>
                <a:gd name="T80" fmla="*/ 3 w 396"/>
                <a:gd name="T81" fmla="*/ 15 h 426"/>
                <a:gd name="T82" fmla="*/ 1 w 396"/>
                <a:gd name="T83" fmla="*/ 13 h 426"/>
                <a:gd name="T84" fmla="*/ 0 w 396"/>
                <a:gd name="T85" fmla="*/ 11 h 4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6"/>
                <a:gd name="T130" fmla="*/ 0 h 426"/>
                <a:gd name="T131" fmla="*/ 396 w 396"/>
                <a:gd name="T132" fmla="*/ 426 h 4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6" h="426">
                  <a:moveTo>
                    <a:pt x="0" y="249"/>
                  </a:moveTo>
                  <a:lnTo>
                    <a:pt x="49" y="155"/>
                  </a:lnTo>
                  <a:lnTo>
                    <a:pt x="45" y="119"/>
                  </a:lnTo>
                  <a:lnTo>
                    <a:pt x="49" y="96"/>
                  </a:lnTo>
                  <a:lnTo>
                    <a:pt x="83" y="76"/>
                  </a:lnTo>
                  <a:lnTo>
                    <a:pt x="98" y="40"/>
                  </a:lnTo>
                  <a:lnTo>
                    <a:pt x="113" y="1"/>
                  </a:lnTo>
                  <a:lnTo>
                    <a:pt x="135" y="0"/>
                  </a:lnTo>
                  <a:lnTo>
                    <a:pt x="170" y="1"/>
                  </a:lnTo>
                  <a:lnTo>
                    <a:pt x="195" y="14"/>
                  </a:lnTo>
                  <a:lnTo>
                    <a:pt x="211" y="40"/>
                  </a:lnTo>
                  <a:lnTo>
                    <a:pt x="252" y="78"/>
                  </a:lnTo>
                  <a:lnTo>
                    <a:pt x="257" y="47"/>
                  </a:lnTo>
                  <a:lnTo>
                    <a:pt x="303" y="70"/>
                  </a:lnTo>
                  <a:lnTo>
                    <a:pt x="324" y="63"/>
                  </a:lnTo>
                  <a:lnTo>
                    <a:pt x="319" y="49"/>
                  </a:lnTo>
                  <a:lnTo>
                    <a:pt x="301" y="34"/>
                  </a:lnTo>
                  <a:lnTo>
                    <a:pt x="291" y="14"/>
                  </a:lnTo>
                  <a:lnTo>
                    <a:pt x="297" y="10"/>
                  </a:lnTo>
                  <a:lnTo>
                    <a:pt x="319" y="8"/>
                  </a:lnTo>
                  <a:lnTo>
                    <a:pt x="342" y="12"/>
                  </a:lnTo>
                  <a:lnTo>
                    <a:pt x="372" y="3"/>
                  </a:lnTo>
                  <a:lnTo>
                    <a:pt x="374" y="14"/>
                  </a:lnTo>
                  <a:lnTo>
                    <a:pt x="376" y="34"/>
                  </a:lnTo>
                  <a:lnTo>
                    <a:pt x="383" y="59"/>
                  </a:lnTo>
                  <a:lnTo>
                    <a:pt x="396" y="98"/>
                  </a:lnTo>
                  <a:lnTo>
                    <a:pt x="384" y="119"/>
                  </a:lnTo>
                  <a:lnTo>
                    <a:pt x="367" y="147"/>
                  </a:lnTo>
                  <a:lnTo>
                    <a:pt x="349" y="165"/>
                  </a:lnTo>
                  <a:lnTo>
                    <a:pt x="338" y="208"/>
                  </a:lnTo>
                  <a:lnTo>
                    <a:pt x="338" y="243"/>
                  </a:lnTo>
                  <a:lnTo>
                    <a:pt x="322" y="273"/>
                  </a:lnTo>
                  <a:lnTo>
                    <a:pt x="314" y="302"/>
                  </a:lnTo>
                  <a:lnTo>
                    <a:pt x="285" y="351"/>
                  </a:lnTo>
                  <a:lnTo>
                    <a:pt x="257" y="367"/>
                  </a:lnTo>
                  <a:lnTo>
                    <a:pt x="225" y="388"/>
                  </a:lnTo>
                  <a:lnTo>
                    <a:pt x="181" y="426"/>
                  </a:lnTo>
                  <a:lnTo>
                    <a:pt x="157" y="399"/>
                  </a:lnTo>
                  <a:lnTo>
                    <a:pt x="126" y="373"/>
                  </a:lnTo>
                  <a:lnTo>
                    <a:pt x="96" y="351"/>
                  </a:lnTo>
                  <a:lnTo>
                    <a:pt x="63" y="321"/>
                  </a:lnTo>
                  <a:lnTo>
                    <a:pt x="26" y="287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912" name="Freeform 179"/>
            <p:cNvSpPr>
              <a:spLocks/>
            </p:cNvSpPr>
            <p:nvPr/>
          </p:nvSpPr>
          <p:spPr bwMode="auto">
            <a:xfrm>
              <a:off x="3150" y="3578"/>
              <a:ext cx="100" cy="91"/>
            </a:xfrm>
            <a:custGeom>
              <a:avLst/>
              <a:gdLst>
                <a:gd name="T0" fmla="*/ 14 w 273"/>
                <a:gd name="T1" fmla="*/ 8 h 254"/>
                <a:gd name="T2" fmla="*/ 12 w 273"/>
                <a:gd name="T3" fmla="*/ 9 h 254"/>
                <a:gd name="T4" fmla="*/ 11 w 273"/>
                <a:gd name="T5" fmla="*/ 9 h 254"/>
                <a:gd name="T6" fmla="*/ 10 w 273"/>
                <a:gd name="T7" fmla="*/ 9 h 254"/>
                <a:gd name="T8" fmla="*/ 10 w 273"/>
                <a:gd name="T9" fmla="*/ 9 h 254"/>
                <a:gd name="T10" fmla="*/ 10 w 273"/>
                <a:gd name="T11" fmla="*/ 10 h 254"/>
                <a:gd name="T12" fmla="*/ 11 w 273"/>
                <a:gd name="T13" fmla="*/ 10 h 254"/>
                <a:gd name="T14" fmla="*/ 11 w 273"/>
                <a:gd name="T15" fmla="*/ 11 h 254"/>
                <a:gd name="T16" fmla="*/ 10 w 273"/>
                <a:gd name="T17" fmla="*/ 11 h 254"/>
                <a:gd name="T18" fmla="*/ 8 w 273"/>
                <a:gd name="T19" fmla="*/ 10 h 254"/>
                <a:gd name="T20" fmla="*/ 8 w 273"/>
                <a:gd name="T21" fmla="*/ 12 h 254"/>
                <a:gd name="T22" fmla="*/ 5 w 273"/>
                <a:gd name="T23" fmla="*/ 10 h 254"/>
                <a:gd name="T24" fmla="*/ 5 w 273"/>
                <a:gd name="T25" fmla="*/ 9 h 254"/>
                <a:gd name="T26" fmla="*/ 4 w 273"/>
                <a:gd name="T27" fmla="*/ 8 h 254"/>
                <a:gd name="T28" fmla="*/ 2 w 273"/>
                <a:gd name="T29" fmla="*/ 8 h 254"/>
                <a:gd name="T30" fmla="*/ 1 w 273"/>
                <a:gd name="T31" fmla="*/ 8 h 254"/>
                <a:gd name="T32" fmla="*/ 0 w 273"/>
                <a:gd name="T33" fmla="*/ 8 h 254"/>
                <a:gd name="T34" fmla="*/ 0 w 273"/>
                <a:gd name="T35" fmla="*/ 6 h 254"/>
                <a:gd name="T36" fmla="*/ 0 w 273"/>
                <a:gd name="T37" fmla="*/ 4 h 254"/>
                <a:gd name="T38" fmla="*/ 1 w 273"/>
                <a:gd name="T39" fmla="*/ 3 h 254"/>
                <a:gd name="T40" fmla="*/ 2 w 273"/>
                <a:gd name="T41" fmla="*/ 1 h 254"/>
                <a:gd name="T42" fmla="*/ 2 w 273"/>
                <a:gd name="T43" fmla="*/ 1 h 254"/>
                <a:gd name="T44" fmla="*/ 2 w 273"/>
                <a:gd name="T45" fmla="*/ 1 h 254"/>
                <a:gd name="T46" fmla="*/ 4 w 273"/>
                <a:gd name="T47" fmla="*/ 1 h 254"/>
                <a:gd name="T48" fmla="*/ 5 w 273"/>
                <a:gd name="T49" fmla="*/ 0 h 254"/>
                <a:gd name="T50" fmla="*/ 9 w 273"/>
                <a:gd name="T51" fmla="*/ 0 h 254"/>
                <a:gd name="T52" fmla="*/ 11 w 273"/>
                <a:gd name="T53" fmla="*/ 0 h 254"/>
                <a:gd name="T54" fmla="*/ 12 w 273"/>
                <a:gd name="T55" fmla="*/ 1 h 254"/>
                <a:gd name="T56" fmla="*/ 12 w 273"/>
                <a:gd name="T57" fmla="*/ 2 h 254"/>
                <a:gd name="T58" fmla="*/ 12 w 273"/>
                <a:gd name="T59" fmla="*/ 3 h 254"/>
                <a:gd name="T60" fmla="*/ 12 w 273"/>
                <a:gd name="T61" fmla="*/ 5 h 254"/>
                <a:gd name="T62" fmla="*/ 12 w 273"/>
                <a:gd name="T63" fmla="*/ 7 h 254"/>
                <a:gd name="T64" fmla="*/ 13 w 273"/>
                <a:gd name="T65" fmla="*/ 8 h 254"/>
                <a:gd name="T66" fmla="*/ 14 w 273"/>
                <a:gd name="T67" fmla="*/ 8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"/>
                <a:gd name="T103" fmla="*/ 0 h 254"/>
                <a:gd name="T104" fmla="*/ 273 w 273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" h="254">
                  <a:moveTo>
                    <a:pt x="273" y="179"/>
                  </a:moveTo>
                  <a:lnTo>
                    <a:pt x="243" y="188"/>
                  </a:lnTo>
                  <a:lnTo>
                    <a:pt x="220" y="184"/>
                  </a:lnTo>
                  <a:lnTo>
                    <a:pt x="198" y="186"/>
                  </a:lnTo>
                  <a:lnTo>
                    <a:pt x="192" y="190"/>
                  </a:lnTo>
                  <a:lnTo>
                    <a:pt x="202" y="210"/>
                  </a:lnTo>
                  <a:lnTo>
                    <a:pt x="220" y="225"/>
                  </a:lnTo>
                  <a:lnTo>
                    <a:pt x="225" y="239"/>
                  </a:lnTo>
                  <a:lnTo>
                    <a:pt x="204" y="246"/>
                  </a:lnTo>
                  <a:lnTo>
                    <a:pt x="158" y="223"/>
                  </a:lnTo>
                  <a:lnTo>
                    <a:pt x="153" y="254"/>
                  </a:lnTo>
                  <a:lnTo>
                    <a:pt x="112" y="216"/>
                  </a:lnTo>
                  <a:lnTo>
                    <a:pt x="96" y="190"/>
                  </a:lnTo>
                  <a:lnTo>
                    <a:pt x="71" y="177"/>
                  </a:lnTo>
                  <a:lnTo>
                    <a:pt x="36" y="176"/>
                  </a:lnTo>
                  <a:lnTo>
                    <a:pt x="14" y="177"/>
                  </a:lnTo>
                  <a:lnTo>
                    <a:pt x="8" y="161"/>
                  </a:lnTo>
                  <a:lnTo>
                    <a:pt x="0" y="127"/>
                  </a:lnTo>
                  <a:lnTo>
                    <a:pt x="11" y="81"/>
                  </a:lnTo>
                  <a:lnTo>
                    <a:pt x="26" y="62"/>
                  </a:lnTo>
                  <a:lnTo>
                    <a:pt x="35" y="27"/>
                  </a:lnTo>
                  <a:lnTo>
                    <a:pt x="44" y="31"/>
                  </a:lnTo>
                  <a:lnTo>
                    <a:pt x="78" y="16"/>
                  </a:lnTo>
                  <a:lnTo>
                    <a:pt x="111" y="1"/>
                  </a:lnTo>
                  <a:lnTo>
                    <a:pt x="178" y="0"/>
                  </a:lnTo>
                  <a:lnTo>
                    <a:pt x="232" y="10"/>
                  </a:lnTo>
                  <a:lnTo>
                    <a:pt x="239" y="34"/>
                  </a:lnTo>
                  <a:lnTo>
                    <a:pt x="242" y="40"/>
                  </a:lnTo>
                  <a:lnTo>
                    <a:pt x="236" y="73"/>
                  </a:lnTo>
                  <a:lnTo>
                    <a:pt x="235" y="104"/>
                  </a:lnTo>
                  <a:lnTo>
                    <a:pt x="250" y="144"/>
                  </a:lnTo>
                  <a:lnTo>
                    <a:pt x="258" y="167"/>
                  </a:lnTo>
                  <a:lnTo>
                    <a:pt x="273" y="17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913" name="Rectangle 180"/>
            <p:cNvSpPr>
              <a:spLocks noChangeArrowheads="1"/>
            </p:cNvSpPr>
            <p:nvPr/>
          </p:nvSpPr>
          <p:spPr bwMode="auto">
            <a:xfrm>
              <a:off x="3166" y="3609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>
                  <a:latin typeface="Times New Roman" pitchFamily="18" charset="0"/>
                </a:rPr>
                <a:t>035</a:t>
              </a:r>
              <a:endParaRPr lang="es-ES_tradnl" sz="2400" b="1">
                <a:latin typeface="Times New Roman" pitchFamily="18" charset="0"/>
              </a:endParaRPr>
            </a:p>
          </p:txBody>
        </p:sp>
        <p:sp>
          <p:nvSpPr>
            <p:cNvPr id="30914" name="Rectangle 181"/>
            <p:cNvSpPr>
              <a:spLocks noChangeArrowheads="1"/>
            </p:cNvSpPr>
            <p:nvPr/>
          </p:nvSpPr>
          <p:spPr bwMode="auto">
            <a:xfrm>
              <a:off x="3174" y="3541"/>
              <a:ext cx="48" cy="3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>
                  <a:latin typeface="Times New Roman" pitchFamily="18" charset="0"/>
                </a:rPr>
                <a:t>055</a:t>
              </a:r>
              <a:endParaRPr lang="es-ES_tradnl" sz="2400" b="1">
                <a:latin typeface="Times New Roman" pitchFamily="18" charset="0"/>
              </a:endParaRPr>
            </a:p>
          </p:txBody>
        </p:sp>
        <p:sp>
          <p:nvSpPr>
            <p:cNvPr id="30915" name="Rectangle 182"/>
            <p:cNvSpPr>
              <a:spLocks noChangeArrowheads="1"/>
            </p:cNvSpPr>
            <p:nvPr/>
          </p:nvSpPr>
          <p:spPr bwMode="auto">
            <a:xfrm>
              <a:off x="3178" y="3387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>
                  <a:latin typeface="Times New Roman" pitchFamily="18" charset="0"/>
                </a:rPr>
                <a:t>015</a:t>
              </a:r>
              <a:endParaRPr lang="es-ES_tradnl" sz="2400" b="1">
                <a:latin typeface="Times New Roman" pitchFamily="18" charset="0"/>
              </a:endParaRPr>
            </a:p>
          </p:txBody>
        </p:sp>
        <p:sp>
          <p:nvSpPr>
            <p:cNvPr id="30916" name="Rectangle 183"/>
            <p:cNvSpPr>
              <a:spLocks noChangeArrowheads="1"/>
            </p:cNvSpPr>
            <p:nvPr/>
          </p:nvSpPr>
          <p:spPr bwMode="auto">
            <a:xfrm>
              <a:off x="3260" y="3377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>
                  <a:latin typeface="Times New Roman" pitchFamily="18" charset="0"/>
                </a:rPr>
                <a:t>105</a:t>
              </a:r>
              <a:endParaRPr lang="es-ES_tradnl" sz="2400" b="1">
                <a:latin typeface="Times New Roman" pitchFamily="18" charset="0"/>
              </a:endParaRPr>
            </a:p>
          </p:txBody>
        </p:sp>
        <p:sp>
          <p:nvSpPr>
            <p:cNvPr id="30917" name="Rectangle 184"/>
            <p:cNvSpPr>
              <a:spLocks noChangeArrowheads="1"/>
            </p:cNvSpPr>
            <p:nvPr/>
          </p:nvSpPr>
          <p:spPr bwMode="auto">
            <a:xfrm>
              <a:off x="3074" y="3166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>
                  <a:solidFill>
                    <a:srgbClr val="000000"/>
                  </a:solidFill>
                  <a:latin typeface="Times New Roman" pitchFamily="18" charset="0"/>
                </a:rPr>
                <a:t>057</a:t>
              </a:r>
              <a:endParaRPr lang="es-ES_tradnl" sz="2400" b="1">
                <a:latin typeface="Times New Roman" pitchFamily="18" charset="0"/>
              </a:endParaRPr>
            </a:p>
          </p:txBody>
        </p:sp>
        <p:sp>
          <p:nvSpPr>
            <p:cNvPr id="30918" name="Rectangle 185"/>
            <p:cNvSpPr>
              <a:spLocks noChangeArrowheads="1"/>
            </p:cNvSpPr>
            <p:nvPr/>
          </p:nvSpPr>
          <p:spPr bwMode="auto">
            <a:xfrm>
              <a:off x="2893" y="3118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032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19" name="Rectangle 186"/>
            <p:cNvSpPr>
              <a:spLocks noChangeArrowheads="1"/>
            </p:cNvSpPr>
            <p:nvPr/>
          </p:nvSpPr>
          <p:spPr bwMode="auto">
            <a:xfrm>
              <a:off x="2799" y="3090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001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20" name="Rectangle 187"/>
            <p:cNvSpPr>
              <a:spLocks noChangeArrowheads="1"/>
            </p:cNvSpPr>
            <p:nvPr/>
          </p:nvSpPr>
          <p:spPr bwMode="auto">
            <a:xfrm>
              <a:off x="3221" y="3086"/>
              <a:ext cx="36" cy="29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300">
                  <a:solidFill>
                    <a:srgbClr val="000000"/>
                  </a:solidFill>
                  <a:latin typeface="Times New Roman" pitchFamily="18" charset="0"/>
                </a:rPr>
                <a:t>053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21" name="Rectangle 188"/>
            <p:cNvSpPr>
              <a:spLocks noChangeArrowheads="1"/>
            </p:cNvSpPr>
            <p:nvPr/>
          </p:nvSpPr>
          <p:spPr bwMode="auto">
            <a:xfrm>
              <a:off x="3114" y="3062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070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22" name="Rectangle 189"/>
            <p:cNvSpPr>
              <a:spLocks noChangeArrowheads="1"/>
            </p:cNvSpPr>
            <p:nvPr/>
          </p:nvSpPr>
          <p:spPr bwMode="auto">
            <a:xfrm>
              <a:off x="3269" y="2929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006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23" name="Rectangle 190"/>
            <p:cNvSpPr>
              <a:spLocks noChangeArrowheads="1"/>
            </p:cNvSpPr>
            <p:nvPr/>
          </p:nvSpPr>
          <p:spPr bwMode="auto">
            <a:xfrm>
              <a:off x="3232" y="3004"/>
              <a:ext cx="36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300">
                  <a:solidFill>
                    <a:srgbClr val="000000"/>
                  </a:solidFill>
                  <a:latin typeface="Times New Roman" pitchFamily="18" charset="0"/>
                </a:rPr>
                <a:t>010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24" name="Rectangle 191"/>
            <p:cNvSpPr>
              <a:spLocks noChangeArrowheads="1"/>
            </p:cNvSpPr>
            <p:nvPr/>
          </p:nvSpPr>
          <p:spPr bwMode="auto">
            <a:xfrm>
              <a:off x="3188" y="3036"/>
              <a:ext cx="36" cy="28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300">
                  <a:solidFill>
                    <a:srgbClr val="000000"/>
                  </a:solidFill>
                  <a:latin typeface="Times New Roman" pitchFamily="18" charset="0"/>
                </a:rPr>
                <a:t>036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25" name="Rectangle 192"/>
            <p:cNvSpPr>
              <a:spLocks noChangeArrowheads="1"/>
            </p:cNvSpPr>
            <p:nvPr/>
          </p:nvSpPr>
          <p:spPr bwMode="auto">
            <a:xfrm>
              <a:off x="3182" y="2892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011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26" name="Rectangle 193"/>
            <p:cNvSpPr>
              <a:spLocks noChangeArrowheads="1"/>
            </p:cNvSpPr>
            <p:nvPr/>
          </p:nvSpPr>
          <p:spPr bwMode="auto">
            <a:xfrm>
              <a:off x="3001" y="2962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080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27" name="Rectangle 194"/>
            <p:cNvSpPr>
              <a:spLocks noChangeArrowheads="1"/>
            </p:cNvSpPr>
            <p:nvPr/>
          </p:nvSpPr>
          <p:spPr bwMode="auto">
            <a:xfrm>
              <a:off x="3271" y="2775"/>
              <a:ext cx="4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034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28" name="Rectangle 195"/>
            <p:cNvSpPr>
              <a:spLocks noChangeArrowheads="1"/>
            </p:cNvSpPr>
            <p:nvPr/>
          </p:nvSpPr>
          <p:spPr bwMode="auto">
            <a:xfrm>
              <a:off x="3044" y="2796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030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29" name="Rectangle 196"/>
            <p:cNvSpPr>
              <a:spLocks noChangeArrowheads="1"/>
            </p:cNvSpPr>
            <p:nvPr/>
          </p:nvSpPr>
          <p:spPr bwMode="auto">
            <a:xfrm>
              <a:off x="2783" y="2811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008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30" name="Rectangle 197"/>
            <p:cNvSpPr>
              <a:spLocks noChangeArrowheads="1"/>
            </p:cNvSpPr>
            <p:nvPr/>
          </p:nvSpPr>
          <p:spPr bwMode="auto">
            <a:xfrm>
              <a:off x="3371" y="2568"/>
              <a:ext cx="4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099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31" name="Rectangle 198"/>
            <p:cNvSpPr>
              <a:spLocks noChangeArrowheads="1"/>
            </p:cNvSpPr>
            <p:nvPr/>
          </p:nvSpPr>
          <p:spPr bwMode="auto">
            <a:xfrm>
              <a:off x="3517" y="2425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>
                  <a:latin typeface="Times New Roman" pitchFamily="18" charset="0"/>
                </a:rPr>
                <a:t>041</a:t>
              </a:r>
              <a:endParaRPr lang="es-ES_tradnl" sz="2400" b="1">
                <a:latin typeface="Times New Roman" pitchFamily="18" charset="0"/>
              </a:endParaRPr>
            </a:p>
          </p:txBody>
        </p:sp>
        <p:sp>
          <p:nvSpPr>
            <p:cNvPr id="30932" name="Rectangle 199"/>
            <p:cNvSpPr>
              <a:spLocks noChangeArrowheads="1"/>
            </p:cNvSpPr>
            <p:nvPr/>
          </p:nvSpPr>
          <p:spPr bwMode="auto">
            <a:xfrm>
              <a:off x="3619" y="2287"/>
              <a:ext cx="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s-MX" sz="2400">
                <a:latin typeface="Times New Roman" pitchFamily="18" charset="0"/>
              </a:endParaRPr>
            </a:p>
          </p:txBody>
        </p:sp>
        <p:sp>
          <p:nvSpPr>
            <p:cNvPr id="30933" name="Rectangle 200"/>
            <p:cNvSpPr>
              <a:spLocks noChangeArrowheads="1"/>
            </p:cNvSpPr>
            <p:nvPr/>
          </p:nvSpPr>
          <p:spPr bwMode="auto">
            <a:xfrm>
              <a:off x="4028" y="2086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059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34" name="Freeform 201"/>
            <p:cNvSpPr>
              <a:spLocks/>
            </p:cNvSpPr>
            <p:nvPr/>
          </p:nvSpPr>
          <p:spPr bwMode="auto">
            <a:xfrm>
              <a:off x="3250" y="1933"/>
              <a:ext cx="376" cy="211"/>
            </a:xfrm>
            <a:custGeom>
              <a:avLst/>
              <a:gdLst>
                <a:gd name="T0" fmla="*/ 3 w 1022"/>
                <a:gd name="T1" fmla="*/ 13 h 584"/>
                <a:gd name="T2" fmla="*/ 1 w 1022"/>
                <a:gd name="T3" fmla="*/ 10 h 584"/>
                <a:gd name="T4" fmla="*/ 0 w 1022"/>
                <a:gd name="T5" fmla="*/ 6 h 584"/>
                <a:gd name="T6" fmla="*/ 1 w 1022"/>
                <a:gd name="T7" fmla="*/ 5 h 584"/>
                <a:gd name="T8" fmla="*/ 4 w 1022"/>
                <a:gd name="T9" fmla="*/ 3 h 584"/>
                <a:gd name="T10" fmla="*/ 7 w 1022"/>
                <a:gd name="T11" fmla="*/ 0 h 584"/>
                <a:gd name="T12" fmla="*/ 10 w 1022"/>
                <a:gd name="T13" fmla="*/ 0 h 584"/>
                <a:gd name="T14" fmla="*/ 13 w 1022"/>
                <a:gd name="T15" fmla="*/ 1 h 584"/>
                <a:gd name="T16" fmla="*/ 16 w 1022"/>
                <a:gd name="T17" fmla="*/ 1 h 584"/>
                <a:gd name="T18" fmla="*/ 18 w 1022"/>
                <a:gd name="T19" fmla="*/ 1 h 584"/>
                <a:gd name="T20" fmla="*/ 21 w 1022"/>
                <a:gd name="T21" fmla="*/ 2 h 584"/>
                <a:gd name="T22" fmla="*/ 24 w 1022"/>
                <a:gd name="T23" fmla="*/ 3 h 584"/>
                <a:gd name="T24" fmla="*/ 27 w 1022"/>
                <a:gd name="T25" fmla="*/ 5 h 584"/>
                <a:gd name="T26" fmla="*/ 29 w 1022"/>
                <a:gd name="T27" fmla="*/ 7 h 584"/>
                <a:gd name="T28" fmla="*/ 32 w 1022"/>
                <a:gd name="T29" fmla="*/ 8 h 584"/>
                <a:gd name="T30" fmla="*/ 35 w 1022"/>
                <a:gd name="T31" fmla="*/ 9 h 584"/>
                <a:gd name="T32" fmla="*/ 36 w 1022"/>
                <a:gd name="T33" fmla="*/ 12 h 584"/>
                <a:gd name="T34" fmla="*/ 38 w 1022"/>
                <a:gd name="T35" fmla="*/ 10 h 584"/>
                <a:gd name="T36" fmla="*/ 40 w 1022"/>
                <a:gd name="T37" fmla="*/ 11 h 584"/>
                <a:gd name="T38" fmla="*/ 42 w 1022"/>
                <a:gd name="T39" fmla="*/ 12 h 584"/>
                <a:gd name="T40" fmla="*/ 44 w 1022"/>
                <a:gd name="T41" fmla="*/ 11 h 584"/>
                <a:gd name="T42" fmla="*/ 46 w 1022"/>
                <a:gd name="T43" fmla="*/ 16 h 584"/>
                <a:gd name="T44" fmla="*/ 47 w 1022"/>
                <a:gd name="T45" fmla="*/ 17 h 584"/>
                <a:gd name="T46" fmla="*/ 49 w 1022"/>
                <a:gd name="T47" fmla="*/ 19 h 584"/>
                <a:gd name="T48" fmla="*/ 51 w 1022"/>
                <a:gd name="T49" fmla="*/ 22 h 584"/>
                <a:gd name="T50" fmla="*/ 49 w 1022"/>
                <a:gd name="T51" fmla="*/ 26 h 584"/>
                <a:gd name="T52" fmla="*/ 44 w 1022"/>
                <a:gd name="T53" fmla="*/ 26 h 584"/>
                <a:gd name="T54" fmla="*/ 38 w 1022"/>
                <a:gd name="T55" fmla="*/ 24 h 584"/>
                <a:gd name="T56" fmla="*/ 35 w 1022"/>
                <a:gd name="T57" fmla="*/ 23 h 584"/>
                <a:gd name="T58" fmla="*/ 31 w 1022"/>
                <a:gd name="T59" fmla="*/ 20 h 584"/>
                <a:gd name="T60" fmla="*/ 27 w 1022"/>
                <a:gd name="T61" fmla="*/ 17 h 584"/>
                <a:gd name="T62" fmla="*/ 25 w 1022"/>
                <a:gd name="T63" fmla="*/ 18 h 584"/>
                <a:gd name="T64" fmla="*/ 21 w 1022"/>
                <a:gd name="T65" fmla="*/ 19 h 584"/>
                <a:gd name="T66" fmla="*/ 18 w 1022"/>
                <a:gd name="T67" fmla="*/ 16 h 584"/>
                <a:gd name="T68" fmla="*/ 17 w 1022"/>
                <a:gd name="T69" fmla="*/ 14 h 584"/>
                <a:gd name="T70" fmla="*/ 17 w 1022"/>
                <a:gd name="T71" fmla="*/ 11 h 584"/>
                <a:gd name="T72" fmla="*/ 15 w 1022"/>
                <a:gd name="T73" fmla="*/ 10 h 584"/>
                <a:gd name="T74" fmla="*/ 14 w 1022"/>
                <a:gd name="T75" fmla="*/ 12 h 584"/>
                <a:gd name="T76" fmla="*/ 14 w 1022"/>
                <a:gd name="T77" fmla="*/ 13 h 584"/>
                <a:gd name="T78" fmla="*/ 10 w 1022"/>
                <a:gd name="T79" fmla="*/ 14 h 584"/>
                <a:gd name="T80" fmla="*/ 6 w 1022"/>
                <a:gd name="T81" fmla="*/ 14 h 5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2"/>
                <a:gd name="T124" fmla="*/ 0 h 584"/>
                <a:gd name="T125" fmla="*/ 1022 w 1022"/>
                <a:gd name="T126" fmla="*/ 584 h 5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2" h="584">
                  <a:moveTo>
                    <a:pt x="52" y="288"/>
                  </a:moveTo>
                  <a:lnTo>
                    <a:pt x="51" y="285"/>
                  </a:lnTo>
                  <a:lnTo>
                    <a:pt x="37" y="258"/>
                  </a:lnTo>
                  <a:lnTo>
                    <a:pt x="17" y="211"/>
                  </a:lnTo>
                  <a:lnTo>
                    <a:pt x="2" y="150"/>
                  </a:lnTo>
                  <a:lnTo>
                    <a:pt x="0" y="128"/>
                  </a:lnTo>
                  <a:lnTo>
                    <a:pt x="8" y="126"/>
                  </a:lnTo>
                  <a:lnTo>
                    <a:pt x="23" y="102"/>
                  </a:lnTo>
                  <a:lnTo>
                    <a:pt x="55" y="74"/>
                  </a:lnTo>
                  <a:lnTo>
                    <a:pt x="73" y="54"/>
                  </a:lnTo>
                  <a:lnTo>
                    <a:pt x="110" y="22"/>
                  </a:lnTo>
                  <a:lnTo>
                    <a:pt x="134" y="8"/>
                  </a:lnTo>
                  <a:lnTo>
                    <a:pt x="158" y="2"/>
                  </a:lnTo>
                  <a:lnTo>
                    <a:pt x="200" y="0"/>
                  </a:lnTo>
                  <a:lnTo>
                    <a:pt x="246" y="1"/>
                  </a:lnTo>
                  <a:lnTo>
                    <a:pt x="267" y="21"/>
                  </a:lnTo>
                  <a:lnTo>
                    <a:pt x="303" y="35"/>
                  </a:lnTo>
                  <a:lnTo>
                    <a:pt x="322" y="15"/>
                  </a:lnTo>
                  <a:lnTo>
                    <a:pt x="344" y="21"/>
                  </a:lnTo>
                  <a:lnTo>
                    <a:pt x="357" y="34"/>
                  </a:lnTo>
                  <a:lnTo>
                    <a:pt x="402" y="15"/>
                  </a:lnTo>
                  <a:lnTo>
                    <a:pt x="416" y="44"/>
                  </a:lnTo>
                  <a:lnTo>
                    <a:pt x="439" y="54"/>
                  </a:lnTo>
                  <a:lnTo>
                    <a:pt x="472" y="68"/>
                  </a:lnTo>
                  <a:lnTo>
                    <a:pt x="506" y="85"/>
                  </a:lnTo>
                  <a:lnTo>
                    <a:pt x="542" y="102"/>
                  </a:lnTo>
                  <a:lnTo>
                    <a:pt x="573" y="124"/>
                  </a:lnTo>
                  <a:lnTo>
                    <a:pt x="591" y="149"/>
                  </a:lnTo>
                  <a:lnTo>
                    <a:pt x="618" y="146"/>
                  </a:lnTo>
                  <a:lnTo>
                    <a:pt x="650" y="158"/>
                  </a:lnTo>
                  <a:lnTo>
                    <a:pt x="679" y="175"/>
                  </a:lnTo>
                  <a:lnTo>
                    <a:pt x="701" y="202"/>
                  </a:lnTo>
                  <a:lnTo>
                    <a:pt x="710" y="222"/>
                  </a:lnTo>
                  <a:lnTo>
                    <a:pt x="722" y="247"/>
                  </a:lnTo>
                  <a:lnTo>
                    <a:pt x="738" y="235"/>
                  </a:lnTo>
                  <a:lnTo>
                    <a:pt x="761" y="211"/>
                  </a:lnTo>
                  <a:lnTo>
                    <a:pt x="788" y="222"/>
                  </a:lnTo>
                  <a:lnTo>
                    <a:pt x="811" y="236"/>
                  </a:lnTo>
                  <a:lnTo>
                    <a:pt x="825" y="254"/>
                  </a:lnTo>
                  <a:lnTo>
                    <a:pt x="846" y="262"/>
                  </a:lnTo>
                  <a:lnTo>
                    <a:pt x="863" y="250"/>
                  </a:lnTo>
                  <a:lnTo>
                    <a:pt x="881" y="235"/>
                  </a:lnTo>
                  <a:lnTo>
                    <a:pt x="888" y="245"/>
                  </a:lnTo>
                  <a:lnTo>
                    <a:pt x="917" y="339"/>
                  </a:lnTo>
                  <a:lnTo>
                    <a:pt x="921" y="339"/>
                  </a:lnTo>
                  <a:lnTo>
                    <a:pt x="937" y="354"/>
                  </a:lnTo>
                  <a:lnTo>
                    <a:pt x="958" y="381"/>
                  </a:lnTo>
                  <a:lnTo>
                    <a:pt x="979" y="403"/>
                  </a:lnTo>
                  <a:lnTo>
                    <a:pt x="1009" y="438"/>
                  </a:lnTo>
                  <a:lnTo>
                    <a:pt x="1018" y="474"/>
                  </a:lnTo>
                  <a:lnTo>
                    <a:pt x="1022" y="551"/>
                  </a:lnTo>
                  <a:lnTo>
                    <a:pt x="986" y="560"/>
                  </a:lnTo>
                  <a:lnTo>
                    <a:pt x="942" y="584"/>
                  </a:lnTo>
                  <a:lnTo>
                    <a:pt x="878" y="548"/>
                  </a:lnTo>
                  <a:lnTo>
                    <a:pt x="804" y="515"/>
                  </a:lnTo>
                  <a:lnTo>
                    <a:pt x="765" y="511"/>
                  </a:lnTo>
                  <a:lnTo>
                    <a:pt x="730" y="522"/>
                  </a:lnTo>
                  <a:lnTo>
                    <a:pt x="709" y="488"/>
                  </a:lnTo>
                  <a:lnTo>
                    <a:pt x="682" y="461"/>
                  </a:lnTo>
                  <a:lnTo>
                    <a:pt x="621" y="423"/>
                  </a:lnTo>
                  <a:lnTo>
                    <a:pt x="592" y="425"/>
                  </a:lnTo>
                  <a:lnTo>
                    <a:pt x="550" y="360"/>
                  </a:lnTo>
                  <a:lnTo>
                    <a:pt x="516" y="361"/>
                  </a:lnTo>
                  <a:lnTo>
                    <a:pt x="503" y="380"/>
                  </a:lnTo>
                  <a:lnTo>
                    <a:pt x="459" y="375"/>
                  </a:lnTo>
                  <a:lnTo>
                    <a:pt x="418" y="397"/>
                  </a:lnTo>
                  <a:lnTo>
                    <a:pt x="385" y="365"/>
                  </a:lnTo>
                  <a:lnTo>
                    <a:pt x="365" y="339"/>
                  </a:lnTo>
                  <a:lnTo>
                    <a:pt x="339" y="318"/>
                  </a:lnTo>
                  <a:lnTo>
                    <a:pt x="329" y="288"/>
                  </a:lnTo>
                  <a:lnTo>
                    <a:pt x="341" y="273"/>
                  </a:lnTo>
                  <a:lnTo>
                    <a:pt x="351" y="235"/>
                  </a:lnTo>
                  <a:lnTo>
                    <a:pt x="338" y="214"/>
                  </a:lnTo>
                  <a:lnTo>
                    <a:pt x="306" y="221"/>
                  </a:lnTo>
                  <a:lnTo>
                    <a:pt x="275" y="233"/>
                  </a:lnTo>
                  <a:lnTo>
                    <a:pt x="272" y="247"/>
                  </a:lnTo>
                  <a:lnTo>
                    <a:pt x="272" y="275"/>
                  </a:lnTo>
                  <a:lnTo>
                    <a:pt x="271" y="276"/>
                  </a:lnTo>
                  <a:lnTo>
                    <a:pt x="251" y="286"/>
                  </a:lnTo>
                  <a:lnTo>
                    <a:pt x="198" y="289"/>
                  </a:lnTo>
                  <a:lnTo>
                    <a:pt x="152" y="296"/>
                  </a:lnTo>
                  <a:lnTo>
                    <a:pt x="110" y="287"/>
                  </a:lnTo>
                  <a:lnTo>
                    <a:pt x="52" y="288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935" name="Rectangle 202"/>
            <p:cNvSpPr>
              <a:spLocks noChangeArrowheads="1"/>
            </p:cNvSpPr>
            <p:nvPr/>
          </p:nvSpPr>
          <p:spPr bwMode="auto">
            <a:xfrm>
              <a:off x="3416" y="2020"/>
              <a:ext cx="4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004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36" name="Rectangle 203"/>
            <p:cNvSpPr>
              <a:spLocks noChangeArrowheads="1"/>
            </p:cNvSpPr>
            <p:nvPr/>
          </p:nvSpPr>
          <p:spPr bwMode="auto">
            <a:xfrm>
              <a:off x="3206" y="2294"/>
              <a:ext cx="4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019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37" name="Rectangle 204"/>
            <p:cNvSpPr>
              <a:spLocks noChangeArrowheads="1"/>
            </p:cNvSpPr>
            <p:nvPr/>
          </p:nvSpPr>
          <p:spPr bwMode="auto">
            <a:xfrm>
              <a:off x="3140" y="2498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104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38" name="Rectangle 205"/>
            <p:cNvSpPr>
              <a:spLocks noChangeArrowheads="1"/>
            </p:cNvSpPr>
            <p:nvPr/>
          </p:nvSpPr>
          <p:spPr bwMode="auto">
            <a:xfrm>
              <a:off x="3027" y="2498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083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39" name="Rectangle 206"/>
            <p:cNvSpPr>
              <a:spLocks noChangeArrowheads="1"/>
            </p:cNvSpPr>
            <p:nvPr/>
          </p:nvSpPr>
          <p:spPr bwMode="auto">
            <a:xfrm>
              <a:off x="3058" y="2294"/>
              <a:ext cx="4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075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40" name="Rectangle 207"/>
            <p:cNvSpPr>
              <a:spLocks noChangeArrowheads="1"/>
            </p:cNvSpPr>
            <p:nvPr/>
          </p:nvSpPr>
          <p:spPr bwMode="auto">
            <a:xfrm>
              <a:off x="2850" y="2379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106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41" name="Rectangle 208"/>
            <p:cNvSpPr>
              <a:spLocks noChangeArrowheads="1"/>
            </p:cNvSpPr>
            <p:nvPr/>
          </p:nvSpPr>
          <p:spPr bwMode="auto">
            <a:xfrm>
              <a:off x="2908" y="2276"/>
              <a:ext cx="48" cy="38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058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42" name="Rectangle 209"/>
            <p:cNvSpPr>
              <a:spLocks noChangeArrowheads="1"/>
            </p:cNvSpPr>
            <p:nvPr/>
          </p:nvSpPr>
          <p:spPr bwMode="auto">
            <a:xfrm>
              <a:off x="3119" y="2068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024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43" name="Rectangle 210"/>
            <p:cNvSpPr>
              <a:spLocks noChangeArrowheads="1"/>
            </p:cNvSpPr>
            <p:nvPr/>
          </p:nvSpPr>
          <p:spPr bwMode="auto">
            <a:xfrm>
              <a:off x="3061" y="1979"/>
              <a:ext cx="227" cy="38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064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44" name="Rectangle 211"/>
            <p:cNvSpPr>
              <a:spLocks noChangeArrowheads="1"/>
            </p:cNvSpPr>
            <p:nvPr/>
          </p:nvSpPr>
          <p:spPr bwMode="auto">
            <a:xfrm>
              <a:off x="3044" y="1861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112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45" name="Rectangle 212"/>
            <p:cNvSpPr>
              <a:spLocks noChangeArrowheads="1"/>
            </p:cNvSpPr>
            <p:nvPr/>
          </p:nvSpPr>
          <p:spPr bwMode="auto">
            <a:xfrm>
              <a:off x="3040" y="2160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007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46" name="Rectangle 213"/>
            <p:cNvSpPr>
              <a:spLocks noChangeArrowheads="1"/>
            </p:cNvSpPr>
            <p:nvPr/>
          </p:nvSpPr>
          <p:spPr bwMode="auto">
            <a:xfrm>
              <a:off x="2930" y="2118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094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47" name="Rectangle 214"/>
            <p:cNvSpPr>
              <a:spLocks noChangeArrowheads="1"/>
            </p:cNvSpPr>
            <p:nvPr/>
          </p:nvSpPr>
          <p:spPr bwMode="auto">
            <a:xfrm>
              <a:off x="2972" y="2002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038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48" name="Rectangle 215"/>
            <p:cNvSpPr>
              <a:spLocks noChangeArrowheads="1"/>
            </p:cNvSpPr>
            <p:nvPr/>
          </p:nvSpPr>
          <p:spPr bwMode="auto">
            <a:xfrm>
              <a:off x="2846" y="2027"/>
              <a:ext cx="4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078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49" name="Rectangle 216"/>
            <p:cNvSpPr>
              <a:spLocks noChangeArrowheads="1"/>
            </p:cNvSpPr>
            <p:nvPr/>
          </p:nvSpPr>
          <p:spPr bwMode="auto">
            <a:xfrm>
              <a:off x="2823" y="2180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098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50" name="Rectangle 217"/>
            <p:cNvSpPr>
              <a:spLocks noChangeArrowheads="1"/>
            </p:cNvSpPr>
            <p:nvPr/>
          </p:nvSpPr>
          <p:spPr bwMode="auto">
            <a:xfrm>
              <a:off x="2749" y="2157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028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51" name="Rectangle 218"/>
            <p:cNvSpPr>
              <a:spLocks noChangeArrowheads="1"/>
            </p:cNvSpPr>
            <p:nvPr/>
          </p:nvSpPr>
          <p:spPr bwMode="auto">
            <a:xfrm>
              <a:off x="2755" y="2052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latin typeface="Times New Roman" pitchFamily="18" charset="0"/>
                </a:rPr>
                <a:t>110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52" name="Rectangle 219"/>
            <p:cNvSpPr>
              <a:spLocks noChangeArrowheads="1"/>
            </p:cNvSpPr>
            <p:nvPr/>
          </p:nvSpPr>
          <p:spPr bwMode="auto">
            <a:xfrm>
              <a:off x="2663" y="2136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002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53" name="Rectangle 220"/>
            <p:cNvSpPr>
              <a:spLocks noChangeArrowheads="1"/>
            </p:cNvSpPr>
            <p:nvPr/>
          </p:nvSpPr>
          <p:spPr bwMode="auto">
            <a:xfrm>
              <a:off x="2533" y="2182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027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54" name="Rectangle 221"/>
            <p:cNvSpPr>
              <a:spLocks noChangeArrowheads="1"/>
            </p:cNvSpPr>
            <p:nvPr/>
          </p:nvSpPr>
          <p:spPr bwMode="auto">
            <a:xfrm>
              <a:off x="2717" y="1975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111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55" name="Rectangle 222"/>
            <p:cNvSpPr>
              <a:spLocks noChangeArrowheads="1"/>
            </p:cNvSpPr>
            <p:nvPr/>
          </p:nvSpPr>
          <p:spPr bwMode="auto">
            <a:xfrm>
              <a:off x="2794" y="1924"/>
              <a:ext cx="4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023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56" name="Rectangle 223"/>
            <p:cNvSpPr>
              <a:spLocks noChangeArrowheads="1"/>
            </p:cNvSpPr>
            <p:nvPr/>
          </p:nvSpPr>
          <p:spPr bwMode="auto">
            <a:xfrm>
              <a:off x="2626" y="1920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044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57" name="Rectangle 224"/>
            <p:cNvSpPr>
              <a:spLocks noChangeArrowheads="1"/>
            </p:cNvSpPr>
            <p:nvPr/>
          </p:nvSpPr>
          <p:spPr bwMode="auto">
            <a:xfrm>
              <a:off x="2944" y="1927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093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58" name="Rectangle 225"/>
            <p:cNvSpPr>
              <a:spLocks noChangeArrowheads="1"/>
            </p:cNvSpPr>
            <p:nvPr/>
          </p:nvSpPr>
          <p:spPr bwMode="auto">
            <a:xfrm>
              <a:off x="2886" y="1912"/>
              <a:ext cx="48" cy="38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056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59" name="Rectangle 226"/>
            <p:cNvSpPr>
              <a:spLocks noChangeArrowheads="1"/>
            </p:cNvSpPr>
            <p:nvPr/>
          </p:nvSpPr>
          <p:spPr bwMode="auto">
            <a:xfrm>
              <a:off x="2827" y="1849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026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60" name="Rectangle 227"/>
            <p:cNvSpPr>
              <a:spLocks noChangeArrowheads="1"/>
            </p:cNvSpPr>
            <p:nvPr/>
          </p:nvSpPr>
          <p:spPr bwMode="auto">
            <a:xfrm>
              <a:off x="3025" y="1756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082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61" name="Rectangle 228"/>
            <p:cNvSpPr>
              <a:spLocks noChangeArrowheads="1"/>
            </p:cNvSpPr>
            <p:nvPr/>
          </p:nvSpPr>
          <p:spPr bwMode="auto">
            <a:xfrm>
              <a:off x="3241" y="1682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031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62" name="Rectangle 229"/>
            <p:cNvSpPr>
              <a:spLocks noChangeArrowheads="1"/>
            </p:cNvSpPr>
            <p:nvPr/>
          </p:nvSpPr>
          <p:spPr bwMode="auto">
            <a:xfrm>
              <a:off x="2414" y="2103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086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63" name="Rectangle 230"/>
            <p:cNvSpPr>
              <a:spLocks noChangeArrowheads="1"/>
            </p:cNvSpPr>
            <p:nvPr/>
          </p:nvSpPr>
          <p:spPr bwMode="auto">
            <a:xfrm>
              <a:off x="2436" y="2000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101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64" name="Rectangle 231"/>
            <p:cNvSpPr>
              <a:spLocks noChangeArrowheads="1"/>
            </p:cNvSpPr>
            <p:nvPr/>
          </p:nvSpPr>
          <p:spPr bwMode="auto">
            <a:xfrm>
              <a:off x="2413" y="1877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079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65" name="Rectangle 232"/>
            <p:cNvSpPr>
              <a:spLocks noChangeArrowheads="1"/>
            </p:cNvSpPr>
            <p:nvPr/>
          </p:nvSpPr>
          <p:spPr bwMode="auto">
            <a:xfrm>
              <a:off x="2318" y="1883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012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66" name="Rectangle 233"/>
            <p:cNvSpPr>
              <a:spLocks noChangeArrowheads="1"/>
            </p:cNvSpPr>
            <p:nvPr/>
          </p:nvSpPr>
          <p:spPr bwMode="auto">
            <a:xfrm>
              <a:off x="2494" y="1892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063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67" name="Rectangle 234"/>
            <p:cNvSpPr>
              <a:spLocks noChangeArrowheads="1"/>
            </p:cNvSpPr>
            <p:nvPr/>
          </p:nvSpPr>
          <p:spPr bwMode="auto">
            <a:xfrm>
              <a:off x="2540" y="1853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085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68" name="Rectangle 235"/>
            <p:cNvSpPr>
              <a:spLocks noChangeArrowheads="1"/>
            </p:cNvSpPr>
            <p:nvPr/>
          </p:nvSpPr>
          <p:spPr bwMode="auto">
            <a:xfrm>
              <a:off x="2476" y="1788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029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69" name="Rectangle 236"/>
            <p:cNvSpPr>
              <a:spLocks noChangeArrowheads="1"/>
            </p:cNvSpPr>
            <p:nvPr/>
          </p:nvSpPr>
          <p:spPr bwMode="auto">
            <a:xfrm>
              <a:off x="2362" y="1723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021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70" name="Rectangle 237"/>
            <p:cNvSpPr>
              <a:spLocks noChangeArrowheads="1"/>
            </p:cNvSpPr>
            <p:nvPr/>
          </p:nvSpPr>
          <p:spPr bwMode="auto">
            <a:xfrm>
              <a:off x="2443" y="1689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018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71" name="Rectangle 238"/>
            <p:cNvSpPr>
              <a:spLocks noChangeArrowheads="1"/>
            </p:cNvSpPr>
            <p:nvPr/>
          </p:nvSpPr>
          <p:spPr bwMode="auto">
            <a:xfrm>
              <a:off x="2398" y="1587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060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72" name="Rectangle 239"/>
            <p:cNvSpPr>
              <a:spLocks noChangeArrowheads="1"/>
            </p:cNvSpPr>
            <p:nvPr/>
          </p:nvSpPr>
          <p:spPr bwMode="auto">
            <a:xfrm>
              <a:off x="2369" y="1522"/>
              <a:ext cx="48" cy="3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033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73" name="Rectangle 240"/>
            <p:cNvSpPr>
              <a:spLocks noChangeArrowheads="1"/>
            </p:cNvSpPr>
            <p:nvPr/>
          </p:nvSpPr>
          <p:spPr bwMode="auto">
            <a:xfrm>
              <a:off x="2487" y="1639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300">
                  <a:solidFill>
                    <a:srgbClr val="000000"/>
                  </a:solidFill>
                  <a:latin typeface="Times New Roman" pitchFamily="18" charset="0"/>
                </a:rPr>
                <a:t>090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74" name="Rectangle 241"/>
            <p:cNvSpPr>
              <a:spLocks noChangeArrowheads="1"/>
            </p:cNvSpPr>
            <p:nvPr/>
          </p:nvSpPr>
          <p:spPr bwMode="auto">
            <a:xfrm>
              <a:off x="2554" y="1693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300">
                  <a:solidFill>
                    <a:srgbClr val="000000"/>
                  </a:solidFill>
                  <a:latin typeface="Times New Roman" pitchFamily="18" charset="0"/>
                </a:rPr>
                <a:t>067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75" name="Rectangle 242"/>
            <p:cNvSpPr>
              <a:spLocks noChangeArrowheads="1"/>
            </p:cNvSpPr>
            <p:nvPr/>
          </p:nvSpPr>
          <p:spPr bwMode="auto">
            <a:xfrm>
              <a:off x="2550" y="1647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073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76" name="Rectangle 243"/>
            <p:cNvSpPr>
              <a:spLocks noChangeArrowheads="1"/>
            </p:cNvSpPr>
            <p:nvPr/>
          </p:nvSpPr>
          <p:spPr bwMode="auto">
            <a:xfrm>
              <a:off x="2547" y="1605"/>
              <a:ext cx="48" cy="3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091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77" name="Rectangle 244"/>
            <p:cNvSpPr>
              <a:spLocks noChangeArrowheads="1"/>
            </p:cNvSpPr>
            <p:nvPr/>
          </p:nvSpPr>
          <p:spPr bwMode="auto">
            <a:xfrm>
              <a:off x="2554" y="1551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042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78" name="Rectangle 245"/>
            <p:cNvSpPr>
              <a:spLocks noChangeArrowheads="1"/>
            </p:cNvSpPr>
            <p:nvPr/>
          </p:nvSpPr>
          <p:spPr bwMode="auto">
            <a:xfrm>
              <a:off x="2451" y="1508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025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79" name="Rectangle 246"/>
            <p:cNvSpPr>
              <a:spLocks noChangeArrowheads="1"/>
            </p:cNvSpPr>
            <p:nvPr/>
          </p:nvSpPr>
          <p:spPr bwMode="auto">
            <a:xfrm>
              <a:off x="2650" y="1628"/>
              <a:ext cx="4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072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80" name="Rectangle 247"/>
            <p:cNvSpPr>
              <a:spLocks noChangeArrowheads="1"/>
            </p:cNvSpPr>
            <p:nvPr/>
          </p:nvSpPr>
          <p:spPr bwMode="auto">
            <a:xfrm>
              <a:off x="2585" y="1803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013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81" name="Rectangle 248"/>
            <p:cNvSpPr>
              <a:spLocks noChangeArrowheads="1"/>
            </p:cNvSpPr>
            <p:nvPr/>
          </p:nvSpPr>
          <p:spPr bwMode="auto">
            <a:xfrm>
              <a:off x="2724" y="1834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049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82" name="Rectangle 249"/>
            <p:cNvSpPr>
              <a:spLocks noChangeArrowheads="1"/>
            </p:cNvSpPr>
            <p:nvPr/>
          </p:nvSpPr>
          <p:spPr bwMode="auto">
            <a:xfrm>
              <a:off x="2835" y="1761"/>
              <a:ext cx="48" cy="3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022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83" name="Rectangle 250"/>
            <p:cNvSpPr>
              <a:spLocks noChangeArrowheads="1"/>
            </p:cNvSpPr>
            <p:nvPr/>
          </p:nvSpPr>
          <p:spPr bwMode="auto">
            <a:xfrm>
              <a:off x="2620" y="1751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047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84" name="Rectangle 251"/>
            <p:cNvSpPr>
              <a:spLocks noChangeArrowheads="1"/>
            </p:cNvSpPr>
            <p:nvPr/>
          </p:nvSpPr>
          <p:spPr bwMode="auto">
            <a:xfrm>
              <a:off x="2762" y="1557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039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85" name="Rectangle 252"/>
            <p:cNvSpPr>
              <a:spLocks noChangeArrowheads="1"/>
            </p:cNvSpPr>
            <p:nvPr/>
          </p:nvSpPr>
          <p:spPr bwMode="auto">
            <a:xfrm>
              <a:off x="2644" y="1484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005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86" name="Rectangle 253"/>
            <p:cNvSpPr>
              <a:spLocks noChangeArrowheads="1"/>
            </p:cNvSpPr>
            <p:nvPr/>
          </p:nvSpPr>
          <p:spPr bwMode="auto">
            <a:xfrm>
              <a:off x="2578" y="1405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045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87" name="Rectangle 254"/>
            <p:cNvSpPr>
              <a:spLocks noChangeArrowheads="1"/>
            </p:cNvSpPr>
            <p:nvPr/>
          </p:nvSpPr>
          <p:spPr bwMode="auto">
            <a:xfrm>
              <a:off x="2547" y="1457"/>
              <a:ext cx="4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084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88" name="Rectangle 255"/>
            <p:cNvSpPr>
              <a:spLocks noChangeArrowheads="1"/>
            </p:cNvSpPr>
            <p:nvPr/>
          </p:nvSpPr>
          <p:spPr bwMode="auto">
            <a:xfrm>
              <a:off x="2459" y="1453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043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89" name="Rectangle 256"/>
            <p:cNvSpPr>
              <a:spLocks noChangeArrowheads="1"/>
            </p:cNvSpPr>
            <p:nvPr/>
          </p:nvSpPr>
          <p:spPr bwMode="auto">
            <a:xfrm>
              <a:off x="2819" y="1480"/>
              <a:ext cx="4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076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90" name="Rectangle 257"/>
            <p:cNvSpPr>
              <a:spLocks noChangeArrowheads="1"/>
            </p:cNvSpPr>
            <p:nvPr/>
          </p:nvSpPr>
          <p:spPr bwMode="auto">
            <a:xfrm>
              <a:off x="2941" y="1498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096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91" name="Rectangle 258"/>
            <p:cNvSpPr>
              <a:spLocks noChangeArrowheads="1"/>
            </p:cNvSpPr>
            <p:nvPr/>
          </p:nvSpPr>
          <p:spPr bwMode="auto">
            <a:xfrm>
              <a:off x="3108" y="1619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109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92" name="Rectangle 259"/>
            <p:cNvSpPr>
              <a:spLocks noChangeArrowheads="1"/>
            </p:cNvSpPr>
            <p:nvPr/>
          </p:nvSpPr>
          <p:spPr bwMode="auto">
            <a:xfrm>
              <a:off x="3103" y="1531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100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93" name="Rectangle 260"/>
            <p:cNvSpPr>
              <a:spLocks noChangeArrowheads="1"/>
            </p:cNvSpPr>
            <p:nvPr/>
          </p:nvSpPr>
          <p:spPr bwMode="auto">
            <a:xfrm>
              <a:off x="3114" y="1378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077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94" name="Rectangle 261"/>
            <p:cNvSpPr>
              <a:spLocks noChangeArrowheads="1"/>
            </p:cNvSpPr>
            <p:nvPr/>
          </p:nvSpPr>
          <p:spPr bwMode="auto">
            <a:xfrm>
              <a:off x="3283" y="1154"/>
              <a:ext cx="4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016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95" name="Rectangle 262"/>
            <p:cNvSpPr>
              <a:spLocks noChangeArrowheads="1"/>
            </p:cNvSpPr>
            <p:nvPr/>
          </p:nvSpPr>
          <p:spPr bwMode="auto">
            <a:xfrm>
              <a:off x="3411" y="1343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>
                  <a:latin typeface="Times New Roman" pitchFamily="18" charset="0"/>
                </a:rPr>
                <a:t>065</a:t>
              </a:r>
              <a:endParaRPr lang="es-ES_tradnl" sz="2400" b="1">
                <a:latin typeface="Times New Roman" pitchFamily="18" charset="0"/>
              </a:endParaRPr>
            </a:p>
          </p:txBody>
        </p:sp>
        <p:sp>
          <p:nvSpPr>
            <p:cNvPr id="30996" name="Rectangle 263"/>
            <p:cNvSpPr>
              <a:spLocks noChangeArrowheads="1"/>
            </p:cNvSpPr>
            <p:nvPr/>
          </p:nvSpPr>
          <p:spPr bwMode="auto">
            <a:xfrm>
              <a:off x="3529" y="1242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050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0997" name="Freeform 264"/>
            <p:cNvSpPr>
              <a:spLocks/>
            </p:cNvSpPr>
            <p:nvPr/>
          </p:nvSpPr>
          <p:spPr bwMode="auto">
            <a:xfrm>
              <a:off x="4315" y="2260"/>
              <a:ext cx="337" cy="286"/>
            </a:xfrm>
            <a:custGeom>
              <a:avLst/>
              <a:gdLst>
                <a:gd name="T0" fmla="*/ 6 w 918"/>
                <a:gd name="T1" fmla="*/ 37 h 790"/>
                <a:gd name="T2" fmla="*/ 4 w 918"/>
                <a:gd name="T3" fmla="*/ 32 h 790"/>
                <a:gd name="T4" fmla="*/ 0 w 918"/>
                <a:gd name="T5" fmla="*/ 28 h 790"/>
                <a:gd name="T6" fmla="*/ 0 w 918"/>
                <a:gd name="T7" fmla="*/ 25 h 790"/>
                <a:gd name="T8" fmla="*/ 4 w 918"/>
                <a:gd name="T9" fmla="*/ 28 h 790"/>
                <a:gd name="T10" fmla="*/ 6 w 918"/>
                <a:gd name="T11" fmla="*/ 30 h 790"/>
                <a:gd name="T12" fmla="*/ 7 w 918"/>
                <a:gd name="T13" fmla="*/ 30 h 790"/>
                <a:gd name="T14" fmla="*/ 10 w 918"/>
                <a:gd name="T15" fmla="*/ 30 h 790"/>
                <a:gd name="T16" fmla="*/ 12 w 918"/>
                <a:gd name="T17" fmla="*/ 30 h 790"/>
                <a:gd name="T18" fmla="*/ 13 w 918"/>
                <a:gd name="T19" fmla="*/ 28 h 790"/>
                <a:gd name="T20" fmla="*/ 13 w 918"/>
                <a:gd name="T21" fmla="*/ 27 h 790"/>
                <a:gd name="T22" fmla="*/ 14 w 918"/>
                <a:gd name="T23" fmla="*/ 25 h 790"/>
                <a:gd name="T24" fmla="*/ 18 w 918"/>
                <a:gd name="T25" fmla="*/ 24 h 790"/>
                <a:gd name="T26" fmla="*/ 18 w 918"/>
                <a:gd name="T27" fmla="*/ 19 h 790"/>
                <a:gd name="T28" fmla="*/ 23 w 918"/>
                <a:gd name="T29" fmla="*/ 16 h 790"/>
                <a:gd name="T30" fmla="*/ 27 w 918"/>
                <a:gd name="T31" fmla="*/ 17 h 790"/>
                <a:gd name="T32" fmla="*/ 29 w 918"/>
                <a:gd name="T33" fmla="*/ 12 h 790"/>
                <a:gd name="T34" fmla="*/ 29 w 918"/>
                <a:gd name="T35" fmla="*/ 10 h 790"/>
                <a:gd name="T36" fmla="*/ 32 w 918"/>
                <a:gd name="T37" fmla="*/ 8 h 790"/>
                <a:gd name="T38" fmla="*/ 34 w 918"/>
                <a:gd name="T39" fmla="*/ 2 h 790"/>
                <a:gd name="T40" fmla="*/ 34 w 918"/>
                <a:gd name="T41" fmla="*/ 1 h 790"/>
                <a:gd name="T42" fmla="*/ 36 w 918"/>
                <a:gd name="T43" fmla="*/ 2 h 790"/>
                <a:gd name="T44" fmla="*/ 39 w 918"/>
                <a:gd name="T45" fmla="*/ 0 h 790"/>
                <a:gd name="T46" fmla="*/ 40 w 918"/>
                <a:gd name="T47" fmla="*/ 0 h 790"/>
                <a:gd name="T48" fmla="*/ 41 w 918"/>
                <a:gd name="T49" fmla="*/ 2 h 790"/>
                <a:gd name="T50" fmla="*/ 43 w 918"/>
                <a:gd name="T51" fmla="*/ 1 h 790"/>
                <a:gd name="T52" fmla="*/ 44 w 918"/>
                <a:gd name="T53" fmla="*/ 2 h 790"/>
                <a:gd name="T54" fmla="*/ 43 w 918"/>
                <a:gd name="T55" fmla="*/ 3 h 790"/>
                <a:gd name="T56" fmla="*/ 45 w 918"/>
                <a:gd name="T57" fmla="*/ 7 h 790"/>
                <a:gd name="T58" fmla="*/ 43 w 918"/>
                <a:gd name="T59" fmla="*/ 9 h 790"/>
                <a:gd name="T60" fmla="*/ 46 w 918"/>
                <a:gd name="T61" fmla="*/ 11 h 790"/>
                <a:gd name="T62" fmla="*/ 41 w 918"/>
                <a:gd name="T63" fmla="*/ 12 h 790"/>
                <a:gd name="T64" fmla="*/ 41 w 918"/>
                <a:gd name="T65" fmla="*/ 14 h 790"/>
                <a:gd name="T66" fmla="*/ 39 w 918"/>
                <a:gd name="T67" fmla="*/ 15 h 790"/>
                <a:gd name="T68" fmla="*/ 40 w 918"/>
                <a:gd name="T69" fmla="*/ 16 h 790"/>
                <a:gd name="T70" fmla="*/ 37 w 918"/>
                <a:gd name="T71" fmla="*/ 18 h 790"/>
                <a:gd name="T72" fmla="*/ 39 w 918"/>
                <a:gd name="T73" fmla="*/ 19 h 790"/>
                <a:gd name="T74" fmla="*/ 37 w 918"/>
                <a:gd name="T75" fmla="*/ 20 h 790"/>
                <a:gd name="T76" fmla="*/ 39 w 918"/>
                <a:gd name="T77" fmla="*/ 22 h 790"/>
                <a:gd name="T78" fmla="*/ 37 w 918"/>
                <a:gd name="T79" fmla="*/ 24 h 790"/>
                <a:gd name="T80" fmla="*/ 37 w 918"/>
                <a:gd name="T81" fmla="*/ 26 h 790"/>
                <a:gd name="T82" fmla="*/ 38 w 918"/>
                <a:gd name="T83" fmla="*/ 28 h 790"/>
                <a:gd name="T84" fmla="*/ 37 w 918"/>
                <a:gd name="T85" fmla="*/ 30 h 790"/>
                <a:gd name="T86" fmla="*/ 38 w 918"/>
                <a:gd name="T87" fmla="*/ 32 h 790"/>
                <a:gd name="T88" fmla="*/ 36 w 918"/>
                <a:gd name="T89" fmla="*/ 33 h 790"/>
                <a:gd name="T90" fmla="*/ 36 w 918"/>
                <a:gd name="T91" fmla="*/ 34 h 790"/>
                <a:gd name="T92" fmla="*/ 38 w 918"/>
                <a:gd name="T93" fmla="*/ 35 h 790"/>
                <a:gd name="T94" fmla="*/ 37 w 918"/>
                <a:gd name="T95" fmla="*/ 38 h 790"/>
                <a:gd name="T96" fmla="*/ 34 w 918"/>
                <a:gd name="T97" fmla="*/ 38 h 790"/>
                <a:gd name="T98" fmla="*/ 33 w 918"/>
                <a:gd name="T99" fmla="*/ 37 h 790"/>
                <a:gd name="T100" fmla="*/ 6 w 918"/>
                <a:gd name="T101" fmla="*/ 37 h 790"/>
                <a:gd name="T102" fmla="*/ 6 w 918"/>
                <a:gd name="T103" fmla="*/ 37 h 7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18"/>
                <a:gd name="T157" fmla="*/ 0 h 790"/>
                <a:gd name="T158" fmla="*/ 918 w 918"/>
                <a:gd name="T159" fmla="*/ 790 h 7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18" h="790">
                  <a:moveTo>
                    <a:pt x="109" y="777"/>
                  </a:moveTo>
                  <a:lnTo>
                    <a:pt x="86" y="668"/>
                  </a:lnTo>
                  <a:lnTo>
                    <a:pt x="0" y="589"/>
                  </a:lnTo>
                  <a:lnTo>
                    <a:pt x="0" y="523"/>
                  </a:lnTo>
                  <a:lnTo>
                    <a:pt x="79" y="589"/>
                  </a:lnTo>
                  <a:lnTo>
                    <a:pt x="122" y="638"/>
                  </a:lnTo>
                  <a:lnTo>
                    <a:pt x="139" y="625"/>
                  </a:lnTo>
                  <a:lnTo>
                    <a:pt x="208" y="625"/>
                  </a:lnTo>
                  <a:lnTo>
                    <a:pt x="238" y="644"/>
                  </a:lnTo>
                  <a:lnTo>
                    <a:pt x="261" y="589"/>
                  </a:lnTo>
                  <a:lnTo>
                    <a:pt x="256" y="572"/>
                  </a:lnTo>
                  <a:lnTo>
                    <a:pt x="274" y="534"/>
                  </a:lnTo>
                  <a:lnTo>
                    <a:pt x="359" y="504"/>
                  </a:lnTo>
                  <a:lnTo>
                    <a:pt x="359" y="406"/>
                  </a:lnTo>
                  <a:lnTo>
                    <a:pt x="468" y="327"/>
                  </a:lnTo>
                  <a:lnTo>
                    <a:pt x="542" y="353"/>
                  </a:lnTo>
                  <a:lnTo>
                    <a:pt x="595" y="254"/>
                  </a:lnTo>
                  <a:lnTo>
                    <a:pt x="578" y="218"/>
                  </a:lnTo>
                  <a:lnTo>
                    <a:pt x="657" y="171"/>
                  </a:lnTo>
                  <a:lnTo>
                    <a:pt x="681" y="43"/>
                  </a:lnTo>
                  <a:lnTo>
                    <a:pt x="687" y="24"/>
                  </a:lnTo>
                  <a:lnTo>
                    <a:pt x="717" y="37"/>
                  </a:lnTo>
                  <a:lnTo>
                    <a:pt x="796" y="7"/>
                  </a:lnTo>
                  <a:lnTo>
                    <a:pt x="821" y="0"/>
                  </a:lnTo>
                  <a:lnTo>
                    <a:pt x="833" y="43"/>
                  </a:lnTo>
                  <a:lnTo>
                    <a:pt x="870" y="24"/>
                  </a:lnTo>
                  <a:lnTo>
                    <a:pt x="882" y="37"/>
                  </a:lnTo>
                  <a:lnTo>
                    <a:pt x="870" y="66"/>
                  </a:lnTo>
                  <a:lnTo>
                    <a:pt x="906" y="139"/>
                  </a:lnTo>
                  <a:lnTo>
                    <a:pt x="857" y="188"/>
                  </a:lnTo>
                  <a:lnTo>
                    <a:pt x="918" y="231"/>
                  </a:lnTo>
                  <a:lnTo>
                    <a:pt x="839" y="248"/>
                  </a:lnTo>
                  <a:lnTo>
                    <a:pt x="827" y="291"/>
                  </a:lnTo>
                  <a:lnTo>
                    <a:pt x="778" y="310"/>
                  </a:lnTo>
                  <a:lnTo>
                    <a:pt x="809" y="346"/>
                  </a:lnTo>
                  <a:lnTo>
                    <a:pt x="760" y="370"/>
                  </a:lnTo>
                  <a:lnTo>
                    <a:pt x="796" y="401"/>
                  </a:lnTo>
                  <a:lnTo>
                    <a:pt x="742" y="419"/>
                  </a:lnTo>
                  <a:lnTo>
                    <a:pt x="784" y="462"/>
                  </a:lnTo>
                  <a:lnTo>
                    <a:pt x="742" y="504"/>
                  </a:lnTo>
                  <a:lnTo>
                    <a:pt x="760" y="559"/>
                  </a:lnTo>
                  <a:lnTo>
                    <a:pt x="773" y="583"/>
                  </a:lnTo>
                  <a:lnTo>
                    <a:pt x="742" y="632"/>
                  </a:lnTo>
                  <a:lnTo>
                    <a:pt x="773" y="674"/>
                  </a:lnTo>
                  <a:lnTo>
                    <a:pt x="717" y="698"/>
                  </a:lnTo>
                  <a:lnTo>
                    <a:pt x="717" y="723"/>
                  </a:lnTo>
                  <a:lnTo>
                    <a:pt x="773" y="740"/>
                  </a:lnTo>
                  <a:lnTo>
                    <a:pt x="753" y="790"/>
                  </a:lnTo>
                  <a:lnTo>
                    <a:pt x="681" y="790"/>
                  </a:lnTo>
                  <a:lnTo>
                    <a:pt x="668" y="777"/>
                  </a:lnTo>
                  <a:lnTo>
                    <a:pt x="116" y="783"/>
                  </a:lnTo>
                  <a:lnTo>
                    <a:pt x="109" y="777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998" name="Freeform 265"/>
            <p:cNvSpPr>
              <a:spLocks/>
            </p:cNvSpPr>
            <p:nvPr/>
          </p:nvSpPr>
          <p:spPr bwMode="auto">
            <a:xfrm>
              <a:off x="4323" y="2033"/>
              <a:ext cx="250" cy="374"/>
            </a:xfrm>
            <a:custGeom>
              <a:avLst/>
              <a:gdLst>
                <a:gd name="T0" fmla="*/ 8 w 680"/>
                <a:gd name="T1" fmla="*/ 0 h 1037"/>
                <a:gd name="T2" fmla="*/ 7 w 680"/>
                <a:gd name="T3" fmla="*/ 0 h 1037"/>
                <a:gd name="T4" fmla="*/ 10 w 680"/>
                <a:gd name="T5" fmla="*/ 0 h 1037"/>
                <a:gd name="T6" fmla="*/ 11 w 680"/>
                <a:gd name="T7" fmla="*/ 4 h 1037"/>
                <a:gd name="T8" fmla="*/ 13 w 680"/>
                <a:gd name="T9" fmla="*/ 5 h 1037"/>
                <a:gd name="T10" fmla="*/ 13 w 680"/>
                <a:gd name="T11" fmla="*/ 8 h 1037"/>
                <a:gd name="T12" fmla="*/ 14 w 680"/>
                <a:gd name="T13" fmla="*/ 10 h 1037"/>
                <a:gd name="T14" fmla="*/ 14 w 680"/>
                <a:gd name="T15" fmla="*/ 11 h 1037"/>
                <a:gd name="T16" fmla="*/ 15 w 680"/>
                <a:gd name="T17" fmla="*/ 12 h 1037"/>
                <a:gd name="T18" fmla="*/ 17 w 680"/>
                <a:gd name="T19" fmla="*/ 12 h 1037"/>
                <a:gd name="T20" fmla="*/ 15 w 680"/>
                <a:gd name="T21" fmla="*/ 16 h 1037"/>
                <a:gd name="T22" fmla="*/ 16 w 680"/>
                <a:gd name="T23" fmla="*/ 17 h 1037"/>
                <a:gd name="T24" fmla="*/ 20 w 680"/>
                <a:gd name="T25" fmla="*/ 18 h 1037"/>
                <a:gd name="T26" fmla="*/ 21 w 680"/>
                <a:gd name="T27" fmla="*/ 20 h 1037"/>
                <a:gd name="T28" fmla="*/ 20 w 680"/>
                <a:gd name="T29" fmla="*/ 20 h 1037"/>
                <a:gd name="T30" fmla="*/ 18 w 680"/>
                <a:gd name="T31" fmla="*/ 22 h 1037"/>
                <a:gd name="T32" fmla="*/ 21 w 680"/>
                <a:gd name="T33" fmla="*/ 22 h 1037"/>
                <a:gd name="T34" fmla="*/ 22 w 680"/>
                <a:gd name="T35" fmla="*/ 22 h 1037"/>
                <a:gd name="T36" fmla="*/ 22 w 680"/>
                <a:gd name="T37" fmla="*/ 23 h 1037"/>
                <a:gd name="T38" fmla="*/ 25 w 680"/>
                <a:gd name="T39" fmla="*/ 23 h 1037"/>
                <a:gd name="T40" fmla="*/ 26 w 680"/>
                <a:gd name="T41" fmla="*/ 25 h 1037"/>
                <a:gd name="T42" fmla="*/ 27 w 680"/>
                <a:gd name="T43" fmla="*/ 25 h 1037"/>
                <a:gd name="T44" fmla="*/ 28 w 680"/>
                <a:gd name="T45" fmla="*/ 24 h 1037"/>
                <a:gd name="T46" fmla="*/ 30 w 680"/>
                <a:gd name="T47" fmla="*/ 24 h 1037"/>
                <a:gd name="T48" fmla="*/ 31 w 680"/>
                <a:gd name="T49" fmla="*/ 26 h 1037"/>
                <a:gd name="T50" fmla="*/ 33 w 680"/>
                <a:gd name="T51" fmla="*/ 26 h 1037"/>
                <a:gd name="T52" fmla="*/ 34 w 680"/>
                <a:gd name="T53" fmla="*/ 27 h 1037"/>
                <a:gd name="T54" fmla="*/ 33 w 680"/>
                <a:gd name="T55" fmla="*/ 28 h 1037"/>
                <a:gd name="T56" fmla="*/ 33 w 680"/>
                <a:gd name="T57" fmla="*/ 31 h 1037"/>
                <a:gd name="T58" fmla="*/ 32 w 680"/>
                <a:gd name="T59" fmla="*/ 37 h 1037"/>
                <a:gd name="T60" fmla="*/ 28 w 680"/>
                <a:gd name="T61" fmla="*/ 39 h 1037"/>
                <a:gd name="T62" fmla="*/ 29 w 680"/>
                <a:gd name="T63" fmla="*/ 41 h 1037"/>
                <a:gd name="T64" fmla="*/ 26 w 680"/>
                <a:gd name="T65" fmla="*/ 45 h 1037"/>
                <a:gd name="T66" fmla="*/ 23 w 680"/>
                <a:gd name="T67" fmla="*/ 44 h 1037"/>
                <a:gd name="T68" fmla="*/ 17 w 680"/>
                <a:gd name="T69" fmla="*/ 48 h 1037"/>
                <a:gd name="T70" fmla="*/ 15 w 680"/>
                <a:gd name="T71" fmla="*/ 49 h 1037"/>
                <a:gd name="T72" fmla="*/ 8 w 680"/>
                <a:gd name="T73" fmla="*/ 43 h 1037"/>
                <a:gd name="T74" fmla="*/ 7 w 680"/>
                <a:gd name="T75" fmla="*/ 43 h 1037"/>
                <a:gd name="T76" fmla="*/ 1 w 680"/>
                <a:gd name="T77" fmla="*/ 35 h 1037"/>
                <a:gd name="T78" fmla="*/ 0 w 680"/>
                <a:gd name="T79" fmla="*/ 27 h 1037"/>
                <a:gd name="T80" fmla="*/ 3 w 680"/>
                <a:gd name="T81" fmla="*/ 22 h 1037"/>
                <a:gd name="T82" fmla="*/ 1 w 680"/>
                <a:gd name="T83" fmla="*/ 20 h 1037"/>
                <a:gd name="T84" fmla="*/ 0 w 680"/>
                <a:gd name="T85" fmla="*/ 13 h 1037"/>
                <a:gd name="T86" fmla="*/ 1 w 680"/>
                <a:gd name="T87" fmla="*/ 8 h 1037"/>
                <a:gd name="T88" fmla="*/ 4 w 680"/>
                <a:gd name="T89" fmla="*/ 7 h 1037"/>
                <a:gd name="T90" fmla="*/ 3 w 680"/>
                <a:gd name="T91" fmla="*/ 5 h 1037"/>
                <a:gd name="T92" fmla="*/ 3 w 680"/>
                <a:gd name="T93" fmla="*/ 1 h 1037"/>
                <a:gd name="T94" fmla="*/ 8 w 680"/>
                <a:gd name="T95" fmla="*/ 0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0"/>
                <a:gd name="T145" fmla="*/ 0 h 1037"/>
                <a:gd name="T146" fmla="*/ 680 w 680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0" h="1037">
                  <a:moveTo>
                    <a:pt x="152" y="0"/>
                  </a:moveTo>
                  <a:lnTo>
                    <a:pt x="140" y="5"/>
                  </a:lnTo>
                  <a:lnTo>
                    <a:pt x="194" y="5"/>
                  </a:lnTo>
                  <a:lnTo>
                    <a:pt x="225" y="90"/>
                  </a:lnTo>
                  <a:lnTo>
                    <a:pt x="268" y="115"/>
                  </a:lnTo>
                  <a:lnTo>
                    <a:pt x="268" y="181"/>
                  </a:lnTo>
                  <a:lnTo>
                    <a:pt x="285" y="211"/>
                  </a:lnTo>
                  <a:lnTo>
                    <a:pt x="273" y="241"/>
                  </a:lnTo>
                  <a:lnTo>
                    <a:pt x="298" y="254"/>
                  </a:lnTo>
                  <a:lnTo>
                    <a:pt x="347" y="260"/>
                  </a:lnTo>
                  <a:lnTo>
                    <a:pt x="311" y="327"/>
                  </a:lnTo>
                  <a:lnTo>
                    <a:pt x="321" y="358"/>
                  </a:lnTo>
                  <a:lnTo>
                    <a:pt x="407" y="394"/>
                  </a:lnTo>
                  <a:lnTo>
                    <a:pt x="413" y="430"/>
                  </a:lnTo>
                  <a:lnTo>
                    <a:pt x="401" y="430"/>
                  </a:lnTo>
                  <a:lnTo>
                    <a:pt x="371" y="478"/>
                  </a:lnTo>
                  <a:lnTo>
                    <a:pt x="413" y="467"/>
                  </a:lnTo>
                  <a:lnTo>
                    <a:pt x="443" y="467"/>
                  </a:lnTo>
                  <a:lnTo>
                    <a:pt x="443" y="485"/>
                  </a:lnTo>
                  <a:lnTo>
                    <a:pt x="504" y="485"/>
                  </a:lnTo>
                  <a:lnTo>
                    <a:pt x="529" y="521"/>
                  </a:lnTo>
                  <a:lnTo>
                    <a:pt x="547" y="521"/>
                  </a:lnTo>
                  <a:lnTo>
                    <a:pt x="571" y="516"/>
                  </a:lnTo>
                  <a:lnTo>
                    <a:pt x="595" y="516"/>
                  </a:lnTo>
                  <a:lnTo>
                    <a:pt x="631" y="546"/>
                  </a:lnTo>
                  <a:lnTo>
                    <a:pt x="662" y="546"/>
                  </a:lnTo>
                  <a:lnTo>
                    <a:pt x="680" y="582"/>
                  </a:lnTo>
                  <a:lnTo>
                    <a:pt x="669" y="600"/>
                  </a:lnTo>
                  <a:lnTo>
                    <a:pt x="675" y="655"/>
                  </a:lnTo>
                  <a:lnTo>
                    <a:pt x="644" y="789"/>
                  </a:lnTo>
                  <a:lnTo>
                    <a:pt x="571" y="836"/>
                  </a:lnTo>
                  <a:lnTo>
                    <a:pt x="583" y="874"/>
                  </a:lnTo>
                  <a:lnTo>
                    <a:pt x="535" y="971"/>
                  </a:lnTo>
                  <a:lnTo>
                    <a:pt x="462" y="941"/>
                  </a:lnTo>
                  <a:lnTo>
                    <a:pt x="341" y="1032"/>
                  </a:lnTo>
                  <a:lnTo>
                    <a:pt x="298" y="1037"/>
                  </a:lnTo>
                  <a:lnTo>
                    <a:pt x="170" y="915"/>
                  </a:lnTo>
                  <a:lnTo>
                    <a:pt x="133" y="915"/>
                  </a:lnTo>
                  <a:lnTo>
                    <a:pt x="13" y="740"/>
                  </a:lnTo>
                  <a:lnTo>
                    <a:pt x="0" y="588"/>
                  </a:lnTo>
                  <a:lnTo>
                    <a:pt x="49" y="478"/>
                  </a:lnTo>
                  <a:lnTo>
                    <a:pt x="13" y="430"/>
                  </a:lnTo>
                  <a:lnTo>
                    <a:pt x="0" y="279"/>
                  </a:lnTo>
                  <a:lnTo>
                    <a:pt x="30" y="175"/>
                  </a:lnTo>
                  <a:lnTo>
                    <a:pt x="85" y="156"/>
                  </a:lnTo>
                  <a:lnTo>
                    <a:pt x="54" y="102"/>
                  </a:lnTo>
                  <a:lnTo>
                    <a:pt x="66" y="3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999" name="Freeform 266"/>
            <p:cNvSpPr>
              <a:spLocks/>
            </p:cNvSpPr>
            <p:nvPr/>
          </p:nvSpPr>
          <p:spPr bwMode="auto">
            <a:xfrm>
              <a:off x="3016" y="1480"/>
              <a:ext cx="1434" cy="1070"/>
            </a:xfrm>
            <a:custGeom>
              <a:avLst/>
              <a:gdLst>
                <a:gd name="T0" fmla="*/ 9 w 3910"/>
                <a:gd name="T1" fmla="*/ 55 h 2973"/>
                <a:gd name="T2" fmla="*/ 6 w 3910"/>
                <a:gd name="T3" fmla="*/ 48 h 2973"/>
                <a:gd name="T4" fmla="*/ 18 w 3910"/>
                <a:gd name="T5" fmla="*/ 46 h 2973"/>
                <a:gd name="T6" fmla="*/ 30 w 3910"/>
                <a:gd name="T7" fmla="*/ 44 h 2973"/>
                <a:gd name="T8" fmla="*/ 40 w 3910"/>
                <a:gd name="T9" fmla="*/ 42 h 2973"/>
                <a:gd name="T10" fmla="*/ 42 w 3910"/>
                <a:gd name="T11" fmla="*/ 41 h 2973"/>
                <a:gd name="T12" fmla="*/ 50 w 3910"/>
                <a:gd name="T13" fmla="*/ 41 h 2973"/>
                <a:gd name="T14" fmla="*/ 46 w 3910"/>
                <a:gd name="T15" fmla="*/ 36 h 2973"/>
                <a:gd name="T16" fmla="*/ 52 w 3910"/>
                <a:gd name="T17" fmla="*/ 34 h 2973"/>
                <a:gd name="T18" fmla="*/ 62 w 3910"/>
                <a:gd name="T19" fmla="*/ 32 h 2973"/>
                <a:gd name="T20" fmla="*/ 66 w 3910"/>
                <a:gd name="T21" fmla="*/ 16 h 2973"/>
                <a:gd name="T22" fmla="*/ 67 w 3910"/>
                <a:gd name="T23" fmla="*/ 8 h 2973"/>
                <a:gd name="T24" fmla="*/ 71 w 3910"/>
                <a:gd name="T25" fmla="*/ 0 h 2973"/>
                <a:gd name="T26" fmla="*/ 71 w 3910"/>
                <a:gd name="T27" fmla="*/ 12 h 2973"/>
                <a:gd name="T28" fmla="*/ 74 w 3910"/>
                <a:gd name="T29" fmla="*/ 17 h 2973"/>
                <a:gd name="T30" fmla="*/ 79 w 3910"/>
                <a:gd name="T31" fmla="*/ 17 h 2973"/>
                <a:gd name="T32" fmla="*/ 76 w 3910"/>
                <a:gd name="T33" fmla="*/ 23 h 2973"/>
                <a:gd name="T34" fmla="*/ 76 w 3910"/>
                <a:gd name="T35" fmla="*/ 28 h 2973"/>
                <a:gd name="T36" fmla="*/ 82 w 3910"/>
                <a:gd name="T37" fmla="*/ 25 h 2973"/>
                <a:gd name="T38" fmla="*/ 89 w 3910"/>
                <a:gd name="T39" fmla="*/ 23 h 2973"/>
                <a:gd name="T40" fmla="*/ 97 w 3910"/>
                <a:gd name="T41" fmla="*/ 19 h 2973"/>
                <a:gd name="T42" fmla="*/ 110 w 3910"/>
                <a:gd name="T43" fmla="*/ 19 h 2973"/>
                <a:gd name="T44" fmla="*/ 119 w 3910"/>
                <a:gd name="T45" fmla="*/ 20 h 2973"/>
                <a:gd name="T46" fmla="*/ 127 w 3910"/>
                <a:gd name="T47" fmla="*/ 28 h 2973"/>
                <a:gd name="T48" fmla="*/ 133 w 3910"/>
                <a:gd name="T49" fmla="*/ 37 h 2973"/>
                <a:gd name="T50" fmla="*/ 143 w 3910"/>
                <a:gd name="T51" fmla="*/ 48 h 2973"/>
                <a:gd name="T52" fmla="*/ 153 w 3910"/>
                <a:gd name="T53" fmla="*/ 50 h 2973"/>
                <a:gd name="T54" fmla="*/ 158 w 3910"/>
                <a:gd name="T55" fmla="*/ 55 h 2973"/>
                <a:gd name="T56" fmla="*/ 170 w 3910"/>
                <a:gd name="T57" fmla="*/ 60 h 2973"/>
                <a:gd name="T58" fmla="*/ 178 w 3910"/>
                <a:gd name="T59" fmla="*/ 66 h 2973"/>
                <a:gd name="T60" fmla="*/ 178 w 3910"/>
                <a:gd name="T61" fmla="*/ 73 h 2973"/>
                <a:gd name="T62" fmla="*/ 175 w 3910"/>
                <a:gd name="T63" fmla="*/ 85 h 2973"/>
                <a:gd name="T64" fmla="*/ 177 w 3910"/>
                <a:gd name="T65" fmla="*/ 95 h 2973"/>
                <a:gd name="T66" fmla="*/ 182 w 3910"/>
                <a:gd name="T67" fmla="*/ 115 h 2973"/>
                <a:gd name="T68" fmla="*/ 192 w 3910"/>
                <a:gd name="T69" fmla="*/ 120 h 2973"/>
                <a:gd name="T70" fmla="*/ 187 w 3910"/>
                <a:gd name="T71" fmla="*/ 131 h 2973"/>
                <a:gd name="T72" fmla="*/ 178 w 3910"/>
                <a:gd name="T73" fmla="*/ 128 h 2973"/>
                <a:gd name="T74" fmla="*/ 179 w 3910"/>
                <a:gd name="T75" fmla="*/ 132 h 2973"/>
                <a:gd name="T76" fmla="*/ 144 w 3910"/>
                <a:gd name="T77" fmla="*/ 138 h 2973"/>
                <a:gd name="T78" fmla="*/ 140 w 3910"/>
                <a:gd name="T79" fmla="*/ 134 h 2973"/>
                <a:gd name="T80" fmla="*/ 133 w 3910"/>
                <a:gd name="T81" fmla="*/ 124 h 2973"/>
                <a:gd name="T82" fmla="*/ 131 w 3910"/>
                <a:gd name="T83" fmla="*/ 116 h 2973"/>
                <a:gd name="T84" fmla="*/ 126 w 3910"/>
                <a:gd name="T85" fmla="*/ 111 h 2973"/>
                <a:gd name="T86" fmla="*/ 119 w 3910"/>
                <a:gd name="T87" fmla="*/ 105 h 2973"/>
                <a:gd name="T88" fmla="*/ 104 w 3910"/>
                <a:gd name="T89" fmla="*/ 94 h 2973"/>
                <a:gd name="T90" fmla="*/ 93 w 3910"/>
                <a:gd name="T91" fmla="*/ 100 h 2973"/>
                <a:gd name="T92" fmla="*/ 86 w 3910"/>
                <a:gd name="T93" fmla="*/ 99 h 2973"/>
                <a:gd name="T94" fmla="*/ 91 w 3910"/>
                <a:gd name="T95" fmla="*/ 90 h 2973"/>
                <a:gd name="T96" fmla="*/ 82 w 3910"/>
                <a:gd name="T97" fmla="*/ 96 h 2973"/>
                <a:gd name="T98" fmla="*/ 74 w 3910"/>
                <a:gd name="T99" fmla="*/ 91 h 2973"/>
                <a:gd name="T100" fmla="*/ 67 w 3910"/>
                <a:gd name="T101" fmla="*/ 85 h 2973"/>
                <a:gd name="T102" fmla="*/ 79 w 3910"/>
                <a:gd name="T103" fmla="*/ 87 h 2973"/>
                <a:gd name="T104" fmla="*/ 76 w 3910"/>
                <a:gd name="T105" fmla="*/ 77 h 2973"/>
                <a:gd name="T106" fmla="*/ 71 w 3910"/>
                <a:gd name="T107" fmla="*/ 72 h 2973"/>
                <a:gd name="T108" fmla="*/ 65 w 3910"/>
                <a:gd name="T109" fmla="*/ 69 h 2973"/>
                <a:gd name="T110" fmla="*/ 51 w 3910"/>
                <a:gd name="T111" fmla="*/ 62 h 2973"/>
                <a:gd name="T112" fmla="*/ 46 w 3910"/>
                <a:gd name="T113" fmla="*/ 61 h 2973"/>
                <a:gd name="T114" fmla="*/ 35 w 3910"/>
                <a:gd name="T115" fmla="*/ 62 h 2973"/>
                <a:gd name="T116" fmla="*/ 30 w 3910"/>
                <a:gd name="T117" fmla="*/ 67 h 2973"/>
                <a:gd name="T118" fmla="*/ 24 w 3910"/>
                <a:gd name="T119" fmla="*/ 64 h 2973"/>
                <a:gd name="T120" fmla="*/ 19 w 3910"/>
                <a:gd name="T121" fmla="*/ 64 h 29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10"/>
                <a:gd name="T184" fmla="*/ 0 h 2973"/>
                <a:gd name="T185" fmla="*/ 3910 w 3910"/>
                <a:gd name="T186" fmla="*/ 2973 h 29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10" h="2973">
                  <a:moveTo>
                    <a:pt x="390" y="1379"/>
                  </a:moveTo>
                  <a:lnTo>
                    <a:pt x="305" y="1190"/>
                  </a:lnTo>
                  <a:lnTo>
                    <a:pt x="219" y="1123"/>
                  </a:lnTo>
                  <a:lnTo>
                    <a:pt x="183" y="1190"/>
                  </a:lnTo>
                  <a:lnTo>
                    <a:pt x="109" y="1178"/>
                  </a:lnTo>
                  <a:lnTo>
                    <a:pt x="0" y="1196"/>
                  </a:lnTo>
                  <a:lnTo>
                    <a:pt x="30" y="1129"/>
                  </a:lnTo>
                  <a:lnTo>
                    <a:pt x="116" y="1025"/>
                  </a:lnTo>
                  <a:lnTo>
                    <a:pt x="152" y="1019"/>
                  </a:lnTo>
                  <a:lnTo>
                    <a:pt x="226" y="983"/>
                  </a:lnTo>
                  <a:lnTo>
                    <a:pt x="293" y="983"/>
                  </a:lnTo>
                  <a:lnTo>
                    <a:pt x="360" y="989"/>
                  </a:lnTo>
                  <a:lnTo>
                    <a:pt x="390" y="891"/>
                  </a:lnTo>
                  <a:lnTo>
                    <a:pt x="463" y="874"/>
                  </a:lnTo>
                  <a:lnTo>
                    <a:pt x="495" y="910"/>
                  </a:lnTo>
                  <a:lnTo>
                    <a:pt x="610" y="940"/>
                  </a:lnTo>
                  <a:lnTo>
                    <a:pt x="659" y="934"/>
                  </a:lnTo>
                  <a:lnTo>
                    <a:pt x="756" y="897"/>
                  </a:lnTo>
                  <a:lnTo>
                    <a:pt x="811" y="915"/>
                  </a:lnTo>
                  <a:lnTo>
                    <a:pt x="818" y="904"/>
                  </a:lnTo>
                  <a:lnTo>
                    <a:pt x="818" y="842"/>
                  </a:lnTo>
                  <a:lnTo>
                    <a:pt x="830" y="842"/>
                  </a:lnTo>
                  <a:lnTo>
                    <a:pt x="843" y="853"/>
                  </a:lnTo>
                  <a:lnTo>
                    <a:pt x="854" y="874"/>
                  </a:lnTo>
                  <a:lnTo>
                    <a:pt x="867" y="891"/>
                  </a:lnTo>
                  <a:lnTo>
                    <a:pt x="933" y="897"/>
                  </a:lnTo>
                  <a:lnTo>
                    <a:pt x="952" y="921"/>
                  </a:lnTo>
                  <a:lnTo>
                    <a:pt x="1012" y="884"/>
                  </a:lnTo>
                  <a:lnTo>
                    <a:pt x="1025" y="847"/>
                  </a:lnTo>
                  <a:lnTo>
                    <a:pt x="982" y="786"/>
                  </a:lnTo>
                  <a:lnTo>
                    <a:pt x="988" y="774"/>
                  </a:lnTo>
                  <a:lnTo>
                    <a:pt x="933" y="763"/>
                  </a:lnTo>
                  <a:lnTo>
                    <a:pt x="922" y="738"/>
                  </a:lnTo>
                  <a:lnTo>
                    <a:pt x="1001" y="702"/>
                  </a:lnTo>
                  <a:lnTo>
                    <a:pt x="1025" y="743"/>
                  </a:lnTo>
                  <a:lnTo>
                    <a:pt x="1061" y="726"/>
                  </a:lnTo>
                  <a:lnTo>
                    <a:pt x="1097" y="756"/>
                  </a:lnTo>
                  <a:lnTo>
                    <a:pt x="1184" y="743"/>
                  </a:lnTo>
                  <a:lnTo>
                    <a:pt x="1208" y="743"/>
                  </a:lnTo>
                  <a:lnTo>
                    <a:pt x="1258" y="684"/>
                  </a:lnTo>
                  <a:lnTo>
                    <a:pt x="1367" y="465"/>
                  </a:lnTo>
                  <a:lnTo>
                    <a:pt x="1390" y="458"/>
                  </a:lnTo>
                  <a:lnTo>
                    <a:pt x="1367" y="354"/>
                  </a:lnTo>
                  <a:lnTo>
                    <a:pt x="1337" y="341"/>
                  </a:lnTo>
                  <a:lnTo>
                    <a:pt x="1311" y="354"/>
                  </a:lnTo>
                  <a:lnTo>
                    <a:pt x="1317" y="304"/>
                  </a:lnTo>
                  <a:lnTo>
                    <a:pt x="1317" y="232"/>
                  </a:lnTo>
                  <a:lnTo>
                    <a:pt x="1360" y="165"/>
                  </a:lnTo>
                  <a:lnTo>
                    <a:pt x="1396" y="146"/>
                  </a:lnTo>
                  <a:lnTo>
                    <a:pt x="1426" y="122"/>
                  </a:lnTo>
                  <a:lnTo>
                    <a:pt x="1426" y="79"/>
                  </a:lnTo>
                  <a:lnTo>
                    <a:pt x="1433" y="0"/>
                  </a:lnTo>
                  <a:lnTo>
                    <a:pt x="1501" y="84"/>
                  </a:lnTo>
                  <a:lnTo>
                    <a:pt x="1501" y="129"/>
                  </a:lnTo>
                  <a:lnTo>
                    <a:pt x="1420" y="207"/>
                  </a:lnTo>
                  <a:lnTo>
                    <a:pt x="1433" y="250"/>
                  </a:lnTo>
                  <a:lnTo>
                    <a:pt x="1452" y="250"/>
                  </a:lnTo>
                  <a:lnTo>
                    <a:pt x="1483" y="286"/>
                  </a:lnTo>
                  <a:lnTo>
                    <a:pt x="1470" y="311"/>
                  </a:lnTo>
                  <a:lnTo>
                    <a:pt x="1501" y="359"/>
                  </a:lnTo>
                  <a:lnTo>
                    <a:pt x="1537" y="386"/>
                  </a:lnTo>
                  <a:lnTo>
                    <a:pt x="1562" y="391"/>
                  </a:lnTo>
                  <a:lnTo>
                    <a:pt x="1587" y="379"/>
                  </a:lnTo>
                  <a:lnTo>
                    <a:pt x="1605" y="373"/>
                  </a:lnTo>
                  <a:lnTo>
                    <a:pt x="1635" y="422"/>
                  </a:lnTo>
                  <a:lnTo>
                    <a:pt x="1635" y="465"/>
                  </a:lnTo>
                  <a:lnTo>
                    <a:pt x="1568" y="465"/>
                  </a:lnTo>
                  <a:lnTo>
                    <a:pt x="1537" y="501"/>
                  </a:lnTo>
                  <a:lnTo>
                    <a:pt x="1508" y="512"/>
                  </a:lnTo>
                  <a:lnTo>
                    <a:pt x="1519" y="537"/>
                  </a:lnTo>
                  <a:lnTo>
                    <a:pt x="1519" y="561"/>
                  </a:lnTo>
                  <a:lnTo>
                    <a:pt x="1549" y="603"/>
                  </a:lnTo>
                  <a:lnTo>
                    <a:pt x="1592" y="597"/>
                  </a:lnTo>
                  <a:lnTo>
                    <a:pt x="1617" y="561"/>
                  </a:lnTo>
                  <a:lnTo>
                    <a:pt x="1641" y="580"/>
                  </a:lnTo>
                  <a:lnTo>
                    <a:pt x="1666" y="531"/>
                  </a:lnTo>
                  <a:lnTo>
                    <a:pt x="1732" y="518"/>
                  </a:lnTo>
                  <a:lnTo>
                    <a:pt x="1756" y="512"/>
                  </a:lnTo>
                  <a:lnTo>
                    <a:pt x="1762" y="494"/>
                  </a:lnTo>
                  <a:lnTo>
                    <a:pt x="1806" y="494"/>
                  </a:lnTo>
                  <a:lnTo>
                    <a:pt x="1842" y="512"/>
                  </a:lnTo>
                  <a:lnTo>
                    <a:pt x="1897" y="488"/>
                  </a:lnTo>
                  <a:lnTo>
                    <a:pt x="1927" y="427"/>
                  </a:lnTo>
                  <a:lnTo>
                    <a:pt x="1965" y="415"/>
                  </a:lnTo>
                  <a:lnTo>
                    <a:pt x="1983" y="365"/>
                  </a:lnTo>
                  <a:lnTo>
                    <a:pt x="2124" y="334"/>
                  </a:lnTo>
                  <a:lnTo>
                    <a:pt x="2184" y="373"/>
                  </a:lnTo>
                  <a:lnTo>
                    <a:pt x="2233" y="403"/>
                  </a:lnTo>
                  <a:lnTo>
                    <a:pt x="2282" y="409"/>
                  </a:lnTo>
                  <a:lnTo>
                    <a:pt x="2318" y="439"/>
                  </a:lnTo>
                  <a:lnTo>
                    <a:pt x="2360" y="427"/>
                  </a:lnTo>
                  <a:lnTo>
                    <a:pt x="2414" y="427"/>
                  </a:lnTo>
                  <a:lnTo>
                    <a:pt x="2476" y="445"/>
                  </a:lnTo>
                  <a:lnTo>
                    <a:pt x="2476" y="524"/>
                  </a:lnTo>
                  <a:lnTo>
                    <a:pt x="2513" y="610"/>
                  </a:lnTo>
                  <a:lnTo>
                    <a:pt x="2568" y="610"/>
                  </a:lnTo>
                  <a:lnTo>
                    <a:pt x="2575" y="677"/>
                  </a:lnTo>
                  <a:lnTo>
                    <a:pt x="2605" y="695"/>
                  </a:lnTo>
                  <a:lnTo>
                    <a:pt x="2647" y="743"/>
                  </a:lnTo>
                  <a:lnTo>
                    <a:pt x="2707" y="793"/>
                  </a:lnTo>
                  <a:lnTo>
                    <a:pt x="2782" y="793"/>
                  </a:lnTo>
                  <a:lnTo>
                    <a:pt x="2825" y="915"/>
                  </a:lnTo>
                  <a:lnTo>
                    <a:pt x="2904" y="1000"/>
                  </a:lnTo>
                  <a:lnTo>
                    <a:pt x="2904" y="1036"/>
                  </a:lnTo>
                  <a:lnTo>
                    <a:pt x="2989" y="1079"/>
                  </a:lnTo>
                  <a:lnTo>
                    <a:pt x="3062" y="1072"/>
                  </a:lnTo>
                  <a:lnTo>
                    <a:pt x="3085" y="1123"/>
                  </a:lnTo>
                  <a:lnTo>
                    <a:pt x="3099" y="1079"/>
                  </a:lnTo>
                  <a:lnTo>
                    <a:pt x="3106" y="1055"/>
                  </a:lnTo>
                  <a:lnTo>
                    <a:pt x="3148" y="1085"/>
                  </a:lnTo>
                  <a:lnTo>
                    <a:pt x="3124" y="1147"/>
                  </a:lnTo>
                  <a:lnTo>
                    <a:pt x="3196" y="1178"/>
                  </a:lnTo>
                  <a:lnTo>
                    <a:pt x="3226" y="1226"/>
                  </a:lnTo>
                  <a:lnTo>
                    <a:pt x="3325" y="1294"/>
                  </a:lnTo>
                  <a:lnTo>
                    <a:pt x="3423" y="1305"/>
                  </a:lnTo>
                  <a:lnTo>
                    <a:pt x="3447" y="1299"/>
                  </a:lnTo>
                  <a:lnTo>
                    <a:pt x="3495" y="1330"/>
                  </a:lnTo>
                  <a:lnTo>
                    <a:pt x="3489" y="1354"/>
                  </a:lnTo>
                  <a:lnTo>
                    <a:pt x="3556" y="1361"/>
                  </a:lnTo>
                  <a:lnTo>
                    <a:pt x="3611" y="1422"/>
                  </a:lnTo>
                  <a:lnTo>
                    <a:pt x="3690" y="1452"/>
                  </a:lnTo>
                  <a:lnTo>
                    <a:pt x="3690" y="1550"/>
                  </a:lnTo>
                  <a:lnTo>
                    <a:pt x="3647" y="1556"/>
                  </a:lnTo>
                  <a:lnTo>
                    <a:pt x="3604" y="1573"/>
                  </a:lnTo>
                  <a:lnTo>
                    <a:pt x="3604" y="1635"/>
                  </a:lnTo>
                  <a:lnTo>
                    <a:pt x="3624" y="1691"/>
                  </a:lnTo>
                  <a:lnTo>
                    <a:pt x="3575" y="1721"/>
                  </a:lnTo>
                  <a:lnTo>
                    <a:pt x="3545" y="1818"/>
                  </a:lnTo>
                  <a:lnTo>
                    <a:pt x="3538" y="1861"/>
                  </a:lnTo>
                  <a:lnTo>
                    <a:pt x="3550" y="1953"/>
                  </a:lnTo>
                  <a:lnTo>
                    <a:pt x="3550" y="1977"/>
                  </a:lnTo>
                  <a:lnTo>
                    <a:pt x="3593" y="2032"/>
                  </a:lnTo>
                  <a:lnTo>
                    <a:pt x="3545" y="2136"/>
                  </a:lnTo>
                  <a:lnTo>
                    <a:pt x="3545" y="2179"/>
                  </a:lnTo>
                  <a:lnTo>
                    <a:pt x="3550" y="2288"/>
                  </a:lnTo>
                  <a:lnTo>
                    <a:pt x="3677" y="2465"/>
                  </a:lnTo>
                  <a:lnTo>
                    <a:pt x="3713" y="2465"/>
                  </a:lnTo>
                  <a:lnTo>
                    <a:pt x="3776" y="2526"/>
                  </a:lnTo>
                  <a:lnTo>
                    <a:pt x="3849" y="2587"/>
                  </a:lnTo>
                  <a:lnTo>
                    <a:pt x="3885" y="2581"/>
                  </a:lnTo>
                  <a:lnTo>
                    <a:pt x="3898" y="2593"/>
                  </a:lnTo>
                  <a:lnTo>
                    <a:pt x="3910" y="2680"/>
                  </a:lnTo>
                  <a:lnTo>
                    <a:pt x="3806" y="2704"/>
                  </a:lnTo>
                  <a:lnTo>
                    <a:pt x="3783" y="2819"/>
                  </a:lnTo>
                  <a:lnTo>
                    <a:pt x="3753" y="2801"/>
                  </a:lnTo>
                  <a:lnTo>
                    <a:pt x="3683" y="2801"/>
                  </a:lnTo>
                  <a:lnTo>
                    <a:pt x="3660" y="2819"/>
                  </a:lnTo>
                  <a:lnTo>
                    <a:pt x="3604" y="2753"/>
                  </a:lnTo>
                  <a:lnTo>
                    <a:pt x="3550" y="2710"/>
                  </a:lnTo>
                  <a:lnTo>
                    <a:pt x="3538" y="2710"/>
                  </a:lnTo>
                  <a:lnTo>
                    <a:pt x="3538" y="2759"/>
                  </a:lnTo>
                  <a:lnTo>
                    <a:pt x="3617" y="2842"/>
                  </a:lnTo>
                  <a:lnTo>
                    <a:pt x="3654" y="2953"/>
                  </a:lnTo>
                  <a:lnTo>
                    <a:pt x="3331" y="2953"/>
                  </a:lnTo>
                  <a:lnTo>
                    <a:pt x="3263" y="2973"/>
                  </a:lnTo>
                  <a:lnTo>
                    <a:pt x="2916" y="2966"/>
                  </a:lnTo>
                  <a:lnTo>
                    <a:pt x="2897" y="2917"/>
                  </a:lnTo>
                  <a:lnTo>
                    <a:pt x="2880" y="2905"/>
                  </a:lnTo>
                  <a:lnTo>
                    <a:pt x="2867" y="2874"/>
                  </a:lnTo>
                  <a:lnTo>
                    <a:pt x="2844" y="2869"/>
                  </a:lnTo>
                  <a:lnTo>
                    <a:pt x="2812" y="2842"/>
                  </a:lnTo>
                  <a:lnTo>
                    <a:pt x="2782" y="2851"/>
                  </a:lnTo>
                  <a:lnTo>
                    <a:pt x="2702" y="2710"/>
                  </a:lnTo>
                  <a:lnTo>
                    <a:pt x="2702" y="2661"/>
                  </a:lnTo>
                  <a:lnTo>
                    <a:pt x="2696" y="2606"/>
                  </a:lnTo>
                  <a:lnTo>
                    <a:pt x="2696" y="2513"/>
                  </a:lnTo>
                  <a:lnTo>
                    <a:pt x="2677" y="2513"/>
                  </a:lnTo>
                  <a:lnTo>
                    <a:pt x="2647" y="2490"/>
                  </a:lnTo>
                  <a:lnTo>
                    <a:pt x="2611" y="2484"/>
                  </a:lnTo>
                  <a:lnTo>
                    <a:pt x="2611" y="2459"/>
                  </a:lnTo>
                  <a:lnTo>
                    <a:pt x="2575" y="2447"/>
                  </a:lnTo>
                  <a:lnTo>
                    <a:pt x="2555" y="2381"/>
                  </a:lnTo>
                  <a:lnTo>
                    <a:pt x="2575" y="2337"/>
                  </a:lnTo>
                  <a:lnTo>
                    <a:pt x="2507" y="2271"/>
                  </a:lnTo>
                  <a:lnTo>
                    <a:pt x="2483" y="2307"/>
                  </a:lnTo>
                  <a:lnTo>
                    <a:pt x="2409" y="2252"/>
                  </a:lnTo>
                  <a:lnTo>
                    <a:pt x="2335" y="2282"/>
                  </a:lnTo>
                  <a:lnTo>
                    <a:pt x="2209" y="2173"/>
                  </a:lnTo>
                  <a:lnTo>
                    <a:pt x="2171" y="2068"/>
                  </a:lnTo>
                  <a:lnTo>
                    <a:pt x="2104" y="2025"/>
                  </a:lnTo>
                  <a:lnTo>
                    <a:pt x="2031" y="2081"/>
                  </a:lnTo>
                  <a:lnTo>
                    <a:pt x="1946" y="2113"/>
                  </a:lnTo>
                  <a:lnTo>
                    <a:pt x="1921" y="2156"/>
                  </a:lnTo>
                  <a:lnTo>
                    <a:pt x="1885" y="2156"/>
                  </a:lnTo>
                  <a:lnTo>
                    <a:pt x="1873" y="2124"/>
                  </a:lnTo>
                  <a:lnTo>
                    <a:pt x="1837" y="2113"/>
                  </a:lnTo>
                  <a:lnTo>
                    <a:pt x="1837" y="2130"/>
                  </a:lnTo>
                  <a:lnTo>
                    <a:pt x="1738" y="2113"/>
                  </a:lnTo>
                  <a:lnTo>
                    <a:pt x="1745" y="2081"/>
                  </a:lnTo>
                  <a:lnTo>
                    <a:pt x="1732" y="2074"/>
                  </a:lnTo>
                  <a:lnTo>
                    <a:pt x="1751" y="2008"/>
                  </a:lnTo>
                  <a:lnTo>
                    <a:pt x="1848" y="1934"/>
                  </a:lnTo>
                  <a:lnTo>
                    <a:pt x="1806" y="1934"/>
                  </a:lnTo>
                  <a:lnTo>
                    <a:pt x="1689" y="1923"/>
                  </a:lnTo>
                  <a:lnTo>
                    <a:pt x="1635" y="2032"/>
                  </a:lnTo>
                  <a:lnTo>
                    <a:pt x="1659" y="2074"/>
                  </a:lnTo>
                  <a:lnTo>
                    <a:pt x="1628" y="2106"/>
                  </a:lnTo>
                  <a:lnTo>
                    <a:pt x="1562" y="2081"/>
                  </a:lnTo>
                  <a:lnTo>
                    <a:pt x="1562" y="2020"/>
                  </a:lnTo>
                  <a:lnTo>
                    <a:pt x="1508" y="1953"/>
                  </a:lnTo>
                  <a:lnTo>
                    <a:pt x="1433" y="1941"/>
                  </a:lnTo>
                  <a:lnTo>
                    <a:pt x="1420" y="1886"/>
                  </a:lnTo>
                  <a:lnTo>
                    <a:pt x="1360" y="1867"/>
                  </a:lnTo>
                  <a:lnTo>
                    <a:pt x="1360" y="1818"/>
                  </a:lnTo>
                  <a:lnTo>
                    <a:pt x="1390" y="1818"/>
                  </a:lnTo>
                  <a:lnTo>
                    <a:pt x="1446" y="1818"/>
                  </a:lnTo>
                  <a:lnTo>
                    <a:pt x="1574" y="1880"/>
                  </a:lnTo>
                  <a:lnTo>
                    <a:pt x="1610" y="1867"/>
                  </a:lnTo>
                  <a:lnTo>
                    <a:pt x="1659" y="1849"/>
                  </a:lnTo>
                  <a:lnTo>
                    <a:pt x="1641" y="1757"/>
                  </a:lnTo>
                  <a:lnTo>
                    <a:pt x="1592" y="1672"/>
                  </a:lnTo>
                  <a:lnTo>
                    <a:pt x="1544" y="1642"/>
                  </a:lnTo>
                  <a:lnTo>
                    <a:pt x="1519" y="1531"/>
                  </a:lnTo>
                  <a:lnTo>
                    <a:pt x="1470" y="1556"/>
                  </a:lnTo>
                  <a:lnTo>
                    <a:pt x="1446" y="1556"/>
                  </a:lnTo>
                  <a:lnTo>
                    <a:pt x="1446" y="1543"/>
                  </a:lnTo>
                  <a:lnTo>
                    <a:pt x="1396" y="1514"/>
                  </a:lnTo>
                  <a:lnTo>
                    <a:pt x="1347" y="1550"/>
                  </a:lnTo>
                  <a:lnTo>
                    <a:pt x="1337" y="1501"/>
                  </a:lnTo>
                  <a:lnTo>
                    <a:pt x="1306" y="1477"/>
                  </a:lnTo>
                  <a:lnTo>
                    <a:pt x="1251" y="1445"/>
                  </a:lnTo>
                  <a:lnTo>
                    <a:pt x="1215" y="1452"/>
                  </a:lnTo>
                  <a:lnTo>
                    <a:pt x="1215" y="1428"/>
                  </a:lnTo>
                  <a:lnTo>
                    <a:pt x="1043" y="1335"/>
                  </a:lnTo>
                  <a:lnTo>
                    <a:pt x="1031" y="1305"/>
                  </a:lnTo>
                  <a:lnTo>
                    <a:pt x="982" y="1335"/>
                  </a:lnTo>
                  <a:lnTo>
                    <a:pt x="982" y="1323"/>
                  </a:lnTo>
                  <a:lnTo>
                    <a:pt x="939" y="1305"/>
                  </a:lnTo>
                  <a:lnTo>
                    <a:pt x="933" y="1330"/>
                  </a:lnTo>
                  <a:lnTo>
                    <a:pt x="873" y="1299"/>
                  </a:lnTo>
                  <a:lnTo>
                    <a:pt x="768" y="1294"/>
                  </a:lnTo>
                  <a:lnTo>
                    <a:pt x="713" y="1330"/>
                  </a:lnTo>
                  <a:lnTo>
                    <a:pt x="640" y="1405"/>
                  </a:lnTo>
                  <a:lnTo>
                    <a:pt x="647" y="1422"/>
                  </a:lnTo>
                  <a:lnTo>
                    <a:pt x="617" y="1428"/>
                  </a:lnTo>
                  <a:lnTo>
                    <a:pt x="604" y="1428"/>
                  </a:lnTo>
                  <a:lnTo>
                    <a:pt x="580" y="1415"/>
                  </a:lnTo>
                  <a:lnTo>
                    <a:pt x="555" y="1392"/>
                  </a:lnTo>
                  <a:lnTo>
                    <a:pt x="518" y="1373"/>
                  </a:lnTo>
                  <a:lnTo>
                    <a:pt x="487" y="1385"/>
                  </a:lnTo>
                  <a:lnTo>
                    <a:pt x="457" y="1368"/>
                  </a:lnTo>
                  <a:lnTo>
                    <a:pt x="402" y="1385"/>
                  </a:lnTo>
                  <a:lnTo>
                    <a:pt x="384" y="1361"/>
                  </a:lnTo>
                  <a:lnTo>
                    <a:pt x="390" y="1379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000" name="Freeform 267"/>
            <p:cNvSpPr>
              <a:spLocks/>
            </p:cNvSpPr>
            <p:nvPr/>
          </p:nvSpPr>
          <p:spPr bwMode="auto">
            <a:xfrm>
              <a:off x="3255" y="2010"/>
              <a:ext cx="709" cy="524"/>
            </a:xfrm>
            <a:custGeom>
              <a:avLst/>
              <a:gdLst>
                <a:gd name="T0" fmla="*/ 56 w 1935"/>
                <a:gd name="T1" fmla="*/ 55 h 1457"/>
                <a:gd name="T2" fmla="*/ 48 w 1935"/>
                <a:gd name="T3" fmla="*/ 50 h 1457"/>
                <a:gd name="T4" fmla="*/ 42 w 1935"/>
                <a:gd name="T5" fmla="*/ 50 h 1457"/>
                <a:gd name="T6" fmla="*/ 35 w 1935"/>
                <a:gd name="T7" fmla="*/ 50 h 1457"/>
                <a:gd name="T8" fmla="*/ 25 w 1935"/>
                <a:gd name="T9" fmla="*/ 46 h 1457"/>
                <a:gd name="T10" fmla="*/ 22 w 1935"/>
                <a:gd name="T11" fmla="*/ 46 h 1457"/>
                <a:gd name="T12" fmla="*/ 19 w 1935"/>
                <a:gd name="T13" fmla="*/ 45 h 1457"/>
                <a:gd name="T14" fmla="*/ 14 w 1935"/>
                <a:gd name="T15" fmla="*/ 46 h 1457"/>
                <a:gd name="T16" fmla="*/ 13 w 1935"/>
                <a:gd name="T17" fmla="*/ 41 h 1457"/>
                <a:gd name="T18" fmla="*/ 12 w 1935"/>
                <a:gd name="T19" fmla="*/ 36 h 1457"/>
                <a:gd name="T20" fmla="*/ 9 w 1935"/>
                <a:gd name="T21" fmla="*/ 32 h 1457"/>
                <a:gd name="T22" fmla="*/ 8 w 1935"/>
                <a:gd name="T23" fmla="*/ 28 h 1457"/>
                <a:gd name="T24" fmla="*/ 4 w 1935"/>
                <a:gd name="T25" fmla="*/ 27 h 1457"/>
                <a:gd name="T26" fmla="*/ 2 w 1935"/>
                <a:gd name="T27" fmla="*/ 22 h 1457"/>
                <a:gd name="T28" fmla="*/ 3 w 1935"/>
                <a:gd name="T29" fmla="*/ 15 h 1457"/>
                <a:gd name="T30" fmla="*/ 2 w 1935"/>
                <a:gd name="T31" fmla="*/ 12 h 1457"/>
                <a:gd name="T32" fmla="*/ 2 w 1935"/>
                <a:gd name="T33" fmla="*/ 10 h 1457"/>
                <a:gd name="T34" fmla="*/ 4 w 1935"/>
                <a:gd name="T35" fmla="*/ 9 h 1457"/>
                <a:gd name="T36" fmla="*/ 6 w 1935"/>
                <a:gd name="T37" fmla="*/ 9 h 1457"/>
                <a:gd name="T38" fmla="*/ 8 w 1935"/>
                <a:gd name="T39" fmla="*/ 8 h 1457"/>
                <a:gd name="T40" fmla="*/ 8 w 1935"/>
                <a:gd name="T41" fmla="*/ 7 h 1457"/>
                <a:gd name="T42" fmla="*/ 7 w 1935"/>
                <a:gd name="T43" fmla="*/ 5 h 1457"/>
                <a:gd name="T44" fmla="*/ 12 w 1935"/>
                <a:gd name="T45" fmla="*/ 3 h 1457"/>
                <a:gd name="T46" fmla="*/ 12 w 1935"/>
                <a:gd name="T47" fmla="*/ 1 h 1457"/>
                <a:gd name="T48" fmla="*/ 15 w 1935"/>
                <a:gd name="T49" fmla="*/ 0 h 1457"/>
                <a:gd name="T50" fmla="*/ 16 w 1935"/>
                <a:gd name="T51" fmla="*/ 0 h 1457"/>
                <a:gd name="T52" fmla="*/ 16 w 1935"/>
                <a:gd name="T53" fmla="*/ 2 h 1457"/>
                <a:gd name="T54" fmla="*/ 16 w 1935"/>
                <a:gd name="T55" fmla="*/ 3 h 1457"/>
                <a:gd name="T56" fmla="*/ 17 w 1935"/>
                <a:gd name="T57" fmla="*/ 5 h 1457"/>
                <a:gd name="T58" fmla="*/ 18 w 1935"/>
                <a:gd name="T59" fmla="*/ 7 h 1457"/>
                <a:gd name="T60" fmla="*/ 22 w 1935"/>
                <a:gd name="T61" fmla="*/ 8 h 1457"/>
                <a:gd name="T62" fmla="*/ 24 w 1935"/>
                <a:gd name="T63" fmla="*/ 8 h 1457"/>
                <a:gd name="T64" fmla="*/ 27 w 1935"/>
                <a:gd name="T65" fmla="*/ 7 h 1457"/>
                <a:gd name="T66" fmla="*/ 29 w 1935"/>
                <a:gd name="T67" fmla="*/ 10 h 1457"/>
                <a:gd name="T68" fmla="*/ 33 w 1935"/>
                <a:gd name="T69" fmla="*/ 12 h 1457"/>
                <a:gd name="T70" fmla="*/ 36 w 1935"/>
                <a:gd name="T71" fmla="*/ 15 h 1457"/>
                <a:gd name="T72" fmla="*/ 38 w 1935"/>
                <a:gd name="T73" fmla="*/ 17 h 1457"/>
                <a:gd name="T74" fmla="*/ 43 w 1935"/>
                <a:gd name="T75" fmla="*/ 20 h 1457"/>
                <a:gd name="T76" fmla="*/ 46 w 1935"/>
                <a:gd name="T77" fmla="*/ 26 h 1457"/>
                <a:gd name="T78" fmla="*/ 50 w 1935"/>
                <a:gd name="T79" fmla="*/ 26 h 1457"/>
                <a:gd name="T80" fmla="*/ 51 w 1935"/>
                <a:gd name="T81" fmla="*/ 22 h 1457"/>
                <a:gd name="T82" fmla="*/ 55 w 1935"/>
                <a:gd name="T83" fmla="*/ 20 h 1457"/>
                <a:gd name="T84" fmla="*/ 54 w 1935"/>
                <a:gd name="T85" fmla="*/ 23 h 1457"/>
                <a:gd name="T86" fmla="*/ 54 w 1935"/>
                <a:gd name="T87" fmla="*/ 26 h 1457"/>
                <a:gd name="T88" fmla="*/ 59 w 1935"/>
                <a:gd name="T89" fmla="*/ 29 h 1457"/>
                <a:gd name="T90" fmla="*/ 61 w 1935"/>
                <a:gd name="T91" fmla="*/ 28 h 1457"/>
                <a:gd name="T92" fmla="*/ 63 w 1935"/>
                <a:gd name="T93" fmla="*/ 30 h 1457"/>
                <a:gd name="T94" fmla="*/ 64 w 1935"/>
                <a:gd name="T95" fmla="*/ 28 h 1457"/>
                <a:gd name="T96" fmla="*/ 72 w 1935"/>
                <a:gd name="T97" fmla="*/ 24 h 1457"/>
                <a:gd name="T98" fmla="*/ 77 w 1935"/>
                <a:gd name="T99" fmla="*/ 30 h 1457"/>
                <a:gd name="T100" fmla="*/ 88 w 1935"/>
                <a:gd name="T101" fmla="*/ 34 h 1457"/>
                <a:gd name="T102" fmla="*/ 92 w 1935"/>
                <a:gd name="T103" fmla="*/ 36 h 1457"/>
                <a:gd name="T104" fmla="*/ 94 w 1935"/>
                <a:gd name="T105" fmla="*/ 41 h 1457"/>
                <a:gd name="T106" fmla="*/ 89 w 1935"/>
                <a:gd name="T107" fmla="*/ 43 h 1457"/>
                <a:gd name="T108" fmla="*/ 84 w 1935"/>
                <a:gd name="T109" fmla="*/ 46 h 1457"/>
                <a:gd name="T110" fmla="*/ 86 w 1935"/>
                <a:gd name="T111" fmla="*/ 55 h 1457"/>
                <a:gd name="T112" fmla="*/ 87 w 1935"/>
                <a:gd name="T113" fmla="*/ 57 h 1457"/>
                <a:gd name="T114" fmla="*/ 89 w 1935"/>
                <a:gd name="T115" fmla="*/ 68 h 1457"/>
                <a:gd name="T116" fmla="*/ 72 w 1935"/>
                <a:gd name="T117" fmla="*/ 65 h 1457"/>
                <a:gd name="T118" fmla="*/ 69 w 1935"/>
                <a:gd name="T119" fmla="*/ 61 h 1457"/>
                <a:gd name="T120" fmla="*/ 66 w 1935"/>
                <a:gd name="T121" fmla="*/ 58 h 1457"/>
                <a:gd name="T122" fmla="*/ 64 w 1935"/>
                <a:gd name="T123" fmla="*/ 56 h 14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35"/>
                <a:gd name="T187" fmla="*/ 0 h 1457"/>
                <a:gd name="T188" fmla="*/ 1935 w 1935"/>
                <a:gd name="T189" fmla="*/ 1457 h 14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35" h="1457">
                  <a:moveTo>
                    <a:pt x="1300" y="1199"/>
                  </a:moveTo>
                  <a:lnTo>
                    <a:pt x="1141" y="1193"/>
                  </a:lnTo>
                  <a:lnTo>
                    <a:pt x="1051" y="1095"/>
                  </a:lnTo>
                  <a:lnTo>
                    <a:pt x="965" y="1078"/>
                  </a:lnTo>
                  <a:lnTo>
                    <a:pt x="933" y="1122"/>
                  </a:lnTo>
                  <a:lnTo>
                    <a:pt x="856" y="1080"/>
                  </a:lnTo>
                  <a:lnTo>
                    <a:pt x="824" y="1037"/>
                  </a:lnTo>
                  <a:lnTo>
                    <a:pt x="719" y="1075"/>
                  </a:lnTo>
                  <a:lnTo>
                    <a:pt x="549" y="993"/>
                  </a:lnTo>
                  <a:lnTo>
                    <a:pt x="500" y="991"/>
                  </a:lnTo>
                  <a:lnTo>
                    <a:pt x="447" y="986"/>
                  </a:lnTo>
                  <a:lnTo>
                    <a:pt x="447" y="991"/>
                  </a:lnTo>
                  <a:lnTo>
                    <a:pt x="398" y="991"/>
                  </a:lnTo>
                  <a:lnTo>
                    <a:pt x="376" y="956"/>
                  </a:lnTo>
                  <a:lnTo>
                    <a:pt x="310" y="978"/>
                  </a:lnTo>
                  <a:lnTo>
                    <a:pt x="292" y="978"/>
                  </a:lnTo>
                  <a:lnTo>
                    <a:pt x="236" y="954"/>
                  </a:lnTo>
                  <a:lnTo>
                    <a:pt x="262" y="880"/>
                  </a:lnTo>
                  <a:lnTo>
                    <a:pt x="219" y="843"/>
                  </a:lnTo>
                  <a:lnTo>
                    <a:pt x="256" y="772"/>
                  </a:lnTo>
                  <a:lnTo>
                    <a:pt x="206" y="741"/>
                  </a:lnTo>
                  <a:lnTo>
                    <a:pt x="183" y="697"/>
                  </a:lnTo>
                  <a:lnTo>
                    <a:pt x="174" y="640"/>
                  </a:lnTo>
                  <a:lnTo>
                    <a:pt x="158" y="607"/>
                  </a:lnTo>
                  <a:lnTo>
                    <a:pt x="147" y="577"/>
                  </a:lnTo>
                  <a:lnTo>
                    <a:pt x="78" y="589"/>
                  </a:lnTo>
                  <a:lnTo>
                    <a:pt x="43" y="557"/>
                  </a:lnTo>
                  <a:lnTo>
                    <a:pt x="38" y="482"/>
                  </a:lnTo>
                  <a:lnTo>
                    <a:pt x="50" y="373"/>
                  </a:lnTo>
                  <a:lnTo>
                    <a:pt x="54" y="332"/>
                  </a:lnTo>
                  <a:lnTo>
                    <a:pt x="65" y="282"/>
                  </a:lnTo>
                  <a:lnTo>
                    <a:pt x="43" y="263"/>
                  </a:lnTo>
                  <a:lnTo>
                    <a:pt x="0" y="240"/>
                  </a:lnTo>
                  <a:lnTo>
                    <a:pt x="43" y="215"/>
                  </a:lnTo>
                  <a:lnTo>
                    <a:pt x="69" y="194"/>
                  </a:lnTo>
                  <a:lnTo>
                    <a:pt x="89" y="194"/>
                  </a:lnTo>
                  <a:lnTo>
                    <a:pt x="95" y="203"/>
                  </a:lnTo>
                  <a:lnTo>
                    <a:pt x="120" y="197"/>
                  </a:lnTo>
                  <a:lnTo>
                    <a:pt x="139" y="188"/>
                  </a:lnTo>
                  <a:lnTo>
                    <a:pt x="162" y="163"/>
                  </a:lnTo>
                  <a:lnTo>
                    <a:pt x="162" y="161"/>
                  </a:lnTo>
                  <a:lnTo>
                    <a:pt x="164" y="154"/>
                  </a:lnTo>
                  <a:lnTo>
                    <a:pt x="153" y="119"/>
                  </a:lnTo>
                  <a:lnTo>
                    <a:pt x="141" y="97"/>
                  </a:lnTo>
                  <a:lnTo>
                    <a:pt x="141" y="82"/>
                  </a:lnTo>
                  <a:lnTo>
                    <a:pt x="243" y="72"/>
                  </a:lnTo>
                  <a:lnTo>
                    <a:pt x="262" y="56"/>
                  </a:lnTo>
                  <a:lnTo>
                    <a:pt x="256" y="26"/>
                  </a:lnTo>
                  <a:lnTo>
                    <a:pt x="290" y="9"/>
                  </a:lnTo>
                  <a:lnTo>
                    <a:pt x="300" y="5"/>
                  </a:lnTo>
                  <a:lnTo>
                    <a:pt x="315" y="3"/>
                  </a:lnTo>
                  <a:lnTo>
                    <a:pt x="329" y="0"/>
                  </a:lnTo>
                  <a:lnTo>
                    <a:pt x="340" y="22"/>
                  </a:lnTo>
                  <a:lnTo>
                    <a:pt x="339" y="37"/>
                  </a:lnTo>
                  <a:lnTo>
                    <a:pt x="332" y="61"/>
                  </a:lnTo>
                  <a:lnTo>
                    <a:pt x="320" y="72"/>
                  </a:lnTo>
                  <a:lnTo>
                    <a:pt x="335" y="110"/>
                  </a:lnTo>
                  <a:lnTo>
                    <a:pt x="343" y="119"/>
                  </a:lnTo>
                  <a:lnTo>
                    <a:pt x="370" y="144"/>
                  </a:lnTo>
                  <a:lnTo>
                    <a:pt x="368" y="148"/>
                  </a:lnTo>
                  <a:lnTo>
                    <a:pt x="407" y="182"/>
                  </a:lnTo>
                  <a:lnTo>
                    <a:pt x="449" y="161"/>
                  </a:lnTo>
                  <a:lnTo>
                    <a:pt x="475" y="167"/>
                  </a:lnTo>
                  <a:lnTo>
                    <a:pt x="489" y="167"/>
                  </a:lnTo>
                  <a:lnTo>
                    <a:pt x="504" y="148"/>
                  </a:lnTo>
                  <a:lnTo>
                    <a:pt x="541" y="146"/>
                  </a:lnTo>
                  <a:lnTo>
                    <a:pt x="588" y="212"/>
                  </a:lnTo>
                  <a:lnTo>
                    <a:pt x="591" y="212"/>
                  </a:lnTo>
                  <a:lnTo>
                    <a:pt x="603" y="206"/>
                  </a:lnTo>
                  <a:lnTo>
                    <a:pt x="665" y="246"/>
                  </a:lnTo>
                  <a:lnTo>
                    <a:pt x="704" y="282"/>
                  </a:lnTo>
                  <a:lnTo>
                    <a:pt x="722" y="317"/>
                  </a:lnTo>
                  <a:lnTo>
                    <a:pt x="726" y="349"/>
                  </a:lnTo>
                  <a:lnTo>
                    <a:pt x="776" y="373"/>
                  </a:lnTo>
                  <a:lnTo>
                    <a:pt x="806" y="421"/>
                  </a:lnTo>
                  <a:lnTo>
                    <a:pt x="862" y="439"/>
                  </a:lnTo>
                  <a:lnTo>
                    <a:pt x="924" y="499"/>
                  </a:lnTo>
                  <a:lnTo>
                    <a:pt x="929" y="563"/>
                  </a:lnTo>
                  <a:lnTo>
                    <a:pt x="997" y="599"/>
                  </a:lnTo>
                  <a:lnTo>
                    <a:pt x="1015" y="563"/>
                  </a:lnTo>
                  <a:lnTo>
                    <a:pt x="997" y="519"/>
                  </a:lnTo>
                  <a:lnTo>
                    <a:pt x="1032" y="476"/>
                  </a:lnTo>
                  <a:lnTo>
                    <a:pt x="1061" y="406"/>
                  </a:lnTo>
                  <a:lnTo>
                    <a:pt x="1126" y="432"/>
                  </a:lnTo>
                  <a:lnTo>
                    <a:pt x="1200" y="426"/>
                  </a:lnTo>
                  <a:lnTo>
                    <a:pt x="1106" y="493"/>
                  </a:lnTo>
                  <a:lnTo>
                    <a:pt x="1094" y="535"/>
                  </a:lnTo>
                  <a:lnTo>
                    <a:pt x="1091" y="557"/>
                  </a:lnTo>
                  <a:lnTo>
                    <a:pt x="1104" y="599"/>
                  </a:lnTo>
                  <a:lnTo>
                    <a:pt x="1191" y="620"/>
                  </a:lnTo>
                  <a:lnTo>
                    <a:pt x="1200" y="599"/>
                  </a:lnTo>
                  <a:lnTo>
                    <a:pt x="1236" y="607"/>
                  </a:lnTo>
                  <a:lnTo>
                    <a:pt x="1243" y="642"/>
                  </a:lnTo>
                  <a:lnTo>
                    <a:pt x="1285" y="642"/>
                  </a:lnTo>
                  <a:lnTo>
                    <a:pt x="1298" y="617"/>
                  </a:lnTo>
                  <a:lnTo>
                    <a:pt x="1298" y="602"/>
                  </a:lnTo>
                  <a:lnTo>
                    <a:pt x="1394" y="571"/>
                  </a:lnTo>
                  <a:lnTo>
                    <a:pt x="1468" y="510"/>
                  </a:lnTo>
                  <a:lnTo>
                    <a:pt x="1534" y="548"/>
                  </a:lnTo>
                  <a:lnTo>
                    <a:pt x="1568" y="651"/>
                  </a:lnTo>
                  <a:lnTo>
                    <a:pt x="1698" y="768"/>
                  </a:lnTo>
                  <a:lnTo>
                    <a:pt x="1777" y="735"/>
                  </a:lnTo>
                  <a:lnTo>
                    <a:pt x="1834" y="796"/>
                  </a:lnTo>
                  <a:lnTo>
                    <a:pt x="1872" y="765"/>
                  </a:lnTo>
                  <a:lnTo>
                    <a:pt x="1935" y="818"/>
                  </a:lnTo>
                  <a:lnTo>
                    <a:pt x="1907" y="870"/>
                  </a:lnTo>
                  <a:lnTo>
                    <a:pt x="1865" y="873"/>
                  </a:lnTo>
                  <a:lnTo>
                    <a:pt x="1815" y="922"/>
                  </a:lnTo>
                  <a:lnTo>
                    <a:pt x="1768" y="932"/>
                  </a:lnTo>
                  <a:lnTo>
                    <a:pt x="1717" y="993"/>
                  </a:lnTo>
                  <a:lnTo>
                    <a:pt x="1717" y="1111"/>
                  </a:lnTo>
                  <a:lnTo>
                    <a:pt x="1744" y="1181"/>
                  </a:lnTo>
                  <a:lnTo>
                    <a:pt x="1765" y="1208"/>
                  </a:lnTo>
                  <a:lnTo>
                    <a:pt x="1762" y="1227"/>
                  </a:lnTo>
                  <a:lnTo>
                    <a:pt x="1765" y="1372"/>
                  </a:lnTo>
                  <a:lnTo>
                    <a:pt x="1818" y="1453"/>
                  </a:lnTo>
                  <a:lnTo>
                    <a:pt x="1468" y="1457"/>
                  </a:lnTo>
                  <a:lnTo>
                    <a:pt x="1470" y="1409"/>
                  </a:lnTo>
                  <a:lnTo>
                    <a:pt x="1468" y="1366"/>
                  </a:lnTo>
                  <a:lnTo>
                    <a:pt x="1403" y="1320"/>
                  </a:lnTo>
                  <a:lnTo>
                    <a:pt x="1365" y="1287"/>
                  </a:lnTo>
                  <a:lnTo>
                    <a:pt x="1333" y="1248"/>
                  </a:lnTo>
                  <a:lnTo>
                    <a:pt x="1301" y="1199"/>
                  </a:lnTo>
                  <a:lnTo>
                    <a:pt x="1300" y="1199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001" name="Freeform 268"/>
            <p:cNvSpPr>
              <a:spLocks/>
            </p:cNvSpPr>
            <p:nvPr/>
          </p:nvSpPr>
          <p:spPr bwMode="auto">
            <a:xfrm>
              <a:off x="3884" y="2324"/>
              <a:ext cx="203" cy="211"/>
            </a:xfrm>
            <a:custGeom>
              <a:avLst/>
              <a:gdLst>
                <a:gd name="T0" fmla="*/ 5 w 554"/>
                <a:gd name="T1" fmla="*/ 28 h 583"/>
                <a:gd name="T2" fmla="*/ 2 w 554"/>
                <a:gd name="T3" fmla="*/ 24 h 583"/>
                <a:gd name="T4" fmla="*/ 2 w 554"/>
                <a:gd name="T5" fmla="*/ 17 h 583"/>
                <a:gd name="T6" fmla="*/ 2 w 554"/>
                <a:gd name="T7" fmla="*/ 16 h 583"/>
                <a:gd name="T8" fmla="*/ 1 w 554"/>
                <a:gd name="T9" fmla="*/ 15 h 583"/>
                <a:gd name="T10" fmla="*/ 0 w 554"/>
                <a:gd name="T11" fmla="*/ 12 h 583"/>
                <a:gd name="T12" fmla="*/ 0 w 554"/>
                <a:gd name="T13" fmla="*/ 5 h 583"/>
                <a:gd name="T14" fmla="*/ 3 w 554"/>
                <a:gd name="T15" fmla="*/ 3 h 583"/>
                <a:gd name="T16" fmla="*/ 5 w 554"/>
                <a:gd name="T17" fmla="*/ 3 h 583"/>
                <a:gd name="T18" fmla="*/ 7 w 554"/>
                <a:gd name="T19" fmla="*/ 0 h 583"/>
                <a:gd name="T20" fmla="*/ 8 w 554"/>
                <a:gd name="T21" fmla="*/ 0 h 583"/>
                <a:gd name="T22" fmla="*/ 9 w 554"/>
                <a:gd name="T23" fmla="*/ 0 h 583"/>
                <a:gd name="T24" fmla="*/ 10 w 554"/>
                <a:gd name="T25" fmla="*/ 0 h 583"/>
                <a:gd name="T26" fmla="*/ 11 w 554"/>
                <a:gd name="T27" fmla="*/ 3 h 583"/>
                <a:gd name="T28" fmla="*/ 12 w 554"/>
                <a:gd name="T29" fmla="*/ 4 h 583"/>
                <a:gd name="T30" fmla="*/ 12 w 554"/>
                <a:gd name="T31" fmla="*/ 5 h 583"/>
                <a:gd name="T32" fmla="*/ 14 w 554"/>
                <a:gd name="T33" fmla="*/ 5 h 583"/>
                <a:gd name="T34" fmla="*/ 16 w 554"/>
                <a:gd name="T35" fmla="*/ 7 h 583"/>
                <a:gd name="T36" fmla="*/ 16 w 554"/>
                <a:gd name="T37" fmla="*/ 7 h 583"/>
                <a:gd name="T38" fmla="*/ 16 w 554"/>
                <a:gd name="T39" fmla="*/ 11 h 583"/>
                <a:gd name="T40" fmla="*/ 17 w 554"/>
                <a:gd name="T41" fmla="*/ 13 h 583"/>
                <a:gd name="T42" fmla="*/ 17 w 554"/>
                <a:gd name="T43" fmla="*/ 16 h 583"/>
                <a:gd name="T44" fmla="*/ 21 w 554"/>
                <a:gd name="T45" fmla="*/ 22 h 583"/>
                <a:gd name="T46" fmla="*/ 22 w 554"/>
                <a:gd name="T47" fmla="*/ 22 h 583"/>
                <a:gd name="T48" fmla="*/ 24 w 554"/>
                <a:gd name="T49" fmla="*/ 23 h 583"/>
                <a:gd name="T50" fmla="*/ 25 w 554"/>
                <a:gd name="T51" fmla="*/ 23 h 583"/>
                <a:gd name="T52" fmla="*/ 26 w 554"/>
                <a:gd name="T53" fmla="*/ 25 h 583"/>
                <a:gd name="T54" fmla="*/ 26 w 554"/>
                <a:gd name="T55" fmla="*/ 25 h 583"/>
                <a:gd name="T56" fmla="*/ 27 w 554"/>
                <a:gd name="T57" fmla="*/ 28 h 583"/>
                <a:gd name="T58" fmla="*/ 5 w 554"/>
                <a:gd name="T59" fmla="*/ 28 h 583"/>
                <a:gd name="T60" fmla="*/ 5 w 554"/>
                <a:gd name="T61" fmla="*/ 28 h 58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4"/>
                <a:gd name="T94" fmla="*/ 0 h 583"/>
                <a:gd name="T95" fmla="*/ 554 w 554"/>
                <a:gd name="T96" fmla="*/ 583 h 58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4" h="583">
                  <a:moveTo>
                    <a:pt x="100" y="583"/>
                  </a:moveTo>
                  <a:lnTo>
                    <a:pt x="47" y="501"/>
                  </a:lnTo>
                  <a:lnTo>
                    <a:pt x="43" y="351"/>
                  </a:lnTo>
                  <a:lnTo>
                    <a:pt x="47" y="336"/>
                  </a:lnTo>
                  <a:lnTo>
                    <a:pt x="24" y="310"/>
                  </a:lnTo>
                  <a:lnTo>
                    <a:pt x="0" y="243"/>
                  </a:lnTo>
                  <a:lnTo>
                    <a:pt x="0" y="116"/>
                  </a:lnTo>
                  <a:lnTo>
                    <a:pt x="50" y="59"/>
                  </a:lnTo>
                  <a:lnTo>
                    <a:pt x="97" y="51"/>
                  </a:lnTo>
                  <a:lnTo>
                    <a:pt x="147" y="1"/>
                  </a:lnTo>
                  <a:lnTo>
                    <a:pt x="155" y="3"/>
                  </a:lnTo>
                  <a:lnTo>
                    <a:pt x="183" y="0"/>
                  </a:lnTo>
                  <a:lnTo>
                    <a:pt x="195" y="0"/>
                  </a:lnTo>
                  <a:lnTo>
                    <a:pt x="215" y="70"/>
                  </a:lnTo>
                  <a:lnTo>
                    <a:pt x="250" y="78"/>
                  </a:lnTo>
                  <a:lnTo>
                    <a:pt x="251" y="106"/>
                  </a:lnTo>
                  <a:lnTo>
                    <a:pt x="289" y="110"/>
                  </a:lnTo>
                  <a:lnTo>
                    <a:pt x="316" y="135"/>
                  </a:lnTo>
                  <a:lnTo>
                    <a:pt x="337" y="136"/>
                  </a:lnTo>
                  <a:lnTo>
                    <a:pt x="336" y="235"/>
                  </a:lnTo>
                  <a:lnTo>
                    <a:pt x="343" y="277"/>
                  </a:lnTo>
                  <a:lnTo>
                    <a:pt x="343" y="329"/>
                  </a:lnTo>
                  <a:lnTo>
                    <a:pt x="423" y="471"/>
                  </a:lnTo>
                  <a:lnTo>
                    <a:pt x="453" y="460"/>
                  </a:lnTo>
                  <a:lnTo>
                    <a:pt x="483" y="489"/>
                  </a:lnTo>
                  <a:lnTo>
                    <a:pt x="509" y="493"/>
                  </a:lnTo>
                  <a:lnTo>
                    <a:pt x="518" y="526"/>
                  </a:lnTo>
                  <a:lnTo>
                    <a:pt x="538" y="536"/>
                  </a:lnTo>
                  <a:lnTo>
                    <a:pt x="554" y="583"/>
                  </a:lnTo>
                  <a:lnTo>
                    <a:pt x="96" y="583"/>
                  </a:lnTo>
                  <a:lnTo>
                    <a:pt x="100" y="583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002" name="Rectangle 269"/>
            <p:cNvSpPr>
              <a:spLocks noChangeArrowheads="1"/>
            </p:cNvSpPr>
            <p:nvPr/>
          </p:nvSpPr>
          <p:spPr bwMode="auto">
            <a:xfrm>
              <a:off x="4468" y="2433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116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003" name="Rectangle 270"/>
            <p:cNvSpPr>
              <a:spLocks noChangeArrowheads="1"/>
            </p:cNvSpPr>
            <p:nvPr/>
          </p:nvSpPr>
          <p:spPr bwMode="auto">
            <a:xfrm>
              <a:off x="3577" y="2276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>
                  <a:latin typeface="Times New Roman" pitchFamily="18" charset="0"/>
                </a:rPr>
                <a:t>052</a:t>
              </a:r>
              <a:endParaRPr lang="es-ES_tradnl" sz="2400" b="1">
                <a:latin typeface="Times New Roman" pitchFamily="18" charset="0"/>
              </a:endParaRPr>
            </a:p>
          </p:txBody>
        </p:sp>
        <p:sp>
          <p:nvSpPr>
            <p:cNvPr id="31004" name="Rectangle 271"/>
            <p:cNvSpPr>
              <a:spLocks noChangeArrowheads="1"/>
            </p:cNvSpPr>
            <p:nvPr/>
          </p:nvSpPr>
          <p:spPr bwMode="auto">
            <a:xfrm>
              <a:off x="4377" y="2252"/>
              <a:ext cx="4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>
                  <a:latin typeface="Times New Roman" pitchFamily="18" charset="0"/>
                </a:rPr>
                <a:t>114</a:t>
              </a:r>
              <a:endParaRPr lang="es-ES_tradnl" sz="2400" b="1">
                <a:latin typeface="Times New Roman" pitchFamily="18" charset="0"/>
              </a:endParaRPr>
            </a:p>
          </p:txBody>
        </p:sp>
        <p:sp>
          <p:nvSpPr>
            <p:cNvPr id="31005" name="Rectangle 272"/>
            <p:cNvSpPr>
              <a:spLocks noChangeArrowheads="1"/>
            </p:cNvSpPr>
            <p:nvPr/>
          </p:nvSpPr>
          <p:spPr bwMode="auto">
            <a:xfrm>
              <a:off x="3920" y="2442"/>
              <a:ext cx="4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>
                  <a:latin typeface="Times New Roman" pitchFamily="18" charset="0"/>
                </a:rPr>
                <a:t>115</a:t>
              </a:r>
              <a:endParaRPr lang="es-ES_tradnl" sz="2400" b="1">
                <a:latin typeface="Times New Roman" pitchFamily="18" charset="0"/>
              </a:endParaRPr>
            </a:p>
          </p:txBody>
        </p:sp>
        <p:sp>
          <p:nvSpPr>
            <p:cNvPr id="31006" name="Rectangle 273"/>
            <p:cNvSpPr>
              <a:spLocks noChangeArrowheads="1"/>
            </p:cNvSpPr>
            <p:nvPr/>
          </p:nvSpPr>
          <p:spPr bwMode="auto">
            <a:xfrm>
              <a:off x="3878" y="1979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>
                  <a:latin typeface="Times New Roman" pitchFamily="18" charset="0"/>
                </a:rPr>
                <a:t>059</a:t>
              </a:r>
              <a:endParaRPr lang="es-ES_tradnl" sz="2400" b="1">
                <a:latin typeface="Times New Roman" pitchFamily="18" charset="0"/>
              </a:endParaRPr>
            </a:p>
          </p:txBody>
        </p:sp>
        <p:sp>
          <p:nvSpPr>
            <p:cNvPr id="31007" name="Freeform 274"/>
            <p:cNvSpPr>
              <a:spLocks/>
            </p:cNvSpPr>
            <p:nvPr/>
          </p:nvSpPr>
          <p:spPr bwMode="auto">
            <a:xfrm>
              <a:off x="2925" y="2569"/>
              <a:ext cx="195" cy="187"/>
            </a:xfrm>
            <a:custGeom>
              <a:avLst/>
              <a:gdLst>
                <a:gd name="T0" fmla="*/ 0 w 531"/>
                <a:gd name="T1" fmla="*/ 17 h 519"/>
                <a:gd name="T2" fmla="*/ 0 w 531"/>
                <a:gd name="T3" fmla="*/ 14 h 519"/>
                <a:gd name="T4" fmla="*/ 1 w 531"/>
                <a:gd name="T5" fmla="*/ 13 h 519"/>
                <a:gd name="T6" fmla="*/ 2 w 531"/>
                <a:gd name="T7" fmla="*/ 12 h 519"/>
                <a:gd name="T8" fmla="*/ 1 w 531"/>
                <a:gd name="T9" fmla="*/ 10 h 519"/>
                <a:gd name="T10" fmla="*/ 4 w 531"/>
                <a:gd name="T11" fmla="*/ 8 h 519"/>
                <a:gd name="T12" fmla="*/ 4 w 531"/>
                <a:gd name="T13" fmla="*/ 6 h 519"/>
                <a:gd name="T14" fmla="*/ 6 w 531"/>
                <a:gd name="T15" fmla="*/ 5 h 519"/>
                <a:gd name="T16" fmla="*/ 8 w 531"/>
                <a:gd name="T17" fmla="*/ 3 h 519"/>
                <a:gd name="T18" fmla="*/ 10 w 531"/>
                <a:gd name="T19" fmla="*/ 2 h 519"/>
                <a:gd name="T20" fmla="*/ 12 w 531"/>
                <a:gd name="T21" fmla="*/ 0 h 519"/>
                <a:gd name="T22" fmla="*/ 16 w 531"/>
                <a:gd name="T23" fmla="*/ 0 h 519"/>
                <a:gd name="T24" fmla="*/ 22 w 531"/>
                <a:gd name="T25" fmla="*/ 4 h 519"/>
                <a:gd name="T26" fmla="*/ 23 w 531"/>
                <a:gd name="T27" fmla="*/ 6 h 519"/>
                <a:gd name="T28" fmla="*/ 23 w 531"/>
                <a:gd name="T29" fmla="*/ 7 h 519"/>
                <a:gd name="T30" fmla="*/ 24 w 531"/>
                <a:gd name="T31" fmla="*/ 9 h 519"/>
                <a:gd name="T32" fmla="*/ 26 w 531"/>
                <a:gd name="T33" fmla="*/ 10 h 519"/>
                <a:gd name="T34" fmla="*/ 25 w 531"/>
                <a:gd name="T35" fmla="*/ 12 h 519"/>
                <a:gd name="T36" fmla="*/ 24 w 531"/>
                <a:gd name="T37" fmla="*/ 13 h 519"/>
                <a:gd name="T38" fmla="*/ 22 w 531"/>
                <a:gd name="T39" fmla="*/ 13 h 519"/>
                <a:gd name="T40" fmla="*/ 22 w 531"/>
                <a:gd name="T41" fmla="*/ 14 h 519"/>
                <a:gd name="T42" fmla="*/ 22 w 531"/>
                <a:gd name="T43" fmla="*/ 15 h 519"/>
                <a:gd name="T44" fmla="*/ 23 w 531"/>
                <a:gd name="T45" fmla="*/ 15 h 519"/>
                <a:gd name="T46" fmla="*/ 23 w 531"/>
                <a:gd name="T47" fmla="*/ 18 h 519"/>
                <a:gd name="T48" fmla="*/ 19 w 531"/>
                <a:gd name="T49" fmla="*/ 21 h 519"/>
                <a:gd name="T50" fmla="*/ 18 w 531"/>
                <a:gd name="T51" fmla="*/ 21 h 519"/>
                <a:gd name="T52" fmla="*/ 18 w 531"/>
                <a:gd name="T53" fmla="*/ 22 h 519"/>
                <a:gd name="T54" fmla="*/ 17 w 531"/>
                <a:gd name="T55" fmla="*/ 24 h 519"/>
                <a:gd name="T56" fmla="*/ 15 w 531"/>
                <a:gd name="T57" fmla="*/ 23 h 519"/>
                <a:gd name="T58" fmla="*/ 13 w 531"/>
                <a:gd name="T59" fmla="*/ 24 h 519"/>
                <a:gd name="T60" fmla="*/ 11 w 531"/>
                <a:gd name="T61" fmla="*/ 23 h 519"/>
                <a:gd name="T62" fmla="*/ 11 w 531"/>
                <a:gd name="T63" fmla="*/ 22 h 519"/>
                <a:gd name="T64" fmla="*/ 10 w 531"/>
                <a:gd name="T65" fmla="*/ 21 h 519"/>
                <a:gd name="T66" fmla="*/ 10 w 531"/>
                <a:gd name="T67" fmla="*/ 21 h 519"/>
                <a:gd name="T68" fmla="*/ 8 w 531"/>
                <a:gd name="T69" fmla="*/ 21 h 519"/>
                <a:gd name="T70" fmla="*/ 7 w 531"/>
                <a:gd name="T71" fmla="*/ 21 h 519"/>
                <a:gd name="T72" fmla="*/ 6 w 531"/>
                <a:gd name="T73" fmla="*/ 20 h 519"/>
                <a:gd name="T74" fmla="*/ 4 w 531"/>
                <a:gd name="T75" fmla="*/ 19 h 519"/>
                <a:gd name="T76" fmla="*/ 3 w 531"/>
                <a:gd name="T77" fmla="*/ 20 h 519"/>
                <a:gd name="T78" fmla="*/ 2 w 531"/>
                <a:gd name="T79" fmla="*/ 19 h 519"/>
                <a:gd name="T80" fmla="*/ 0 w 531"/>
                <a:gd name="T81" fmla="*/ 17 h 519"/>
                <a:gd name="T82" fmla="*/ 0 w 531"/>
                <a:gd name="T83" fmla="*/ 17 h 5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1"/>
                <a:gd name="T127" fmla="*/ 0 h 519"/>
                <a:gd name="T128" fmla="*/ 531 w 531"/>
                <a:gd name="T129" fmla="*/ 519 h 5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1" h="519">
                  <a:moveTo>
                    <a:pt x="0" y="370"/>
                  </a:moveTo>
                  <a:lnTo>
                    <a:pt x="8" y="299"/>
                  </a:lnTo>
                  <a:lnTo>
                    <a:pt x="33" y="277"/>
                  </a:lnTo>
                  <a:lnTo>
                    <a:pt x="36" y="250"/>
                  </a:lnTo>
                  <a:lnTo>
                    <a:pt x="33" y="215"/>
                  </a:lnTo>
                  <a:lnTo>
                    <a:pt x="71" y="167"/>
                  </a:lnTo>
                  <a:lnTo>
                    <a:pt x="89" y="131"/>
                  </a:lnTo>
                  <a:lnTo>
                    <a:pt x="126" y="98"/>
                  </a:lnTo>
                  <a:lnTo>
                    <a:pt x="163" y="53"/>
                  </a:lnTo>
                  <a:lnTo>
                    <a:pt x="201" y="38"/>
                  </a:lnTo>
                  <a:lnTo>
                    <a:pt x="240" y="0"/>
                  </a:lnTo>
                  <a:lnTo>
                    <a:pt x="330" y="0"/>
                  </a:lnTo>
                  <a:lnTo>
                    <a:pt x="442" y="83"/>
                  </a:lnTo>
                  <a:lnTo>
                    <a:pt x="462" y="127"/>
                  </a:lnTo>
                  <a:lnTo>
                    <a:pt x="462" y="150"/>
                  </a:lnTo>
                  <a:lnTo>
                    <a:pt x="474" y="186"/>
                  </a:lnTo>
                  <a:lnTo>
                    <a:pt x="531" y="215"/>
                  </a:lnTo>
                  <a:lnTo>
                    <a:pt x="501" y="250"/>
                  </a:lnTo>
                  <a:lnTo>
                    <a:pt x="474" y="272"/>
                  </a:lnTo>
                  <a:lnTo>
                    <a:pt x="438" y="290"/>
                  </a:lnTo>
                  <a:lnTo>
                    <a:pt x="442" y="308"/>
                  </a:lnTo>
                  <a:lnTo>
                    <a:pt x="451" y="318"/>
                  </a:lnTo>
                  <a:lnTo>
                    <a:pt x="466" y="330"/>
                  </a:lnTo>
                  <a:lnTo>
                    <a:pt x="462" y="394"/>
                  </a:lnTo>
                  <a:lnTo>
                    <a:pt x="379" y="435"/>
                  </a:lnTo>
                  <a:lnTo>
                    <a:pt x="364" y="450"/>
                  </a:lnTo>
                  <a:lnTo>
                    <a:pt x="367" y="462"/>
                  </a:lnTo>
                  <a:lnTo>
                    <a:pt x="343" y="504"/>
                  </a:lnTo>
                  <a:lnTo>
                    <a:pt x="302" y="500"/>
                  </a:lnTo>
                  <a:lnTo>
                    <a:pt x="261" y="519"/>
                  </a:lnTo>
                  <a:lnTo>
                    <a:pt x="222" y="489"/>
                  </a:lnTo>
                  <a:lnTo>
                    <a:pt x="222" y="472"/>
                  </a:lnTo>
                  <a:lnTo>
                    <a:pt x="209" y="457"/>
                  </a:lnTo>
                  <a:lnTo>
                    <a:pt x="209" y="444"/>
                  </a:lnTo>
                  <a:lnTo>
                    <a:pt x="172" y="444"/>
                  </a:lnTo>
                  <a:lnTo>
                    <a:pt x="142" y="444"/>
                  </a:lnTo>
                  <a:lnTo>
                    <a:pt x="117" y="432"/>
                  </a:lnTo>
                  <a:lnTo>
                    <a:pt x="92" y="416"/>
                  </a:lnTo>
                  <a:lnTo>
                    <a:pt x="67" y="429"/>
                  </a:lnTo>
                  <a:lnTo>
                    <a:pt x="36" y="408"/>
                  </a:lnTo>
                  <a:lnTo>
                    <a:pt x="1" y="370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008" name="Freeform 275"/>
            <p:cNvSpPr>
              <a:spLocks/>
            </p:cNvSpPr>
            <p:nvPr/>
          </p:nvSpPr>
          <p:spPr bwMode="auto">
            <a:xfrm>
              <a:off x="2490" y="2375"/>
              <a:ext cx="530" cy="529"/>
            </a:xfrm>
            <a:custGeom>
              <a:avLst/>
              <a:gdLst>
                <a:gd name="T0" fmla="*/ 9 w 1443"/>
                <a:gd name="T1" fmla="*/ 64 h 1469"/>
                <a:gd name="T2" fmla="*/ 7 w 1443"/>
                <a:gd name="T3" fmla="*/ 60 h 1469"/>
                <a:gd name="T4" fmla="*/ 6 w 1443"/>
                <a:gd name="T5" fmla="*/ 59 h 1469"/>
                <a:gd name="T6" fmla="*/ 1 w 1443"/>
                <a:gd name="T7" fmla="*/ 56 h 1469"/>
                <a:gd name="T8" fmla="*/ 0 w 1443"/>
                <a:gd name="T9" fmla="*/ 49 h 1469"/>
                <a:gd name="T10" fmla="*/ 4 w 1443"/>
                <a:gd name="T11" fmla="*/ 46 h 1469"/>
                <a:gd name="T12" fmla="*/ 7 w 1443"/>
                <a:gd name="T13" fmla="*/ 42 h 1469"/>
                <a:gd name="T14" fmla="*/ 9 w 1443"/>
                <a:gd name="T15" fmla="*/ 37 h 1469"/>
                <a:gd name="T16" fmla="*/ 12 w 1443"/>
                <a:gd name="T17" fmla="*/ 35 h 1469"/>
                <a:gd name="T18" fmla="*/ 12 w 1443"/>
                <a:gd name="T19" fmla="*/ 33 h 1469"/>
                <a:gd name="T20" fmla="*/ 12 w 1443"/>
                <a:gd name="T21" fmla="*/ 30 h 1469"/>
                <a:gd name="T22" fmla="*/ 14 w 1443"/>
                <a:gd name="T23" fmla="*/ 27 h 1469"/>
                <a:gd name="T24" fmla="*/ 14 w 1443"/>
                <a:gd name="T25" fmla="*/ 25 h 1469"/>
                <a:gd name="T26" fmla="*/ 17 w 1443"/>
                <a:gd name="T27" fmla="*/ 24 h 1469"/>
                <a:gd name="T28" fmla="*/ 22 w 1443"/>
                <a:gd name="T29" fmla="*/ 19 h 1469"/>
                <a:gd name="T30" fmla="*/ 24 w 1443"/>
                <a:gd name="T31" fmla="*/ 15 h 1469"/>
                <a:gd name="T32" fmla="*/ 26 w 1443"/>
                <a:gd name="T33" fmla="*/ 14 h 1469"/>
                <a:gd name="T34" fmla="*/ 25 w 1443"/>
                <a:gd name="T35" fmla="*/ 11 h 1469"/>
                <a:gd name="T36" fmla="*/ 27 w 1443"/>
                <a:gd name="T37" fmla="*/ 10 h 1469"/>
                <a:gd name="T38" fmla="*/ 24 w 1443"/>
                <a:gd name="T39" fmla="*/ 8 h 1469"/>
                <a:gd name="T40" fmla="*/ 24 w 1443"/>
                <a:gd name="T41" fmla="*/ 4 h 1469"/>
                <a:gd name="T42" fmla="*/ 27 w 1443"/>
                <a:gd name="T43" fmla="*/ 0 h 1469"/>
                <a:gd name="T44" fmla="*/ 31 w 1443"/>
                <a:gd name="T45" fmla="*/ 1 h 1469"/>
                <a:gd name="T46" fmla="*/ 31 w 1443"/>
                <a:gd name="T47" fmla="*/ 3 h 1469"/>
                <a:gd name="T48" fmla="*/ 35 w 1443"/>
                <a:gd name="T49" fmla="*/ 7 h 1469"/>
                <a:gd name="T50" fmla="*/ 39 w 1443"/>
                <a:gd name="T51" fmla="*/ 10 h 1469"/>
                <a:gd name="T52" fmla="*/ 42 w 1443"/>
                <a:gd name="T53" fmla="*/ 12 h 1469"/>
                <a:gd name="T54" fmla="*/ 49 w 1443"/>
                <a:gd name="T55" fmla="*/ 14 h 1469"/>
                <a:gd name="T56" fmla="*/ 55 w 1443"/>
                <a:gd name="T57" fmla="*/ 17 h 1469"/>
                <a:gd name="T58" fmla="*/ 70 w 1443"/>
                <a:gd name="T59" fmla="*/ 26 h 1469"/>
                <a:gd name="T60" fmla="*/ 68 w 1443"/>
                <a:gd name="T61" fmla="*/ 27 h 1469"/>
                <a:gd name="T62" fmla="*/ 65 w 1443"/>
                <a:gd name="T63" fmla="*/ 30 h 1469"/>
                <a:gd name="T64" fmla="*/ 64 w 1443"/>
                <a:gd name="T65" fmla="*/ 30 h 1469"/>
                <a:gd name="T66" fmla="*/ 61 w 1443"/>
                <a:gd name="T67" fmla="*/ 35 h 1469"/>
                <a:gd name="T68" fmla="*/ 61 w 1443"/>
                <a:gd name="T69" fmla="*/ 36 h 1469"/>
                <a:gd name="T70" fmla="*/ 60 w 1443"/>
                <a:gd name="T71" fmla="*/ 39 h 1469"/>
                <a:gd name="T72" fmla="*/ 58 w 1443"/>
                <a:gd name="T73" fmla="*/ 40 h 1469"/>
                <a:gd name="T74" fmla="*/ 54 w 1443"/>
                <a:gd name="T75" fmla="*/ 41 h 1469"/>
                <a:gd name="T76" fmla="*/ 47 w 1443"/>
                <a:gd name="T77" fmla="*/ 40 h 1469"/>
                <a:gd name="T78" fmla="*/ 37 w 1443"/>
                <a:gd name="T79" fmla="*/ 46 h 1469"/>
                <a:gd name="T80" fmla="*/ 33 w 1443"/>
                <a:gd name="T81" fmla="*/ 52 h 1469"/>
                <a:gd name="T82" fmla="*/ 30 w 1443"/>
                <a:gd name="T83" fmla="*/ 53 h 1469"/>
                <a:gd name="T84" fmla="*/ 24 w 1443"/>
                <a:gd name="T85" fmla="*/ 54 h 1469"/>
                <a:gd name="T86" fmla="*/ 21 w 1443"/>
                <a:gd name="T87" fmla="*/ 62 h 1469"/>
                <a:gd name="T88" fmla="*/ 19 w 1443"/>
                <a:gd name="T89" fmla="*/ 64 h 1469"/>
                <a:gd name="T90" fmla="*/ 18 w 1443"/>
                <a:gd name="T91" fmla="*/ 67 h 1469"/>
                <a:gd name="T92" fmla="*/ 18 w 1443"/>
                <a:gd name="T93" fmla="*/ 68 h 1469"/>
                <a:gd name="T94" fmla="*/ 16 w 1443"/>
                <a:gd name="T95" fmla="*/ 67 h 1469"/>
                <a:gd name="T96" fmla="*/ 14 w 1443"/>
                <a:gd name="T97" fmla="*/ 68 h 1469"/>
                <a:gd name="T98" fmla="*/ 10 w 1443"/>
                <a:gd name="T99" fmla="*/ 66 h 14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43"/>
                <a:gd name="T151" fmla="*/ 0 h 1469"/>
                <a:gd name="T152" fmla="*/ 1443 w 1443"/>
                <a:gd name="T153" fmla="*/ 1469 h 14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43" h="1469">
                  <a:moveTo>
                    <a:pt x="201" y="1413"/>
                  </a:moveTo>
                  <a:lnTo>
                    <a:pt x="188" y="1375"/>
                  </a:lnTo>
                  <a:lnTo>
                    <a:pt x="182" y="1366"/>
                  </a:lnTo>
                  <a:lnTo>
                    <a:pt x="135" y="1298"/>
                  </a:lnTo>
                  <a:lnTo>
                    <a:pt x="116" y="1262"/>
                  </a:lnTo>
                  <a:lnTo>
                    <a:pt x="116" y="1257"/>
                  </a:lnTo>
                  <a:lnTo>
                    <a:pt x="104" y="1232"/>
                  </a:lnTo>
                  <a:lnTo>
                    <a:pt x="34" y="1196"/>
                  </a:lnTo>
                  <a:lnTo>
                    <a:pt x="30" y="1057"/>
                  </a:lnTo>
                  <a:lnTo>
                    <a:pt x="0" y="1044"/>
                  </a:lnTo>
                  <a:lnTo>
                    <a:pt x="34" y="1022"/>
                  </a:lnTo>
                  <a:lnTo>
                    <a:pt x="73" y="993"/>
                  </a:lnTo>
                  <a:lnTo>
                    <a:pt x="101" y="935"/>
                  </a:lnTo>
                  <a:lnTo>
                    <a:pt x="131" y="914"/>
                  </a:lnTo>
                  <a:lnTo>
                    <a:pt x="156" y="816"/>
                  </a:lnTo>
                  <a:lnTo>
                    <a:pt x="178" y="795"/>
                  </a:lnTo>
                  <a:lnTo>
                    <a:pt x="222" y="778"/>
                  </a:lnTo>
                  <a:lnTo>
                    <a:pt x="246" y="742"/>
                  </a:lnTo>
                  <a:lnTo>
                    <a:pt x="237" y="707"/>
                  </a:lnTo>
                  <a:lnTo>
                    <a:pt x="234" y="699"/>
                  </a:lnTo>
                  <a:lnTo>
                    <a:pt x="246" y="665"/>
                  </a:lnTo>
                  <a:lnTo>
                    <a:pt x="246" y="635"/>
                  </a:lnTo>
                  <a:lnTo>
                    <a:pt x="244" y="620"/>
                  </a:lnTo>
                  <a:lnTo>
                    <a:pt x="280" y="589"/>
                  </a:lnTo>
                  <a:lnTo>
                    <a:pt x="295" y="526"/>
                  </a:lnTo>
                  <a:lnTo>
                    <a:pt x="292" y="531"/>
                  </a:lnTo>
                  <a:lnTo>
                    <a:pt x="340" y="531"/>
                  </a:lnTo>
                  <a:lnTo>
                    <a:pt x="350" y="529"/>
                  </a:lnTo>
                  <a:lnTo>
                    <a:pt x="377" y="450"/>
                  </a:lnTo>
                  <a:lnTo>
                    <a:pt x="447" y="399"/>
                  </a:lnTo>
                  <a:lnTo>
                    <a:pt x="453" y="369"/>
                  </a:lnTo>
                  <a:lnTo>
                    <a:pt x="493" y="313"/>
                  </a:lnTo>
                  <a:lnTo>
                    <a:pt x="511" y="320"/>
                  </a:lnTo>
                  <a:lnTo>
                    <a:pt x="516" y="307"/>
                  </a:lnTo>
                  <a:lnTo>
                    <a:pt x="499" y="256"/>
                  </a:lnTo>
                  <a:lnTo>
                    <a:pt x="508" y="234"/>
                  </a:lnTo>
                  <a:lnTo>
                    <a:pt x="527" y="228"/>
                  </a:lnTo>
                  <a:lnTo>
                    <a:pt x="542" y="216"/>
                  </a:lnTo>
                  <a:lnTo>
                    <a:pt x="514" y="196"/>
                  </a:lnTo>
                  <a:lnTo>
                    <a:pt x="484" y="170"/>
                  </a:lnTo>
                  <a:lnTo>
                    <a:pt x="465" y="122"/>
                  </a:lnTo>
                  <a:lnTo>
                    <a:pt x="484" y="94"/>
                  </a:lnTo>
                  <a:lnTo>
                    <a:pt x="511" y="43"/>
                  </a:lnTo>
                  <a:lnTo>
                    <a:pt x="547" y="4"/>
                  </a:lnTo>
                  <a:lnTo>
                    <a:pt x="589" y="0"/>
                  </a:lnTo>
                  <a:lnTo>
                    <a:pt x="621" y="22"/>
                  </a:lnTo>
                  <a:lnTo>
                    <a:pt x="632" y="49"/>
                  </a:lnTo>
                  <a:lnTo>
                    <a:pt x="632" y="71"/>
                  </a:lnTo>
                  <a:lnTo>
                    <a:pt x="679" y="101"/>
                  </a:lnTo>
                  <a:lnTo>
                    <a:pt x="702" y="155"/>
                  </a:lnTo>
                  <a:lnTo>
                    <a:pt x="768" y="165"/>
                  </a:lnTo>
                  <a:lnTo>
                    <a:pt x="793" y="206"/>
                  </a:lnTo>
                  <a:lnTo>
                    <a:pt x="827" y="219"/>
                  </a:lnTo>
                  <a:lnTo>
                    <a:pt x="851" y="256"/>
                  </a:lnTo>
                  <a:lnTo>
                    <a:pt x="900" y="285"/>
                  </a:lnTo>
                  <a:lnTo>
                    <a:pt x="985" y="300"/>
                  </a:lnTo>
                  <a:lnTo>
                    <a:pt x="1100" y="352"/>
                  </a:lnTo>
                  <a:lnTo>
                    <a:pt x="1107" y="369"/>
                  </a:lnTo>
                  <a:lnTo>
                    <a:pt x="1443" y="529"/>
                  </a:lnTo>
                  <a:lnTo>
                    <a:pt x="1419" y="546"/>
                  </a:lnTo>
                  <a:lnTo>
                    <a:pt x="1404" y="565"/>
                  </a:lnTo>
                  <a:lnTo>
                    <a:pt x="1364" y="580"/>
                  </a:lnTo>
                  <a:lnTo>
                    <a:pt x="1333" y="620"/>
                  </a:lnTo>
                  <a:lnTo>
                    <a:pt x="1318" y="635"/>
                  </a:lnTo>
                  <a:lnTo>
                    <a:pt x="1303" y="653"/>
                  </a:lnTo>
                  <a:lnTo>
                    <a:pt x="1297" y="650"/>
                  </a:lnTo>
                  <a:lnTo>
                    <a:pt x="1274" y="696"/>
                  </a:lnTo>
                  <a:lnTo>
                    <a:pt x="1239" y="742"/>
                  </a:lnTo>
                  <a:lnTo>
                    <a:pt x="1237" y="759"/>
                  </a:lnTo>
                  <a:lnTo>
                    <a:pt x="1239" y="780"/>
                  </a:lnTo>
                  <a:lnTo>
                    <a:pt x="1237" y="808"/>
                  </a:lnTo>
                  <a:lnTo>
                    <a:pt x="1213" y="825"/>
                  </a:lnTo>
                  <a:lnTo>
                    <a:pt x="1201" y="895"/>
                  </a:lnTo>
                  <a:lnTo>
                    <a:pt x="1169" y="865"/>
                  </a:lnTo>
                  <a:lnTo>
                    <a:pt x="1145" y="853"/>
                  </a:lnTo>
                  <a:lnTo>
                    <a:pt x="1100" y="880"/>
                  </a:lnTo>
                  <a:lnTo>
                    <a:pt x="1073" y="887"/>
                  </a:lnTo>
                  <a:lnTo>
                    <a:pt x="939" y="861"/>
                  </a:lnTo>
                  <a:lnTo>
                    <a:pt x="778" y="938"/>
                  </a:lnTo>
                  <a:lnTo>
                    <a:pt x="753" y="996"/>
                  </a:lnTo>
                  <a:lnTo>
                    <a:pt x="696" y="1059"/>
                  </a:lnTo>
                  <a:lnTo>
                    <a:pt x="672" y="1111"/>
                  </a:lnTo>
                  <a:lnTo>
                    <a:pt x="625" y="1099"/>
                  </a:lnTo>
                  <a:lnTo>
                    <a:pt x="608" y="1126"/>
                  </a:lnTo>
                  <a:lnTo>
                    <a:pt x="523" y="1142"/>
                  </a:lnTo>
                  <a:lnTo>
                    <a:pt x="480" y="1166"/>
                  </a:lnTo>
                  <a:lnTo>
                    <a:pt x="444" y="1294"/>
                  </a:lnTo>
                  <a:lnTo>
                    <a:pt x="425" y="1324"/>
                  </a:lnTo>
                  <a:lnTo>
                    <a:pt x="410" y="1354"/>
                  </a:lnTo>
                  <a:lnTo>
                    <a:pt x="392" y="1377"/>
                  </a:lnTo>
                  <a:lnTo>
                    <a:pt x="368" y="1426"/>
                  </a:lnTo>
                  <a:lnTo>
                    <a:pt x="356" y="1439"/>
                  </a:lnTo>
                  <a:lnTo>
                    <a:pt x="361" y="1433"/>
                  </a:lnTo>
                  <a:lnTo>
                    <a:pt x="365" y="1454"/>
                  </a:lnTo>
                  <a:lnTo>
                    <a:pt x="344" y="1469"/>
                  </a:lnTo>
                  <a:lnTo>
                    <a:pt x="320" y="1441"/>
                  </a:lnTo>
                  <a:lnTo>
                    <a:pt x="289" y="1413"/>
                  </a:lnTo>
                  <a:lnTo>
                    <a:pt x="287" y="1448"/>
                  </a:lnTo>
                  <a:lnTo>
                    <a:pt x="197" y="1418"/>
                  </a:lnTo>
                  <a:lnTo>
                    <a:pt x="201" y="141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009" name="Rectangle 276"/>
            <p:cNvSpPr>
              <a:spLocks noChangeArrowheads="1"/>
            </p:cNvSpPr>
            <p:nvPr/>
          </p:nvSpPr>
          <p:spPr bwMode="auto">
            <a:xfrm>
              <a:off x="2701" y="2593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020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010" name="Rectangle 277"/>
            <p:cNvSpPr>
              <a:spLocks noChangeArrowheads="1"/>
            </p:cNvSpPr>
            <p:nvPr/>
          </p:nvSpPr>
          <p:spPr bwMode="auto">
            <a:xfrm>
              <a:off x="2990" y="2640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117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011" name="Freeform 278"/>
            <p:cNvSpPr>
              <a:spLocks/>
            </p:cNvSpPr>
            <p:nvPr/>
          </p:nvSpPr>
          <p:spPr bwMode="auto">
            <a:xfrm>
              <a:off x="2745" y="1594"/>
              <a:ext cx="68" cy="108"/>
            </a:xfrm>
            <a:custGeom>
              <a:avLst/>
              <a:gdLst>
                <a:gd name="T0" fmla="*/ 1 w 189"/>
                <a:gd name="T1" fmla="*/ 0 h 300"/>
                <a:gd name="T2" fmla="*/ 1 w 189"/>
                <a:gd name="T3" fmla="*/ 0 h 300"/>
                <a:gd name="T4" fmla="*/ 3 w 189"/>
                <a:gd name="T5" fmla="*/ 0 h 300"/>
                <a:gd name="T6" fmla="*/ 4 w 189"/>
                <a:gd name="T7" fmla="*/ 0 h 300"/>
                <a:gd name="T8" fmla="*/ 5 w 189"/>
                <a:gd name="T9" fmla="*/ 0 h 300"/>
                <a:gd name="T10" fmla="*/ 5 w 189"/>
                <a:gd name="T11" fmla="*/ 1 h 300"/>
                <a:gd name="T12" fmla="*/ 5 w 189"/>
                <a:gd name="T13" fmla="*/ 1 h 300"/>
                <a:gd name="T14" fmla="*/ 6 w 189"/>
                <a:gd name="T15" fmla="*/ 2 h 300"/>
                <a:gd name="T16" fmla="*/ 7 w 189"/>
                <a:gd name="T17" fmla="*/ 3 h 300"/>
                <a:gd name="T18" fmla="*/ 7 w 189"/>
                <a:gd name="T19" fmla="*/ 4 h 300"/>
                <a:gd name="T20" fmla="*/ 8 w 189"/>
                <a:gd name="T21" fmla="*/ 5 h 300"/>
                <a:gd name="T22" fmla="*/ 8 w 189"/>
                <a:gd name="T23" fmla="*/ 5 h 300"/>
                <a:gd name="T24" fmla="*/ 8 w 189"/>
                <a:gd name="T25" fmla="*/ 6 h 300"/>
                <a:gd name="T26" fmla="*/ 8 w 189"/>
                <a:gd name="T27" fmla="*/ 6 h 300"/>
                <a:gd name="T28" fmla="*/ 8 w 189"/>
                <a:gd name="T29" fmla="*/ 8 h 300"/>
                <a:gd name="T30" fmla="*/ 8 w 189"/>
                <a:gd name="T31" fmla="*/ 8 h 300"/>
                <a:gd name="T32" fmla="*/ 9 w 189"/>
                <a:gd name="T33" fmla="*/ 9 h 300"/>
                <a:gd name="T34" fmla="*/ 9 w 189"/>
                <a:gd name="T35" fmla="*/ 10 h 300"/>
                <a:gd name="T36" fmla="*/ 9 w 189"/>
                <a:gd name="T37" fmla="*/ 10 h 300"/>
                <a:gd name="T38" fmla="*/ 8 w 189"/>
                <a:gd name="T39" fmla="*/ 11 h 300"/>
                <a:gd name="T40" fmla="*/ 8 w 189"/>
                <a:gd name="T41" fmla="*/ 11 h 300"/>
                <a:gd name="T42" fmla="*/ 9 w 189"/>
                <a:gd name="T43" fmla="*/ 12 h 300"/>
                <a:gd name="T44" fmla="*/ 8 w 189"/>
                <a:gd name="T45" fmla="*/ 12 h 300"/>
                <a:gd name="T46" fmla="*/ 8 w 189"/>
                <a:gd name="T47" fmla="*/ 13 h 300"/>
                <a:gd name="T48" fmla="*/ 8 w 189"/>
                <a:gd name="T49" fmla="*/ 13 h 300"/>
                <a:gd name="T50" fmla="*/ 8 w 189"/>
                <a:gd name="T51" fmla="*/ 13 h 300"/>
                <a:gd name="T52" fmla="*/ 8 w 189"/>
                <a:gd name="T53" fmla="*/ 13 h 300"/>
                <a:gd name="T54" fmla="*/ 5 w 189"/>
                <a:gd name="T55" fmla="*/ 13 h 300"/>
                <a:gd name="T56" fmla="*/ 5 w 189"/>
                <a:gd name="T57" fmla="*/ 13 h 300"/>
                <a:gd name="T58" fmla="*/ 5 w 189"/>
                <a:gd name="T59" fmla="*/ 13 h 300"/>
                <a:gd name="T60" fmla="*/ 4 w 189"/>
                <a:gd name="T61" fmla="*/ 13 h 300"/>
                <a:gd name="T62" fmla="*/ 3 w 189"/>
                <a:gd name="T63" fmla="*/ 14 h 300"/>
                <a:gd name="T64" fmla="*/ 1 w 189"/>
                <a:gd name="T65" fmla="*/ 12 h 300"/>
                <a:gd name="T66" fmla="*/ 2 w 189"/>
                <a:gd name="T67" fmla="*/ 11 h 300"/>
                <a:gd name="T68" fmla="*/ 1 w 189"/>
                <a:gd name="T69" fmla="*/ 10 h 300"/>
                <a:gd name="T70" fmla="*/ 1 w 189"/>
                <a:gd name="T71" fmla="*/ 10 h 300"/>
                <a:gd name="T72" fmla="*/ 0 w 189"/>
                <a:gd name="T73" fmla="*/ 8 h 300"/>
                <a:gd name="T74" fmla="*/ 0 w 189"/>
                <a:gd name="T75" fmla="*/ 8 h 300"/>
                <a:gd name="T76" fmla="*/ 0 w 189"/>
                <a:gd name="T77" fmla="*/ 7 h 300"/>
                <a:gd name="T78" fmla="*/ 0 w 189"/>
                <a:gd name="T79" fmla="*/ 6 h 300"/>
                <a:gd name="T80" fmla="*/ 2 w 189"/>
                <a:gd name="T81" fmla="*/ 6 h 300"/>
                <a:gd name="T82" fmla="*/ 2 w 189"/>
                <a:gd name="T83" fmla="*/ 6 h 300"/>
                <a:gd name="T84" fmla="*/ 3 w 189"/>
                <a:gd name="T85" fmla="*/ 5 h 300"/>
                <a:gd name="T86" fmla="*/ 3 w 189"/>
                <a:gd name="T87" fmla="*/ 4 h 300"/>
                <a:gd name="T88" fmla="*/ 3 w 189"/>
                <a:gd name="T89" fmla="*/ 4 h 300"/>
                <a:gd name="T90" fmla="*/ 3 w 189"/>
                <a:gd name="T91" fmla="*/ 4 h 300"/>
                <a:gd name="T92" fmla="*/ 1 w 189"/>
                <a:gd name="T93" fmla="*/ 4 h 300"/>
                <a:gd name="T94" fmla="*/ 1 w 189"/>
                <a:gd name="T95" fmla="*/ 3 h 300"/>
                <a:gd name="T96" fmla="*/ 1 w 189"/>
                <a:gd name="T97" fmla="*/ 0 h 3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9"/>
                <a:gd name="T148" fmla="*/ 0 h 300"/>
                <a:gd name="T149" fmla="*/ 189 w 189"/>
                <a:gd name="T150" fmla="*/ 300 h 3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9" h="300">
                  <a:moveTo>
                    <a:pt x="25" y="0"/>
                  </a:moveTo>
                  <a:lnTo>
                    <a:pt x="26" y="0"/>
                  </a:lnTo>
                  <a:lnTo>
                    <a:pt x="64" y="11"/>
                  </a:lnTo>
                  <a:lnTo>
                    <a:pt x="84" y="0"/>
                  </a:lnTo>
                  <a:lnTo>
                    <a:pt x="105" y="12"/>
                  </a:lnTo>
                  <a:lnTo>
                    <a:pt x="105" y="15"/>
                  </a:lnTo>
                  <a:lnTo>
                    <a:pt x="120" y="28"/>
                  </a:lnTo>
                  <a:lnTo>
                    <a:pt x="132" y="50"/>
                  </a:lnTo>
                  <a:lnTo>
                    <a:pt x="149" y="70"/>
                  </a:lnTo>
                  <a:lnTo>
                    <a:pt x="156" y="80"/>
                  </a:lnTo>
                  <a:lnTo>
                    <a:pt x="175" y="98"/>
                  </a:lnTo>
                  <a:lnTo>
                    <a:pt x="175" y="111"/>
                  </a:lnTo>
                  <a:lnTo>
                    <a:pt x="178" y="126"/>
                  </a:lnTo>
                  <a:lnTo>
                    <a:pt x="175" y="142"/>
                  </a:lnTo>
                  <a:lnTo>
                    <a:pt x="173" y="160"/>
                  </a:lnTo>
                  <a:lnTo>
                    <a:pt x="173" y="172"/>
                  </a:lnTo>
                  <a:lnTo>
                    <a:pt x="184" y="190"/>
                  </a:lnTo>
                  <a:lnTo>
                    <a:pt x="189" y="207"/>
                  </a:lnTo>
                  <a:lnTo>
                    <a:pt x="189" y="216"/>
                  </a:lnTo>
                  <a:lnTo>
                    <a:pt x="181" y="232"/>
                  </a:lnTo>
                  <a:lnTo>
                    <a:pt x="181" y="240"/>
                  </a:lnTo>
                  <a:lnTo>
                    <a:pt x="185" y="246"/>
                  </a:lnTo>
                  <a:lnTo>
                    <a:pt x="182" y="262"/>
                  </a:lnTo>
                  <a:lnTo>
                    <a:pt x="175" y="277"/>
                  </a:lnTo>
                  <a:lnTo>
                    <a:pt x="167" y="285"/>
                  </a:lnTo>
                  <a:lnTo>
                    <a:pt x="159" y="287"/>
                  </a:lnTo>
                  <a:lnTo>
                    <a:pt x="159" y="289"/>
                  </a:lnTo>
                  <a:lnTo>
                    <a:pt x="117" y="289"/>
                  </a:lnTo>
                  <a:lnTo>
                    <a:pt x="116" y="287"/>
                  </a:lnTo>
                  <a:lnTo>
                    <a:pt x="102" y="287"/>
                  </a:lnTo>
                  <a:lnTo>
                    <a:pt x="87" y="290"/>
                  </a:lnTo>
                  <a:lnTo>
                    <a:pt x="69" y="300"/>
                  </a:lnTo>
                  <a:lnTo>
                    <a:pt x="32" y="255"/>
                  </a:lnTo>
                  <a:lnTo>
                    <a:pt x="38" y="237"/>
                  </a:lnTo>
                  <a:lnTo>
                    <a:pt x="30" y="225"/>
                  </a:lnTo>
                  <a:lnTo>
                    <a:pt x="30" y="220"/>
                  </a:lnTo>
                  <a:lnTo>
                    <a:pt x="6" y="166"/>
                  </a:lnTo>
                  <a:lnTo>
                    <a:pt x="0" y="170"/>
                  </a:lnTo>
                  <a:lnTo>
                    <a:pt x="6" y="150"/>
                  </a:lnTo>
                  <a:lnTo>
                    <a:pt x="6" y="134"/>
                  </a:lnTo>
                  <a:lnTo>
                    <a:pt x="46" y="134"/>
                  </a:lnTo>
                  <a:lnTo>
                    <a:pt x="47" y="130"/>
                  </a:lnTo>
                  <a:lnTo>
                    <a:pt x="70" y="103"/>
                  </a:lnTo>
                  <a:lnTo>
                    <a:pt x="64" y="93"/>
                  </a:lnTo>
                  <a:lnTo>
                    <a:pt x="59" y="89"/>
                  </a:lnTo>
                  <a:lnTo>
                    <a:pt x="54" y="89"/>
                  </a:lnTo>
                  <a:lnTo>
                    <a:pt x="32" y="85"/>
                  </a:lnTo>
                  <a:lnTo>
                    <a:pt x="27" y="6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012" name="Freeform 279"/>
            <p:cNvSpPr>
              <a:spLocks/>
            </p:cNvSpPr>
            <p:nvPr/>
          </p:nvSpPr>
          <p:spPr bwMode="auto">
            <a:xfrm>
              <a:off x="2806" y="1602"/>
              <a:ext cx="185" cy="128"/>
            </a:xfrm>
            <a:custGeom>
              <a:avLst/>
              <a:gdLst>
                <a:gd name="T0" fmla="*/ 2 w 506"/>
                <a:gd name="T1" fmla="*/ 3 h 354"/>
                <a:gd name="T2" fmla="*/ 7 w 506"/>
                <a:gd name="T3" fmla="*/ 2 h 354"/>
                <a:gd name="T4" fmla="*/ 10 w 506"/>
                <a:gd name="T5" fmla="*/ 1 h 354"/>
                <a:gd name="T6" fmla="*/ 11 w 506"/>
                <a:gd name="T7" fmla="*/ 0 h 354"/>
                <a:gd name="T8" fmla="*/ 12 w 506"/>
                <a:gd name="T9" fmla="*/ 0 h 354"/>
                <a:gd name="T10" fmla="*/ 13 w 506"/>
                <a:gd name="T11" fmla="*/ 0 h 354"/>
                <a:gd name="T12" fmla="*/ 14 w 506"/>
                <a:gd name="T13" fmla="*/ 0 h 354"/>
                <a:gd name="T14" fmla="*/ 14 w 506"/>
                <a:gd name="T15" fmla="*/ 0 h 354"/>
                <a:gd name="T16" fmla="*/ 16 w 506"/>
                <a:gd name="T17" fmla="*/ 1 h 354"/>
                <a:gd name="T18" fmla="*/ 17 w 506"/>
                <a:gd name="T19" fmla="*/ 1 h 354"/>
                <a:gd name="T20" fmla="*/ 19 w 506"/>
                <a:gd name="T21" fmla="*/ 4 h 354"/>
                <a:gd name="T22" fmla="*/ 22 w 506"/>
                <a:gd name="T23" fmla="*/ 7 h 354"/>
                <a:gd name="T24" fmla="*/ 24 w 506"/>
                <a:gd name="T25" fmla="*/ 8 h 354"/>
                <a:gd name="T26" fmla="*/ 24 w 506"/>
                <a:gd name="T27" fmla="*/ 10 h 354"/>
                <a:gd name="T28" fmla="*/ 24 w 506"/>
                <a:gd name="T29" fmla="*/ 12 h 354"/>
                <a:gd name="T30" fmla="*/ 23 w 506"/>
                <a:gd name="T31" fmla="*/ 12 h 354"/>
                <a:gd name="T32" fmla="*/ 22 w 506"/>
                <a:gd name="T33" fmla="*/ 13 h 354"/>
                <a:gd name="T34" fmla="*/ 19 w 506"/>
                <a:gd name="T35" fmla="*/ 13 h 354"/>
                <a:gd name="T36" fmla="*/ 17 w 506"/>
                <a:gd name="T37" fmla="*/ 13 h 354"/>
                <a:gd name="T38" fmla="*/ 15 w 506"/>
                <a:gd name="T39" fmla="*/ 15 h 354"/>
                <a:gd name="T40" fmla="*/ 13 w 506"/>
                <a:gd name="T41" fmla="*/ 16 h 354"/>
                <a:gd name="T42" fmla="*/ 12 w 506"/>
                <a:gd name="T43" fmla="*/ 17 h 354"/>
                <a:gd name="T44" fmla="*/ 11 w 506"/>
                <a:gd name="T45" fmla="*/ 16 h 354"/>
                <a:gd name="T46" fmla="*/ 11 w 506"/>
                <a:gd name="T47" fmla="*/ 14 h 354"/>
                <a:gd name="T48" fmla="*/ 9 w 506"/>
                <a:gd name="T49" fmla="*/ 13 h 354"/>
                <a:gd name="T50" fmla="*/ 6 w 506"/>
                <a:gd name="T51" fmla="*/ 13 h 354"/>
                <a:gd name="T52" fmla="*/ 4 w 506"/>
                <a:gd name="T53" fmla="*/ 14 h 354"/>
                <a:gd name="T54" fmla="*/ 0 w 506"/>
                <a:gd name="T55" fmla="*/ 13 h 354"/>
                <a:gd name="T56" fmla="*/ 1 w 506"/>
                <a:gd name="T57" fmla="*/ 10 h 354"/>
                <a:gd name="T58" fmla="*/ 1 w 506"/>
                <a:gd name="T59" fmla="*/ 9 h 354"/>
                <a:gd name="T60" fmla="*/ 1 w 506"/>
                <a:gd name="T61" fmla="*/ 9 h 354"/>
                <a:gd name="T62" fmla="*/ 0 w 506"/>
                <a:gd name="T63" fmla="*/ 6 h 354"/>
                <a:gd name="T64" fmla="*/ 0 w 506"/>
                <a:gd name="T65" fmla="*/ 4 h 354"/>
                <a:gd name="T66" fmla="*/ 0 w 506"/>
                <a:gd name="T67" fmla="*/ 3 h 3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6"/>
                <a:gd name="T103" fmla="*/ 0 h 354"/>
                <a:gd name="T104" fmla="*/ 506 w 506"/>
                <a:gd name="T105" fmla="*/ 354 h 3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6" h="354">
                  <a:moveTo>
                    <a:pt x="8" y="72"/>
                  </a:moveTo>
                  <a:lnTo>
                    <a:pt x="42" y="69"/>
                  </a:lnTo>
                  <a:lnTo>
                    <a:pt x="122" y="47"/>
                  </a:lnTo>
                  <a:lnTo>
                    <a:pt x="138" y="46"/>
                  </a:lnTo>
                  <a:lnTo>
                    <a:pt x="147" y="45"/>
                  </a:lnTo>
                  <a:lnTo>
                    <a:pt x="193" y="23"/>
                  </a:lnTo>
                  <a:lnTo>
                    <a:pt x="207" y="10"/>
                  </a:lnTo>
                  <a:lnTo>
                    <a:pt x="216" y="4"/>
                  </a:lnTo>
                  <a:lnTo>
                    <a:pt x="222" y="4"/>
                  </a:lnTo>
                  <a:lnTo>
                    <a:pt x="247" y="4"/>
                  </a:lnTo>
                  <a:lnTo>
                    <a:pt x="261" y="3"/>
                  </a:lnTo>
                  <a:lnTo>
                    <a:pt x="269" y="3"/>
                  </a:lnTo>
                  <a:lnTo>
                    <a:pt x="273" y="1"/>
                  </a:lnTo>
                  <a:lnTo>
                    <a:pt x="282" y="2"/>
                  </a:lnTo>
                  <a:lnTo>
                    <a:pt x="288" y="1"/>
                  </a:lnTo>
                  <a:lnTo>
                    <a:pt x="295" y="0"/>
                  </a:lnTo>
                  <a:lnTo>
                    <a:pt x="304" y="9"/>
                  </a:lnTo>
                  <a:lnTo>
                    <a:pt x="338" y="26"/>
                  </a:lnTo>
                  <a:lnTo>
                    <a:pt x="344" y="26"/>
                  </a:lnTo>
                  <a:lnTo>
                    <a:pt x="349" y="32"/>
                  </a:lnTo>
                  <a:lnTo>
                    <a:pt x="382" y="45"/>
                  </a:lnTo>
                  <a:lnTo>
                    <a:pt x="393" y="94"/>
                  </a:lnTo>
                  <a:lnTo>
                    <a:pt x="414" y="102"/>
                  </a:lnTo>
                  <a:lnTo>
                    <a:pt x="457" y="141"/>
                  </a:lnTo>
                  <a:lnTo>
                    <a:pt x="475" y="153"/>
                  </a:lnTo>
                  <a:lnTo>
                    <a:pt x="497" y="159"/>
                  </a:lnTo>
                  <a:lnTo>
                    <a:pt x="490" y="209"/>
                  </a:lnTo>
                  <a:lnTo>
                    <a:pt x="502" y="219"/>
                  </a:lnTo>
                  <a:lnTo>
                    <a:pt x="506" y="231"/>
                  </a:lnTo>
                  <a:lnTo>
                    <a:pt x="493" y="254"/>
                  </a:lnTo>
                  <a:lnTo>
                    <a:pt x="475" y="261"/>
                  </a:lnTo>
                  <a:lnTo>
                    <a:pt x="469" y="263"/>
                  </a:lnTo>
                  <a:lnTo>
                    <a:pt x="442" y="275"/>
                  </a:lnTo>
                  <a:lnTo>
                    <a:pt x="439" y="285"/>
                  </a:lnTo>
                  <a:lnTo>
                    <a:pt x="424" y="301"/>
                  </a:lnTo>
                  <a:lnTo>
                    <a:pt x="386" y="284"/>
                  </a:lnTo>
                  <a:lnTo>
                    <a:pt x="381" y="276"/>
                  </a:lnTo>
                  <a:lnTo>
                    <a:pt x="342" y="280"/>
                  </a:lnTo>
                  <a:lnTo>
                    <a:pt x="328" y="294"/>
                  </a:lnTo>
                  <a:lnTo>
                    <a:pt x="307" y="321"/>
                  </a:lnTo>
                  <a:lnTo>
                    <a:pt x="283" y="342"/>
                  </a:lnTo>
                  <a:lnTo>
                    <a:pt x="263" y="344"/>
                  </a:lnTo>
                  <a:lnTo>
                    <a:pt x="257" y="354"/>
                  </a:lnTo>
                  <a:lnTo>
                    <a:pt x="247" y="348"/>
                  </a:lnTo>
                  <a:lnTo>
                    <a:pt x="236" y="339"/>
                  </a:lnTo>
                  <a:lnTo>
                    <a:pt x="236" y="330"/>
                  </a:lnTo>
                  <a:lnTo>
                    <a:pt x="232" y="311"/>
                  </a:lnTo>
                  <a:lnTo>
                    <a:pt x="232" y="297"/>
                  </a:lnTo>
                  <a:lnTo>
                    <a:pt x="230" y="291"/>
                  </a:lnTo>
                  <a:lnTo>
                    <a:pt x="186" y="271"/>
                  </a:lnTo>
                  <a:lnTo>
                    <a:pt x="147" y="267"/>
                  </a:lnTo>
                  <a:lnTo>
                    <a:pt x="121" y="267"/>
                  </a:lnTo>
                  <a:lnTo>
                    <a:pt x="113" y="287"/>
                  </a:lnTo>
                  <a:lnTo>
                    <a:pt x="90" y="306"/>
                  </a:lnTo>
                  <a:lnTo>
                    <a:pt x="36" y="298"/>
                  </a:lnTo>
                  <a:lnTo>
                    <a:pt x="0" y="265"/>
                  </a:lnTo>
                  <a:lnTo>
                    <a:pt x="11" y="258"/>
                  </a:lnTo>
                  <a:lnTo>
                    <a:pt x="20" y="223"/>
                  </a:lnTo>
                  <a:lnTo>
                    <a:pt x="11" y="218"/>
                  </a:lnTo>
                  <a:lnTo>
                    <a:pt x="15" y="203"/>
                  </a:lnTo>
                  <a:lnTo>
                    <a:pt x="21" y="197"/>
                  </a:lnTo>
                  <a:lnTo>
                    <a:pt x="22" y="180"/>
                  </a:lnTo>
                  <a:lnTo>
                    <a:pt x="6" y="148"/>
                  </a:lnTo>
                  <a:lnTo>
                    <a:pt x="7" y="132"/>
                  </a:lnTo>
                  <a:lnTo>
                    <a:pt x="13" y="96"/>
                  </a:lnTo>
                  <a:lnTo>
                    <a:pt x="8" y="93"/>
                  </a:lnTo>
                  <a:lnTo>
                    <a:pt x="10" y="72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013" name="Rectangle 280"/>
            <p:cNvSpPr>
              <a:spLocks noChangeArrowheads="1"/>
            </p:cNvSpPr>
            <p:nvPr/>
          </p:nvSpPr>
          <p:spPr bwMode="auto">
            <a:xfrm>
              <a:off x="2863" y="1654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081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014" name="Rectangle 281"/>
            <p:cNvSpPr>
              <a:spLocks noChangeArrowheads="1"/>
            </p:cNvSpPr>
            <p:nvPr/>
          </p:nvSpPr>
          <p:spPr bwMode="auto">
            <a:xfrm>
              <a:off x="2755" y="1648"/>
              <a:ext cx="3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300">
                  <a:solidFill>
                    <a:srgbClr val="000000"/>
                  </a:solidFill>
                  <a:latin typeface="Times New Roman" pitchFamily="18" charset="0"/>
                </a:rPr>
                <a:t>118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015" name="Freeform 282"/>
            <p:cNvSpPr>
              <a:spLocks/>
            </p:cNvSpPr>
            <p:nvPr/>
          </p:nvSpPr>
          <p:spPr bwMode="auto">
            <a:xfrm>
              <a:off x="2917" y="1785"/>
              <a:ext cx="90" cy="89"/>
            </a:xfrm>
            <a:custGeom>
              <a:avLst/>
              <a:gdLst>
                <a:gd name="T0" fmla="*/ 11 w 246"/>
                <a:gd name="T1" fmla="*/ 3 h 245"/>
                <a:gd name="T2" fmla="*/ 11 w 246"/>
                <a:gd name="T3" fmla="*/ 3 h 245"/>
                <a:gd name="T4" fmla="*/ 11 w 246"/>
                <a:gd name="T5" fmla="*/ 3 h 245"/>
                <a:gd name="T6" fmla="*/ 12 w 246"/>
                <a:gd name="T7" fmla="*/ 4 h 245"/>
                <a:gd name="T8" fmla="*/ 12 w 246"/>
                <a:gd name="T9" fmla="*/ 7 h 245"/>
                <a:gd name="T10" fmla="*/ 12 w 246"/>
                <a:gd name="T11" fmla="*/ 9 h 245"/>
                <a:gd name="T12" fmla="*/ 12 w 246"/>
                <a:gd name="T13" fmla="*/ 9 h 245"/>
                <a:gd name="T14" fmla="*/ 11 w 246"/>
                <a:gd name="T15" fmla="*/ 10 h 245"/>
                <a:gd name="T16" fmla="*/ 11 w 246"/>
                <a:gd name="T17" fmla="*/ 10 h 245"/>
                <a:gd name="T18" fmla="*/ 10 w 246"/>
                <a:gd name="T19" fmla="*/ 12 h 245"/>
                <a:gd name="T20" fmla="*/ 8 w 246"/>
                <a:gd name="T21" fmla="*/ 10 h 245"/>
                <a:gd name="T22" fmla="*/ 7 w 246"/>
                <a:gd name="T23" fmla="*/ 10 h 245"/>
                <a:gd name="T24" fmla="*/ 6 w 246"/>
                <a:gd name="T25" fmla="*/ 11 h 245"/>
                <a:gd name="T26" fmla="*/ 5 w 246"/>
                <a:gd name="T27" fmla="*/ 11 h 245"/>
                <a:gd name="T28" fmla="*/ 4 w 246"/>
                <a:gd name="T29" fmla="*/ 11 h 245"/>
                <a:gd name="T30" fmla="*/ 3 w 246"/>
                <a:gd name="T31" fmla="*/ 11 h 245"/>
                <a:gd name="T32" fmla="*/ 3 w 246"/>
                <a:gd name="T33" fmla="*/ 11 h 245"/>
                <a:gd name="T34" fmla="*/ 3 w 246"/>
                <a:gd name="T35" fmla="*/ 11 h 245"/>
                <a:gd name="T36" fmla="*/ 1 w 246"/>
                <a:gd name="T37" fmla="*/ 12 h 245"/>
                <a:gd name="T38" fmla="*/ 0 w 246"/>
                <a:gd name="T39" fmla="*/ 11 h 245"/>
                <a:gd name="T40" fmla="*/ 0 w 246"/>
                <a:gd name="T41" fmla="*/ 10 h 245"/>
                <a:gd name="T42" fmla="*/ 0 w 246"/>
                <a:gd name="T43" fmla="*/ 8 h 245"/>
                <a:gd name="T44" fmla="*/ 0 w 246"/>
                <a:gd name="T45" fmla="*/ 7 h 245"/>
                <a:gd name="T46" fmla="*/ 1 w 246"/>
                <a:gd name="T47" fmla="*/ 7 h 245"/>
                <a:gd name="T48" fmla="*/ 1 w 246"/>
                <a:gd name="T49" fmla="*/ 5 h 245"/>
                <a:gd name="T50" fmla="*/ 1 w 246"/>
                <a:gd name="T51" fmla="*/ 5 h 245"/>
                <a:gd name="T52" fmla="*/ 1 w 246"/>
                <a:gd name="T53" fmla="*/ 4 h 245"/>
                <a:gd name="T54" fmla="*/ 2 w 246"/>
                <a:gd name="T55" fmla="*/ 4 h 245"/>
                <a:gd name="T56" fmla="*/ 4 w 246"/>
                <a:gd name="T57" fmla="*/ 3 h 245"/>
                <a:gd name="T58" fmla="*/ 4 w 246"/>
                <a:gd name="T59" fmla="*/ 3 h 245"/>
                <a:gd name="T60" fmla="*/ 4 w 246"/>
                <a:gd name="T61" fmla="*/ 2 h 245"/>
                <a:gd name="T62" fmla="*/ 4 w 246"/>
                <a:gd name="T63" fmla="*/ 2 h 245"/>
                <a:gd name="T64" fmla="*/ 4 w 246"/>
                <a:gd name="T65" fmla="*/ 2 h 245"/>
                <a:gd name="T66" fmla="*/ 4 w 246"/>
                <a:gd name="T67" fmla="*/ 1 h 245"/>
                <a:gd name="T68" fmla="*/ 3 w 246"/>
                <a:gd name="T69" fmla="*/ 1 h 245"/>
                <a:gd name="T70" fmla="*/ 3 w 246"/>
                <a:gd name="T71" fmla="*/ 1 h 245"/>
                <a:gd name="T72" fmla="*/ 3 w 246"/>
                <a:gd name="T73" fmla="*/ 0 h 245"/>
                <a:gd name="T74" fmla="*/ 4 w 246"/>
                <a:gd name="T75" fmla="*/ 0 h 245"/>
                <a:gd name="T76" fmla="*/ 4 w 246"/>
                <a:gd name="T77" fmla="*/ 0 h 245"/>
                <a:gd name="T78" fmla="*/ 5 w 246"/>
                <a:gd name="T79" fmla="*/ 0 h 245"/>
                <a:gd name="T80" fmla="*/ 6 w 246"/>
                <a:gd name="T81" fmla="*/ 0 h 245"/>
                <a:gd name="T82" fmla="*/ 7 w 246"/>
                <a:gd name="T83" fmla="*/ 0 h 245"/>
                <a:gd name="T84" fmla="*/ 8 w 246"/>
                <a:gd name="T85" fmla="*/ 0 h 245"/>
                <a:gd name="T86" fmla="*/ 8 w 246"/>
                <a:gd name="T87" fmla="*/ 1 h 245"/>
                <a:gd name="T88" fmla="*/ 9 w 246"/>
                <a:gd name="T89" fmla="*/ 1 h 245"/>
                <a:gd name="T90" fmla="*/ 10 w 246"/>
                <a:gd name="T91" fmla="*/ 1 h 245"/>
                <a:gd name="T92" fmla="*/ 11 w 246"/>
                <a:gd name="T93" fmla="*/ 2 h 245"/>
                <a:gd name="T94" fmla="*/ 11 w 246"/>
                <a:gd name="T95" fmla="*/ 3 h 2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6"/>
                <a:gd name="T145" fmla="*/ 0 h 245"/>
                <a:gd name="T146" fmla="*/ 246 w 246"/>
                <a:gd name="T147" fmla="*/ 245 h 2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6" h="245">
                  <a:moveTo>
                    <a:pt x="233" y="53"/>
                  </a:moveTo>
                  <a:lnTo>
                    <a:pt x="234" y="53"/>
                  </a:lnTo>
                  <a:lnTo>
                    <a:pt x="232" y="65"/>
                  </a:lnTo>
                  <a:lnTo>
                    <a:pt x="246" y="93"/>
                  </a:lnTo>
                  <a:lnTo>
                    <a:pt x="242" y="149"/>
                  </a:lnTo>
                  <a:lnTo>
                    <a:pt x="243" y="184"/>
                  </a:lnTo>
                  <a:lnTo>
                    <a:pt x="240" y="199"/>
                  </a:lnTo>
                  <a:lnTo>
                    <a:pt x="224" y="201"/>
                  </a:lnTo>
                  <a:lnTo>
                    <a:pt x="224" y="204"/>
                  </a:lnTo>
                  <a:lnTo>
                    <a:pt x="202" y="245"/>
                  </a:lnTo>
                  <a:lnTo>
                    <a:pt x="162" y="213"/>
                  </a:lnTo>
                  <a:lnTo>
                    <a:pt x="148" y="207"/>
                  </a:lnTo>
                  <a:lnTo>
                    <a:pt x="126" y="218"/>
                  </a:lnTo>
                  <a:lnTo>
                    <a:pt x="95" y="223"/>
                  </a:lnTo>
                  <a:lnTo>
                    <a:pt x="79" y="223"/>
                  </a:lnTo>
                  <a:lnTo>
                    <a:pt x="61" y="225"/>
                  </a:lnTo>
                  <a:lnTo>
                    <a:pt x="58" y="223"/>
                  </a:lnTo>
                  <a:lnTo>
                    <a:pt x="50" y="223"/>
                  </a:lnTo>
                  <a:lnTo>
                    <a:pt x="22" y="240"/>
                  </a:lnTo>
                  <a:lnTo>
                    <a:pt x="5" y="226"/>
                  </a:lnTo>
                  <a:lnTo>
                    <a:pt x="3" y="211"/>
                  </a:lnTo>
                  <a:lnTo>
                    <a:pt x="0" y="159"/>
                  </a:lnTo>
                  <a:lnTo>
                    <a:pt x="8" y="150"/>
                  </a:lnTo>
                  <a:lnTo>
                    <a:pt x="15" y="144"/>
                  </a:lnTo>
                  <a:lnTo>
                    <a:pt x="22" y="108"/>
                  </a:lnTo>
                  <a:lnTo>
                    <a:pt x="17" y="97"/>
                  </a:lnTo>
                  <a:lnTo>
                    <a:pt x="32" y="89"/>
                  </a:lnTo>
                  <a:lnTo>
                    <a:pt x="41" y="82"/>
                  </a:lnTo>
                  <a:lnTo>
                    <a:pt x="70" y="62"/>
                  </a:lnTo>
                  <a:lnTo>
                    <a:pt x="72" y="58"/>
                  </a:lnTo>
                  <a:lnTo>
                    <a:pt x="76" y="47"/>
                  </a:lnTo>
                  <a:lnTo>
                    <a:pt x="77" y="43"/>
                  </a:lnTo>
                  <a:lnTo>
                    <a:pt x="75" y="40"/>
                  </a:lnTo>
                  <a:lnTo>
                    <a:pt x="70" y="34"/>
                  </a:lnTo>
                  <a:lnTo>
                    <a:pt x="57" y="20"/>
                  </a:lnTo>
                  <a:lnTo>
                    <a:pt x="48" y="13"/>
                  </a:lnTo>
                  <a:lnTo>
                    <a:pt x="67" y="7"/>
                  </a:lnTo>
                  <a:lnTo>
                    <a:pt x="76" y="4"/>
                  </a:lnTo>
                  <a:lnTo>
                    <a:pt x="91" y="3"/>
                  </a:lnTo>
                  <a:lnTo>
                    <a:pt x="104" y="0"/>
                  </a:lnTo>
                  <a:lnTo>
                    <a:pt x="126" y="7"/>
                  </a:lnTo>
                  <a:lnTo>
                    <a:pt x="141" y="8"/>
                  </a:lnTo>
                  <a:lnTo>
                    <a:pt x="160" y="11"/>
                  </a:lnTo>
                  <a:lnTo>
                    <a:pt x="171" y="21"/>
                  </a:lnTo>
                  <a:lnTo>
                    <a:pt x="186" y="21"/>
                  </a:lnTo>
                  <a:lnTo>
                    <a:pt x="199" y="27"/>
                  </a:lnTo>
                  <a:lnTo>
                    <a:pt x="214" y="36"/>
                  </a:lnTo>
                  <a:lnTo>
                    <a:pt x="233" y="5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016" name="Freeform 283"/>
            <p:cNvSpPr>
              <a:spLocks/>
            </p:cNvSpPr>
            <p:nvPr/>
          </p:nvSpPr>
          <p:spPr bwMode="auto">
            <a:xfrm>
              <a:off x="2926" y="1693"/>
              <a:ext cx="89" cy="110"/>
            </a:xfrm>
            <a:custGeom>
              <a:avLst/>
              <a:gdLst>
                <a:gd name="T0" fmla="*/ 3 w 245"/>
                <a:gd name="T1" fmla="*/ 6 h 308"/>
                <a:gd name="T2" fmla="*/ 3 w 245"/>
                <a:gd name="T3" fmla="*/ 6 h 308"/>
                <a:gd name="T4" fmla="*/ 5 w 245"/>
                <a:gd name="T5" fmla="*/ 3 h 308"/>
                <a:gd name="T6" fmla="*/ 5 w 245"/>
                <a:gd name="T7" fmla="*/ 3 h 308"/>
                <a:gd name="T8" fmla="*/ 5 w 245"/>
                <a:gd name="T9" fmla="*/ 2 h 308"/>
                <a:gd name="T10" fmla="*/ 5 w 245"/>
                <a:gd name="T11" fmla="*/ 2 h 308"/>
                <a:gd name="T12" fmla="*/ 5 w 245"/>
                <a:gd name="T13" fmla="*/ 1 h 308"/>
                <a:gd name="T14" fmla="*/ 5 w 245"/>
                <a:gd name="T15" fmla="*/ 1 h 308"/>
                <a:gd name="T16" fmla="*/ 6 w 245"/>
                <a:gd name="T17" fmla="*/ 1 h 308"/>
                <a:gd name="T18" fmla="*/ 7 w 245"/>
                <a:gd name="T19" fmla="*/ 1 h 308"/>
                <a:gd name="T20" fmla="*/ 7 w 245"/>
                <a:gd name="T21" fmla="*/ 0 h 308"/>
                <a:gd name="T22" fmla="*/ 7 w 245"/>
                <a:gd name="T23" fmla="*/ 0 h 308"/>
                <a:gd name="T24" fmla="*/ 8 w 245"/>
                <a:gd name="T25" fmla="*/ 0 h 308"/>
                <a:gd name="T26" fmla="*/ 8 w 245"/>
                <a:gd name="T27" fmla="*/ 0 h 308"/>
                <a:gd name="T28" fmla="*/ 8 w 245"/>
                <a:gd name="T29" fmla="*/ 1 h 308"/>
                <a:gd name="T30" fmla="*/ 9 w 245"/>
                <a:gd name="T31" fmla="*/ 1 h 308"/>
                <a:gd name="T32" fmla="*/ 9 w 245"/>
                <a:gd name="T33" fmla="*/ 2 h 308"/>
                <a:gd name="T34" fmla="*/ 10 w 245"/>
                <a:gd name="T35" fmla="*/ 2 h 308"/>
                <a:gd name="T36" fmla="*/ 10 w 245"/>
                <a:gd name="T37" fmla="*/ 2 h 308"/>
                <a:gd name="T38" fmla="*/ 9 w 245"/>
                <a:gd name="T39" fmla="*/ 5 h 308"/>
                <a:gd name="T40" fmla="*/ 10 w 245"/>
                <a:gd name="T41" fmla="*/ 5 h 308"/>
                <a:gd name="T42" fmla="*/ 11 w 245"/>
                <a:gd name="T43" fmla="*/ 7 h 308"/>
                <a:gd name="T44" fmla="*/ 11 w 245"/>
                <a:gd name="T45" fmla="*/ 8 h 308"/>
                <a:gd name="T46" fmla="*/ 12 w 245"/>
                <a:gd name="T47" fmla="*/ 8 h 308"/>
                <a:gd name="T48" fmla="*/ 12 w 245"/>
                <a:gd name="T49" fmla="*/ 9 h 308"/>
                <a:gd name="T50" fmla="*/ 11 w 245"/>
                <a:gd name="T51" fmla="*/ 9 h 308"/>
                <a:gd name="T52" fmla="*/ 12 w 245"/>
                <a:gd name="T53" fmla="*/ 10 h 308"/>
                <a:gd name="T54" fmla="*/ 11 w 245"/>
                <a:gd name="T55" fmla="*/ 11 h 308"/>
                <a:gd name="T56" fmla="*/ 12 w 245"/>
                <a:gd name="T57" fmla="*/ 12 h 308"/>
                <a:gd name="T58" fmla="*/ 11 w 245"/>
                <a:gd name="T59" fmla="*/ 13 h 308"/>
                <a:gd name="T60" fmla="*/ 10 w 245"/>
                <a:gd name="T61" fmla="*/ 14 h 308"/>
                <a:gd name="T62" fmla="*/ 9 w 245"/>
                <a:gd name="T63" fmla="*/ 13 h 308"/>
                <a:gd name="T64" fmla="*/ 8 w 245"/>
                <a:gd name="T65" fmla="*/ 13 h 308"/>
                <a:gd name="T66" fmla="*/ 7 w 245"/>
                <a:gd name="T67" fmla="*/ 13 h 308"/>
                <a:gd name="T68" fmla="*/ 6 w 245"/>
                <a:gd name="T69" fmla="*/ 12 h 308"/>
                <a:gd name="T70" fmla="*/ 5 w 245"/>
                <a:gd name="T71" fmla="*/ 12 h 308"/>
                <a:gd name="T72" fmla="*/ 4 w 245"/>
                <a:gd name="T73" fmla="*/ 11 h 308"/>
                <a:gd name="T74" fmla="*/ 3 w 245"/>
                <a:gd name="T75" fmla="*/ 12 h 308"/>
                <a:gd name="T76" fmla="*/ 3 w 245"/>
                <a:gd name="T77" fmla="*/ 12 h 308"/>
                <a:gd name="T78" fmla="*/ 1 w 245"/>
                <a:gd name="T79" fmla="*/ 12 h 308"/>
                <a:gd name="T80" fmla="*/ 1 w 245"/>
                <a:gd name="T81" fmla="*/ 11 h 308"/>
                <a:gd name="T82" fmla="*/ 1 w 245"/>
                <a:gd name="T83" fmla="*/ 10 h 308"/>
                <a:gd name="T84" fmla="*/ 1 w 245"/>
                <a:gd name="T85" fmla="*/ 9 h 308"/>
                <a:gd name="T86" fmla="*/ 1 w 245"/>
                <a:gd name="T87" fmla="*/ 9 h 308"/>
                <a:gd name="T88" fmla="*/ 1 w 245"/>
                <a:gd name="T89" fmla="*/ 9 h 308"/>
                <a:gd name="T90" fmla="*/ 0 w 245"/>
                <a:gd name="T91" fmla="*/ 8 h 308"/>
                <a:gd name="T92" fmla="*/ 1 w 245"/>
                <a:gd name="T93" fmla="*/ 7 h 308"/>
                <a:gd name="T94" fmla="*/ 1 w 245"/>
                <a:gd name="T95" fmla="*/ 7 h 308"/>
                <a:gd name="T96" fmla="*/ 0 w 245"/>
                <a:gd name="T97" fmla="*/ 7 h 308"/>
                <a:gd name="T98" fmla="*/ 0 w 245"/>
                <a:gd name="T99" fmla="*/ 6 h 308"/>
                <a:gd name="T100" fmla="*/ 0 w 245"/>
                <a:gd name="T101" fmla="*/ 5 h 308"/>
                <a:gd name="T102" fmla="*/ 0 w 245"/>
                <a:gd name="T103" fmla="*/ 5 h 308"/>
                <a:gd name="T104" fmla="*/ 1 w 245"/>
                <a:gd name="T105" fmla="*/ 4 h 308"/>
                <a:gd name="T106" fmla="*/ 1 w 245"/>
                <a:gd name="T107" fmla="*/ 4 h 308"/>
                <a:gd name="T108" fmla="*/ 1 w 245"/>
                <a:gd name="T109" fmla="*/ 5 h 308"/>
                <a:gd name="T110" fmla="*/ 3 w 245"/>
                <a:gd name="T111" fmla="*/ 6 h 308"/>
                <a:gd name="T112" fmla="*/ 3 w 245"/>
                <a:gd name="T113" fmla="*/ 6 h 3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308"/>
                <a:gd name="T173" fmla="*/ 245 w 245"/>
                <a:gd name="T174" fmla="*/ 308 h 3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308">
                  <a:moveTo>
                    <a:pt x="67" y="127"/>
                  </a:moveTo>
                  <a:lnTo>
                    <a:pt x="69" y="127"/>
                  </a:lnTo>
                  <a:lnTo>
                    <a:pt x="102" y="63"/>
                  </a:lnTo>
                  <a:lnTo>
                    <a:pt x="98" y="67"/>
                  </a:lnTo>
                  <a:lnTo>
                    <a:pt x="95" y="51"/>
                  </a:lnTo>
                  <a:lnTo>
                    <a:pt x="101" y="45"/>
                  </a:lnTo>
                  <a:lnTo>
                    <a:pt x="112" y="29"/>
                  </a:lnTo>
                  <a:lnTo>
                    <a:pt x="115" y="18"/>
                  </a:lnTo>
                  <a:lnTo>
                    <a:pt x="130" y="15"/>
                  </a:lnTo>
                  <a:lnTo>
                    <a:pt x="137" y="13"/>
                  </a:lnTo>
                  <a:lnTo>
                    <a:pt x="144" y="12"/>
                  </a:lnTo>
                  <a:lnTo>
                    <a:pt x="152" y="5"/>
                  </a:lnTo>
                  <a:lnTo>
                    <a:pt x="164" y="0"/>
                  </a:lnTo>
                  <a:lnTo>
                    <a:pt x="164" y="9"/>
                  </a:lnTo>
                  <a:lnTo>
                    <a:pt x="167" y="14"/>
                  </a:lnTo>
                  <a:lnTo>
                    <a:pt x="181" y="34"/>
                  </a:lnTo>
                  <a:lnTo>
                    <a:pt x="181" y="48"/>
                  </a:lnTo>
                  <a:lnTo>
                    <a:pt x="202" y="56"/>
                  </a:lnTo>
                  <a:lnTo>
                    <a:pt x="211" y="56"/>
                  </a:lnTo>
                  <a:lnTo>
                    <a:pt x="193" y="99"/>
                  </a:lnTo>
                  <a:lnTo>
                    <a:pt x="204" y="121"/>
                  </a:lnTo>
                  <a:lnTo>
                    <a:pt x="225" y="153"/>
                  </a:lnTo>
                  <a:lnTo>
                    <a:pt x="237" y="174"/>
                  </a:lnTo>
                  <a:lnTo>
                    <a:pt x="239" y="182"/>
                  </a:lnTo>
                  <a:lnTo>
                    <a:pt x="239" y="188"/>
                  </a:lnTo>
                  <a:lnTo>
                    <a:pt x="238" y="193"/>
                  </a:lnTo>
                  <a:lnTo>
                    <a:pt x="240" y="221"/>
                  </a:lnTo>
                  <a:lnTo>
                    <a:pt x="231" y="240"/>
                  </a:lnTo>
                  <a:lnTo>
                    <a:pt x="245" y="265"/>
                  </a:lnTo>
                  <a:lnTo>
                    <a:pt x="231" y="285"/>
                  </a:lnTo>
                  <a:lnTo>
                    <a:pt x="210" y="308"/>
                  </a:lnTo>
                  <a:lnTo>
                    <a:pt x="198" y="294"/>
                  </a:lnTo>
                  <a:lnTo>
                    <a:pt x="167" y="275"/>
                  </a:lnTo>
                  <a:lnTo>
                    <a:pt x="148" y="276"/>
                  </a:lnTo>
                  <a:lnTo>
                    <a:pt x="132" y="264"/>
                  </a:lnTo>
                  <a:lnTo>
                    <a:pt x="97" y="260"/>
                  </a:lnTo>
                  <a:lnTo>
                    <a:pt x="78" y="256"/>
                  </a:lnTo>
                  <a:lnTo>
                    <a:pt x="62" y="257"/>
                  </a:lnTo>
                  <a:lnTo>
                    <a:pt x="52" y="258"/>
                  </a:lnTo>
                  <a:lnTo>
                    <a:pt x="28" y="267"/>
                  </a:lnTo>
                  <a:lnTo>
                    <a:pt x="29" y="252"/>
                  </a:lnTo>
                  <a:lnTo>
                    <a:pt x="23" y="228"/>
                  </a:lnTo>
                  <a:lnTo>
                    <a:pt x="22" y="203"/>
                  </a:lnTo>
                  <a:lnTo>
                    <a:pt x="22" y="185"/>
                  </a:lnTo>
                  <a:lnTo>
                    <a:pt x="21" y="188"/>
                  </a:lnTo>
                  <a:lnTo>
                    <a:pt x="10" y="181"/>
                  </a:lnTo>
                  <a:lnTo>
                    <a:pt x="21" y="152"/>
                  </a:lnTo>
                  <a:lnTo>
                    <a:pt x="18" y="153"/>
                  </a:lnTo>
                  <a:lnTo>
                    <a:pt x="4" y="147"/>
                  </a:lnTo>
                  <a:lnTo>
                    <a:pt x="0" y="138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18" y="95"/>
                  </a:lnTo>
                  <a:lnTo>
                    <a:pt x="15" y="96"/>
                  </a:lnTo>
                  <a:lnTo>
                    <a:pt x="30" y="110"/>
                  </a:lnTo>
                  <a:lnTo>
                    <a:pt x="68" y="125"/>
                  </a:lnTo>
                  <a:lnTo>
                    <a:pt x="67" y="127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017" name="Rectangle 284"/>
            <p:cNvSpPr>
              <a:spLocks noChangeArrowheads="1"/>
            </p:cNvSpPr>
            <p:nvPr/>
          </p:nvSpPr>
          <p:spPr bwMode="auto">
            <a:xfrm>
              <a:off x="2946" y="1746"/>
              <a:ext cx="4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066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018" name="Rectangle 285"/>
            <p:cNvSpPr>
              <a:spLocks noChangeArrowheads="1"/>
            </p:cNvSpPr>
            <p:nvPr/>
          </p:nvSpPr>
          <p:spPr bwMode="auto">
            <a:xfrm>
              <a:off x="2921" y="1823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113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019" name="Freeform 286"/>
            <p:cNvSpPr>
              <a:spLocks/>
            </p:cNvSpPr>
            <p:nvPr/>
          </p:nvSpPr>
          <p:spPr bwMode="auto">
            <a:xfrm>
              <a:off x="2658" y="1764"/>
              <a:ext cx="94" cy="63"/>
            </a:xfrm>
            <a:custGeom>
              <a:avLst/>
              <a:gdLst>
                <a:gd name="T0" fmla="*/ 13 w 253"/>
                <a:gd name="T1" fmla="*/ 4 h 174"/>
                <a:gd name="T2" fmla="*/ 13 w 253"/>
                <a:gd name="T3" fmla="*/ 4 h 174"/>
                <a:gd name="T4" fmla="*/ 13 w 253"/>
                <a:gd name="T5" fmla="*/ 5 h 174"/>
                <a:gd name="T6" fmla="*/ 13 w 253"/>
                <a:gd name="T7" fmla="*/ 6 h 174"/>
                <a:gd name="T8" fmla="*/ 12 w 253"/>
                <a:gd name="T9" fmla="*/ 7 h 174"/>
                <a:gd name="T10" fmla="*/ 9 w 253"/>
                <a:gd name="T11" fmla="*/ 6 h 174"/>
                <a:gd name="T12" fmla="*/ 6 w 253"/>
                <a:gd name="T13" fmla="*/ 7 h 174"/>
                <a:gd name="T14" fmla="*/ 4 w 253"/>
                <a:gd name="T15" fmla="*/ 8 h 174"/>
                <a:gd name="T16" fmla="*/ 3 w 253"/>
                <a:gd name="T17" fmla="*/ 8 h 174"/>
                <a:gd name="T18" fmla="*/ 1 w 253"/>
                <a:gd name="T19" fmla="*/ 7 h 174"/>
                <a:gd name="T20" fmla="*/ 0 w 253"/>
                <a:gd name="T21" fmla="*/ 4 h 174"/>
                <a:gd name="T22" fmla="*/ 1 w 253"/>
                <a:gd name="T23" fmla="*/ 3 h 174"/>
                <a:gd name="T24" fmla="*/ 3 w 253"/>
                <a:gd name="T25" fmla="*/ 3 h 174"/>
                <a:gd name="T26" fmla="*/ 3 w 253"/>
                <a:gd name="T27" fmla="*/ 3 h 174"/>
                <a:gd name="T28" fmla="*/ 4 w 253"/>
                <a:gd name="T29" fmla="*/ 2 h 174"/>
                <a:gd name="T30" fmla="*/ 5 w 253"/>
                <a:gd name="T31" fmla="*/ 1 h 174"/>
                <a:gd name="T32" fmla="*/ 5 w 253"/>
                <a:gd name="T33" fmla="*/ 0 h 174"/>
                <a:gd name="T34" fmla="*/ 7 w 253"/>
                <a:gd name="T35" fmla="*/ 0 h 174"/>
                <a:gd name="T36" fmla="*/ 9 w 253"/>
                <a:gd name="T37" fmla="*/ 0 h 174"/>
                <a:gd name="T38" fmla="*/ 9 w 253"/>
                <a:gd name="T39" fmla="*/ 1 h 174"/>
                <a:gd name="T40" fmla="*/ 11 w 253"/>
                <a:gd name="T41" fmla="*/ 1 h 174"/>
                <a:gd name="T42" fmla="*/ 11 w 253"/>
                <a:gd name="T43" fmla="*/ 2 h 174"/>
                <a:gd name="T44" fmla="*/ 12 w 253"/>
                <a:gd name="T45" fmla="*/ 3 h 174"/>
                <a:gd name="T46" fmla="*/ 12 w 253"/>
                <a:gd name="T47" fmla="*/ 3 h 174"/>
                <a:gd name="T48" fmla="*/ 13 w 253"/>
                <a:gd name="T49" fmla="*/ 4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3"/>
                <a:gd name="T76" fmla="*/ 0 h 174"/>
                <a:gd name="T77" fmla="*/ 253 w 253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3" h="174">
                  <a:moveTo>
                    <a:pt x="249" y="95"/>
                  </a:moveTo>
                  <a:lnTo>
                    <a:pt x="250" y="95"/>
                  </a:lnTo>
                  <a:lnTo>
                    <a:pt x="246" y="110"/>
                  </a:lnTo>
                  <a:lnTo>
                    <a:pt x="253" y="121"/>
                  </a:lnTo>
                  <a:lnTo>
                    <a:pt x="243" y="156"/>
                  </a:lnTo>
                  <a:lnTo>
                    <a:pt x="181" y="124"/>
                  </a:lnTo>
                  <a:lnTo>
                    <a:pt x="122" y="139"/>
                  </a:lnTo>
                  <a:lnTo>
                    <a:pt x="81" y="162"/>
                  </a:lnTo>
                  <a:lnTo>
                    <a:pt x="63" y="174"/>
                  </a:lnTo>
                  <a:lnTo>
                    <a:pt x="15" y="134"/>
                  </a:lnTo>
                  <a:lnTo>
                    <a:pt x="0" y="81"/>
                  </a:lnTo>
                  <a:lnTo>
                    <a:pt x="31" y="71"/>
                  </a:lnTo>
                  <a:lnTo>
                    <a:pt x="54" y="69"/>
                  </a:lnTo>
                  <a:lnTo>
                    <a:pt x="68" y="59"/>
                  </a:lnTo>
                  <a:lnTo>
                    <a:pt x="79" y="48"/>
                  </a:lnTo>
                  <a:lnTo>
                    <a:pt x="93" y="24"/>
                  </a:lnTo>
                  <a:lnTo>
                    <a:pt x="102" y="0"/>
                  </a:lnTo>
                  <a:lnTo>
                    <a:pt x="135" y="1"/>
                  </a:lnTo>
                  <a:lnTo>
                    <a:pt x="167" y="0"/>
                  </a:lnTo>
                  <a:lnTo>
                    <a:pt x="183" y="15"/>
                  </a:lnTo>
                  <a:lnTo>
                    <a:pt x="207" y="28"/>
                  </a:lnTo>
                  <a:lnTo>
                    <a:pt x="220" y="42"/>
                  </a:lnTo>
                  <a:lnTo>
                    <a:pt x="231" y="62"/>
                  </a:lnTo>
                  <a:lnTo>
                    <a:pt x="243" y="73"/>
                  </a:lnTo>
                  <a:lnTo>
                    <a:pt x="249" y="95"/>
                  </a:lnTo>
                  <a:close/>
                </a:path>
              </a:pathLst>
            </a:custGeom>
            <a:solidFill>
              <a:srgbClr val="66FF3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020" name="Rectangle 287"/>
            <p:cNvSpPr>
              <a:spLocks noChangeArrowheads="1"/>
            </p:cNvSpPr>
            <p:nvPr/>
          </p:nvSpPr>
          <p:spPr bwMode="auto">
            <a:xfrm>
              <a:off x="2661" y="1783"/>
              <a:ext cx="48" cy="39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119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021" name="Freeform 288"/>
            <p:cNvSpPr>
              <a:spLocks/>
            </p:cNvSpPr>
            <p:nvPr/>
          </p:nvSpPr>
          <p:spPr bwMode="auto">
            <a:xfrm>
              <a:off x="2718" y="1698"/>
              <a:ext cx="122" cy="100"/>
            </a:xfrm>
            <a:custGeom>
              <a:avLst/>
              <a:gdLst>
                <a:gd name="T0" fmla="*/ 0 w 331"/>
                <a:gd name="T1" fmla="*/ 9 h 278"/>
                <a:gd name="T2" fmla="*/ 1 w 331"/>
                <a:gd name="T3" fmla="*/ 8 h 278"/>
                <a:gd name="T4" fmla="*/ 3 w 331"/>
                <a:gd name="T5" fmla="*/ 5 h 278"/>
                <a:gd name="T6" fmla="*/ 4 w 331"/>
                <a:gd name="T7" fmla="*/ 3 h 278"/>
                <a:gd name="T8" fmla="*/ 6 w 331"/>
                <a:gd name="T9" fmla="*/ 1 h 278"/>
                <a:gd name="T10" fmla="*/ 7 w 331"/>
                <a:gd name="T11" fmla="*/ 1 h 278"/>
                <a:gd name="T12" fmla="*/ 8 w 331"/>
                <a:gd name="T13" fmla="*/ 0 h 278"/>
                <a:gd name="T14" fmla="*/ 12 w 331"/>
                <a:gd name="T15" fmla="*/ 0 h 278"/>
                <a:gd name="T16" fmla="*/ 14 w 331"/>
                <a:gd name="T17" fmla="*/ 1 h 278"/>
                <a:gd name="T18" fmla="*/ 16 w 331"/>
                <a:gd name="T19" fmla="*/ 2 h 278"/>
                <a:gd name="T20" fmla="*/ 17 w 331"/>
                <a:gd name="T21" fmla="*/ 2 h 278"/>
                <a:gd name="T22" fmla="*/ 16 w 331"/>
                <a:gd name="T23" fmla="*/ 3 h 278"/>
                <a:gd name="T24" fmla="*/ 15 w 331"/>
                <a:gd name="T25" fmla="*/ 3 h 278"/>
                <a:gd name="T26" fmla="*/ 15 w 331"/>
                <a:gd name="T27" fmla="*/ 3 h 278"/>
                <a:gd name="T28" fmla="*/ 13 w 331"/>
                <a:gd name="T29" fmla="*/ 4 h 278"/>
                <a:gd name="T30" fmla="*/ 13 w 331"/>
                <a:gd name="T31" fmla="*/ 5 h 278"/>
                <a:gd name="T32" fmla="*/ 10 w 331"/>
                <a:gd name="T33" fmla="*/ 8 h 278"/>
                <a:gd name="T34" fmla="*/ 9 w 331"/>
                <a:gd name="T35" fmla="*/ 9 h 278"/>
                <a:gd name="T36" fmla="*/ 9 w 331"/>
                <a:gd name="T37" fmla="*/ 10 h 278"/>
                <a:gd name="T38" fmla="*/ 9 w 331"/>
                <a:gd name="T39" fmla="*/ 10 h 278"/>
                <a:gd name="T40" fmla="*/ 9 w 331"/>
                <a:gd name="T41" fmla="*/ 10 h 278"/>
                <a:gd name="T42" fmla="*/ 8 w 331"/>
                <a:gd name="T43" fmla="*/ 11 h 278"/>
                <a:gd name="T44" fmla="*/ 7 w 331"/>
                <a:gd name="T45" fmla="*/ 11 h 278"/>
                <a:gd name="T46" fmla="*/ 6 w 331"/>
                <a:gd name="T47" fmla="*/ 10 h 278"/>
                <a:gd name="T48" fmla="*/ 6 w 331"/>
                <a:gd name="T49" fmla="*/ 11 h 278"/>
                <a:gd name="T50" fmla="*/ 5 w 331"/>
                <a:gd name="T51" fmla="*/ 11 h 278"/>
                <a:gd name="T52" fmla="*/ 5 w 331"/>
                <a:gd name="T53" fmla="*/ 12 h 278"/>
                <a:gd name="T54" fmla="*/ 4 w 331"/>
                <a:gd name="T55" fmla="*/ 13 h 278"/>
                <a:gd name="T56" fmla="*/ 4 w 331"/>
                <a:gd name="T57" fmla="*/ 12 h 278"/>
                <a:gd name="T58" fmla="*/ 3 w 331"/>
                <a:gd name="T59" fmla="*/ 11 h 278"/>
                <a:gd name="T60" fmla="*/ 3 w 331"/>
                <a:gd name="T61" fmla="*/ 10 h 278"/>
                <a:gd name="T62" fmla="*/ 2 w 331"/>
                <a:gd name="T63" fmla="*/ 10 h 278"/>
                <a:gd name="T64" fmla="*/ 1 w 331"/>
                <a:gd name="T65" fmla="*/ 9 h 278"/>
                <a:gd name="T66" fmla="*/ 0 w 331"/>
                <a:gd name="T67" fmla="*/ 9 h 278"/>
                <a:gd name="T68" fmla="*/ 0 w 331"/>
                <a:gd name="T69" fmla="*/ 9 h 2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1"/>
                <a:gd name="T106" fmla="*/ 0 h 278"/>
                <a:gd name="T107" fmla="*/ 331 w 331"/>
                <a:gd name="T108" fmla="*/ 278 h 2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1" h="278">
                  <a:moveTo>
                    <a:pt x="1" y="184"/>
                  </a:moveTo>
                  <a:lnTo>
                    <a:pt x="27" y="158"/>
                  </a:lnTo>
                  <a:lnTo>
                    <a:pt x="64" y="98"/>
                  </a:lnTo>
                  <a:lnTo>
                    <a:pt x="81" y="67"/>
                  </a:lnTo>
                  <a:lnTo>
                    <a:pt x="115" y="21"/>
                  </a:lnTo>
                  <a:lnTo>
                    <a:pt x="135" y="17"/>
                  </a:lnTo>
                  <a:lnTo>
                    <a:pt x="156" y="3"/>
                  </a:lnTo>
                  <a:lnTo>
                    <a:pt x="234" y="0"/>
                  </a:lnTo>
                  <a:lnTo>
                    <a:pt x="271" y="34"/>
                  </a:lnTo>
                  <a:lnTo>
                    <a:pt x="324" y="42"/>
                  </a:lnTo>
                  <a:lnTo>
                    <a:pt x="331" y="39"/>
                  </a:lnTo>
                  <a:lnTo>
                    <a:pt x="320" y="53"/>
                  </a:lnTo>
                  <a:lnTo>
                    <a:pt x="304" y="63"/>
                  </a:lnTo>
                  <a:lnTo>
                    <a:pt x="294" y="68"/>
                  </a:lnTo>
                  <a:lnTo>
                    <a:pt x="263" y="90"/>
                  </a:lnTo>
                  <a:lnTo>
                    <a:pt x="252" y="112"/>
                  </a:lnTo>
                  <a:lnTo>
                    <a:pt x="202" y="172"/>
                  </a:lnTo>
                  <a:lnTo>
                    <a:pt x="188" y="194"/>
                  </a:lnTo>
                  <a:lnTo>
                    <a:pt x="185" y="208"/>
                  </a:lnTo>
                  <a:lnTo>
                    <a:pt x="180" y="217"/>
                  </a:lnTo>
                  <a:lnTo>
                    <a:pt x="174" y="226"/>
                  </a:lnTo>
                  <a:lnTo>
                    <a:pt x="163" y="230"/>
                  </a:lnTo>
                  <a:lnTo>
                    <a:pt x="131" y="230"/>
                  </a:lnTo>
                  <a:lnTo>
                    <a:pt x="123" y="227"/>
                  </a:lnTo>
                  <a:lnTo>
                    <a:pt x="110" y="232"/>
                  </a:lnTo>
                  <a:lnTo>
                    <a:pt x="106" y="236"/>
                  </a:lnTo>
                  <a:lnTo>
                    <a:pt x="98" y="257"/>
                  </a:lnTo>
                  <a:lnTo>
                    <a:pt x="84" y="278"/>
                  </a:lnTo>
                  <a:lnTo>
                    <a:pt x="79" y="256"/>
                  </a:lnTo>
                  <a:lnTo>
                    <a:pt x="65" y="243"/>
                  </a:lnTo>
                  <a:lnTo>
                    <a:pt x="52" y="223"/>
                  </a:lnTo>
                  <a:lnTo>
                    <a:pt x="37" y="208"/>
                  </a:lnTo>
                  <a:lnTo>
                    <a:pt x="18" y="199"/>
                  </a:lnTo>
                  <a:lnTo>
                    <a:pt x="0" y="184"/>
                  </a:lnTo>
                  <a:lnTo>
                    <a:pt x="1" y="1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022" name="Rectangle 289"/>
            <p:cNvSpPr>
              <a:spLocks noChangeArrowheads="1"/>
            </p:cNvSpPr>
            <p:nvPr/>
          </p:nvSpPr>
          <p:spPr bwMode="auto">
            <a:xfrm>
              <a:off x="2744" y="1724"/>
              <a:ext cx="4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solidFill>
                    <a:srgbClr val="000000"/>
                  </a:solidFill>
                  <a:latin typeface="Times New Roman" pitchFamily="18" charset="0"/>
                </a:rPr>
                <a:t>014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31023" name="Rectangle 290"/>
            <p:cNvSpPr>
              <a:spLocks noChangeArrowheads="1"/>
            </p:cNvSpPr>
            <p:nvPr/>
          </p:nvSpPr>
          <p:spPr bwMode="auto">
            <a:xfrm>
              <a:off x="3206" y="3488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 b="1">
                  <a:latin typeface="Times New Roman" pitchFamily="18" charset="0"/>
                </a:rPr>
                <a:t>102</a:t>
              </a:r>
              <a:endParaRPr lang="es-ES_tradnl" sz="2400" b="1">
                <a:latin typeface="Times New Roman" pitchFamily="18" charset="0"/>
              </a:endParaRPr>
            </a:p>
          </p:txBody>
        </p:sp>
        <p:sp>
          <p:nvSpPr>
            <p:cNvPr id="31024" name="Rectangle 291"/>
            <p:cNvSpPr>
              <a:spLocks noChangeArrowheads="1"/>
            </p:cNvSpPr>
            <p:nvPr/>
          </p:nvSpPr>
          <p:spPr bwMode="auto">
            <a:xfrm>
              <a:off x="3162" y="3699"/>
              <a:ext cx="4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_tradnl" sz="400">
                  <a:latin typeface="Times New Roman" pitchFamily="18" charset="0"/>
                </a:rPr>
                <a:t>087</a:t>
              </a:r>
              <a:endParaRPr lang="es-ES_tradnl" sz="2400">
                <a:latin typeface="Times New Roman" pitchFamily="18" charset="0"/>
              </a:endParaRPr>
            </a:p>
          </p:txBody>
        </p:sp>
      </p:grpSp>
      <p:sp>
        <p:nvSpPr>
          <p:cNvPr id="30723" name="Text Box 293"/>
          <p:cNvSpPr txBox="1">
            <a:spLocks noChangeArrowheads="1"/>
          </p:cNvSpPr>
          <p:nvPr/>
        </p:nvSpPr>
        <p:spPr bwMode="auto">
          <a:xfrm>
            <a:off x="6227763" y="47974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0724" name="Text Box 294"/>
          <p:cNvSpPr txBox="1">
            <a:spLocks noChangeArrowheads="1"/>
          </p:cNvSpPr>
          <p:nvPr/>
        </p:nvSpPr>
        <p:spPr bwMode="auto">
          <a:xfrm>
            <a:off x="6135688" y="4837113"/>
            <a:ext cx="600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&gt; DE 28</a:t>
            </a:r>
            <a:endParaRPr lang="es-ES" sz="900"/>
          </a:p>
        </p:txBody>
      </p:sp>
      <p:sp>
        <p:nvSpPr>
          <p:cNvPr id="30725" name="Text Box 295"/>
          <p:cNvSpPr txBox="1">
            <a:spLocks noChangeArrowheads="1"/>
          </p:cNvSpPr>
          <p:nvPr/>
        </p:nvSpPr>
        <p:spPr bwMode="auto">
          <a:xfrm>
            <a:off x="6156325" y="5084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30726" name="Text Box 296"/>
          <p:cNvSpPr txBox="1">
            <a:spLocks noChangeArrowheads="1"/>
          </p:cNvSpPr>
          <p:nvPr/>
        </p:nvSpPr>
        <p:spPr bwMode="auto">
          <a:xfrm>
            <a:off x="6135688" y="5087938"/>
            <a:ext cx="768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DE 20 A 27</a:t>
            </a:r>
            <a:endParaRPr lang="es-ES" sz="900"/>
          </a:p>
        </p:txBody>
      </p:sp>
      <p:sp>
        <p:nvSpPr>
          <p:cNvPr id="30727" name="Text Box 297"/>
          <p:cNvSpPr txBox="1">
            <a:spLocks noChangeArrowheads="1"/>
          </p:cNvSpPr>
          <p:nvPr/>
        </p:nvSpPr>
        <p:spPr bwMode="auto">
          <a:xfrm>
            <a:off x="6140450" y="5287963"/>
            <a:ext cx="704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DE 0 A 19</a:t>
            </a:r>
            <a:endParaRPr lang="es-ES" sz="900"/>
          </a:p>
        </p:txBody>
      </p:sp>
      <p:sp>
        <p:nvSpPr>
          <p:cNvPr id="30728" name="Text Box 298"/>
          <p:cNvSpPr txBox="1">
            <a:spLocks noChangeArrowheads="1"/>
          </p:cNvSpPr>
          <p:nvPr/>
        </p:nvSpPr>
        <p:spPr bwMode="auto">
          <a:xfrm>
            <a:off x="5508625" y="4581525"/>
            <a:ext cx="12969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800"/>
              <a:t>TASA DE MORBILIDAD</a:t>
            </a:r>
            <a:endParaRPr lang="es-ES" sz="800"/>
          </a:p>
        </p:txBody>
      </p:sp>
      <p:sp>
        <p:nvSpPr>
          <p:cNvPr id="30729" name="Oval 299"/>
          <p:cNvSpPr>
            <a:spLocks noChangeArrowheads="1"/>
          </p:cNvSpPr>
          <p:nvPr/>
        </p:nvSpPr>
        <p:spPr bwMode="auto">
          <a:xfrm rot="-1408713">
            <a:off x="4929188" y="2997200"/>
            <a:ext cx="73025" cy="215900"/>
          </a:xfrm>
          <a:prstGeom prst="ellipse">
            <a:avLst/>
          </a:prstGeom>
          <a:solidFill>
            <a:srgbClr val="66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0730" name="Oval 300"/>
          <p:cNvSpPr>
            <a:spLocks noChangeArrowheads="1"/>
          </p:cNvSpPr>
          <p:nvPr/>
        </p:nvSpPr>
        <p:spPr bwMode="auto">
          <a:xfrm rot="-5639056">
            <a:off x="5033962" y="3111501"/>
            <a:ext cx="73025" cy="215900"/>
          </a:xfrm>
          <a:prstGeom prst="ellipse">
            <a:avLst/>
          </a:prstGeom>
          <a:solidFill>
            <a:srgbClr val="66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0731" name="Rectangle 302"/>
          <p:cNvSpPr>
            <a:spLocks noChangeArrowheads="1"/>
          </p:cNvSpPr>
          <p:nvPr/>
        </p:nvSpPr>
        <p:spPr bwMode="auto">
          <a:xfrm>
            <a:off x="539750" y="6453188"/>
            <a:ext cx="32496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800" b="1"/>
              <a:t>FUENTE: SINAVE/PLATAFORMA ÚNICA DE TUBERCULOSIS. 2008.</a:t>
            </a:r>
            <a:endParaRPr lang="es-ES_tradnl" sz="800">
              <a:latin typeface="Times New Roman" pitchFamily="18" charset="0"/>
            </a:endParaRPr>
          </a:p>
        </p:txBody>
      </p:sp>
      <p:grpSp>
        <p:nvGrpSpPr>
          <p:cNvPr id="30732" name="Group 303"/>
          <p:cNvGrpSpPr>
            <a:grpSpLocks/>
          </p:cNvGrpSpPr>
          <p:nvPr/>
        </p:nvGrpSpPr>
        <p:grpSpPr bwMode="auto">
          <a:xfrm>
            <a:off x="176213" y="257175"/>
            <a:ext cx="8586787" cy="795338"/>
            <a:chOff x="111" y="73"/>
            <a:chExt cx="5409" cy="501"/>
          </a:xfrm>
        </p:grpSpPr>
        <p:pic>
          <p:nvPicPr>
            <p:cNvPr id="30734" name="Picture 304" descr="logosaludMx"/>
            <p:cNvPicPr>
              <a:picLocks noChangeAspect="1" noChangeArrowheads="1"/>
            </p:cNvPicPr>
            <p:nvPr/>
          </p:nvPicPr>
          <p:blipFill>
            <a:blip r:embed="rId2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Line 305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306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0737" name="Picture 307" descr="escudo nuev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33" name="Rectangle 308"/>
          <p:cNvSpPr>
            <a:spLocks noChangeArrowheads="1"/>
          </p:cNvSpPr>
          <p:nvPr/>
        </p:nvSpPr>
        <p:spPr bwMode="auto">
          <a:xfrm>
            <a:off x="2339975" y="390525"/>
            <a:ext cx="4464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/>
              <a:t>MUNICIPIOS CON REGISTRO DE MORBILIDAD POR TUBERCULOSIS</a:t>
            </a:r>
            <a:endParaRPr lang="es-E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176213" y="115888"/>
            <a:ext cx="8586787" cy="795337"/>
            <a:chOff x="111" y="73"/>
            <a:chExt cx="5409" cy="501"/>
          </a:xfrm>
        </p:grpSpPr>
        <p:pic>
          <p:nvPicPr>
            <p:cNvPr id="4104" name="Picture 5" descr="logosaludMx"/>
            <p:cNvPicPr>
              <a:picLocks noChangeAspect="1" noChangeArrowheads="1"/>
            </p:cNvPicPr>
            <p:nvPr/>
          </p:nvPicPr>
          <p:blipFill>
            <a:blip r:embed="rId3"/>
            <a:srcRect r="21088" b="-3958"/>
            <a:stretch>
              <a:fillRect/>
            </a:stretch>
          </p:blipFill>
          <p:spPr bwMode="auto">
            <a:xfrm>
              <a:off x="111" y="75"/>
              <a:ext cx="108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5" name="Line 6"/>
            <p:cNvSpPr>
              <a:spLocks noChangeShapeType="1"/>
            </p:cNvSpPr>
            <p:nvPr/>
          </p:nvSpPr>
          <p:spPr bwMode="auto">
            <a:xfrm>
              <a:off x="1341" y="506"/>
              <a:ext cx="3168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7"/>
            <p:cNvSpPr>
              <a:spLocks noChangeShapeType="1"/>
            </p:cNvSpPr>
            <p:nvPr/>
          </p:nvSpPr>
          <p:spPr bwMode="auto">
            <a:xfrm>
              <a:off x="1344" y="554"/>
              <a:ext cx="31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07" name="Picture 8" descr="escudo nuev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" y="73"/>
              <a:ext cx="9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098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1146175" y="914400"/>
          <a:ext cx="7304088" cy="5359400"/>
        </p:xfrm>
        <a:graphic>
          <a:graphicData uri="http://schemas.openxmlformats.org/presentationml/2006/ole">
            <p:oleObj spid="_x0000_s4098" name="Gráfico" r:id="rId5" imgW="4762500" imgH="3489960" progId="Excel.Chart.8">
              <p:embed/>
            </p:oleObj>
          </a:graphicData>
        </a:graphic>
      </p:graphicFrame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2339975" y="279400"/>
            <a:ext cx="4608513" cy="34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/>
              <a:t>MORBILIDAD POR TUBERCULOSIS</a:t>
            </a:r>
          </a:p>
          <a:p>
            <a:pPr algn="ctr"/>
            <a:endParaRPr lang="es-ES" b="1"/>
          </a:p>
        </p:txBody>
      </p:sp>
      <p:graphicFrame>
        <p:nvGraphicFramePr>
          <p:cNvPr id="274464" name="Group 32"/>
          <p:cNvGraphicFramePr>
            <a:graphicFrameLocks noGrp="1"/>
          </p:cNvGraphicFramePr>
          <p:nvPr>
            <p:ph sz="half" idx="2"/>
          </p:nvPr>
        </p:nvGraphicFramePr>
        <p:xfrm>
          <a:off x="900113" y="6388100"/>
          <a:ext cx="3673475" cy="426720"/>
        </p:xfrm>
        <a:graphic>
          <a:graphicData uri="http://schemas.openxmlformats.org/drawingml/2006/table">
            <a:tbl>
              <a:tblPr/>
              <a:tblGrid>
                <a:gridCol w="3673475"/>
              </a:tblGrid>
              <a:tr h="134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Tasa por 100,000 habitantes. 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Fuente: Plataforma única de tuberculosis. SINAVE.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4453</TotalTime>
  <Words>1851</Words>
  <Application>Microsoft Office PowerPoint</Application>
  <PresentationFormat>On-screen Show (4:3)</PresentationFormat>
  <Paragraphs>864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Black</vt:lpstr>
      <vt:lpstr>Wingdings</vt:lpstr>
      <vt:lpstr>Helvetica</vt:lpstr>
      <vt:lpstr>Times New Roman</vt:lpstr>
      <vt:lpstr>Modern</vt:lpstr>
      <vt:lpstr>Souvenir Lt BT</vt:lpstr>
      <vt:lpstr>Diseño predeterminado</vt:lpstr>
      <vt:lpstr>Gráfico de Microsoft Graph</vt:lpstr>
      <vt:lpstr>Gráfico de Microsoft Office Excel</vt:lpstr>
      <vt:lpstr>Documento de Microsoft Word</vt:lpstr>
      <vt:lpstr>“PANORAMA EPIDEMIOLOGICO DE LA TUBERCULOSIS EN CHIAPAS" </vt:lpstr>
      <vt:lpstr>Tuberculosis 2007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Casos nuevos TBP por institución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The houze!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Donna Hope Wegener</cp:lastModifiedBy>
  <cp:revision>160</cp:revision>
  <dcterms:created xsi:type="dcterms:W3CDTF">2007-05-10T21:33:04Z</dcterms:created>
  <dcterms:modified xsi:type="dcterms:W3CDTF">2009-08-14T14:46:36Z</dcterms:modified>
</cp:coreProperties>
</file>